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69" r:id="rId2"/>
    <p:sldMasterId id="2147483672" r:id="rId3"/>
  </p:sldMasterIdLst>
  <p:notesMasterIdLst>
    <p:notesMasterId r:id="rId47"/>
  </p:notesMasterIdLst>
  <p:sldIdLst>
    <p:sldId id="256" r:id="rId4"/>
    <p:sldId id="261" r:id="rId5"/>
    <p:sldId id="257" r:id="rId6"/>
    <p:sldId id="1732" r:id="rId7"/>
    <p:sldId id="259" r:id="rId8"/>
    <p:sldId id="1733" r:id="rId9"/>
    <p:sldId id="1734" r:id="rId10"/>
    <p:sldId id="1766" r:id="rId11"/>
    <p:sldId id="304" r:id="rId12"/>
    <p:sldId id="306" r:id="rId13"/>
    <p:sldId id="1735" r:id="rId14"/>
    <p:sldId id="1736" r:id="rId15"/>
    <p:sldId id="1737" r:id="rId16"/>
    <p:sldId id="1738" r:id="rId17"/>
    <p:sldId id="1740" r:id="rId18"/>
    <p:sldId id="1741" r:id="rId19"/>
    <p:sldId id="1742" r:id="rId20"/>
    <p:sldId id="1743" r:id="rId21"/>
    <p:sldId id="1739" r:id="rId22"/>
    <p:sldId id="1744" r:id="rId23"/>
    <p:sldId id="1745" r:id="rId24"/>
    <p:sldId id="1746" r:id="rId25"/>
    <p:sldId id="268" r:id="rId26"/>
    <p:sldId id="270" r:id="rId27"/>
    <p:sldId id="1747" r:id="rId28"/>
    <p:sldId id="1749" r:id="rId29"/>
    <p:sldId id="1750" r:id="rId30"/>
    <p:sldId id="1752" r:id="rId31"/>
    <p:sldId id="1753" r:id="rId32"/>
    <p:sldId id="1754" r:id="rId33"/>
    <p:sldId id="1755" r:id="rId34"/>
    <p:sldId id="1760" r:id="rId35"/>
    <p:sldId id="1761" r:id="rId36"/>
    <p:sldId id="1762" r:id="rId37"/>
    <p:sldId id="1763" r:id="rId38"/>
    <p:sldId id="1764" r:id="rId39"/>
    <p:sldId id="1765" r:id="rId40"/>
    <p:sldId id="1756" r:id="rId41"/>
    <p:sldId id="283" r:id="rId42"/>
    <p:sldId id="1757" r:id="rId43"/>
    <p:sldId id="1758" r:id="rId44"/>
    <p:sldId id="1759" r:id="rId45"/>
    <p:sldId id="260" r:id="rId46"/>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标题页" id="{C770FE3A-AD3B-4C18-B0B1-59DD5F00A49E}">
          <p14:sldIdLst>
            <p14:sldId id="256"/>
          </p14:sldIdLst>
        </p14:section>
        <p14:section name="目录页" id="{0519BACB-B4D3-40D1-A5E5-1CB4C9E34F8E}">
          <p14:sldIdLst>
            <p14:sldId id="261"/>
          </p14:sldIdLst>
        </p14:section>
        <p14:section name="转场页" id="{8FCA48A8-B57E-4E81-AC2B-E5A814269614}">
          <p14:sldIdLst>
            <p14:sldId id="257"/>
            <p14:sldId id="1732"/>
            <p14:sldId id="259"/>
            <p14:sldId id="1733"/>
            <p14:sldId id="1734"/>
            <p14:sldId id="304"/>
            <p14:sldId id="305"/>
            <p14:sldId id="306"/>
            <p14:sldId id="1735"/>
            <p14:sldId id="1736"/>
            <p14:sldId id="1737"/>
            <p14:sldId id="1738"/>
            <p14:sldId id="1740"/>
            <p14:sldId id="1741"/>
            <p14:sldId id="1742"/>
            <p14:sldId id="1743"/>
            <p14:sldId id="1739"/>
            <p14:sldId id="1744"/>
            <p14:sldId id="1745"/>
            <p14:sldId id="1746"/>
            <p14:sldId id="268"/>
            <p14:sldId id="270"/>
            <p14:sldId id="1747"/>
            <p14:sldId id="1749"/>
            <p14:sldId id="1750"/>
            <p14:sldId id="1752"/>
            <p14:sldId id="1753"/>
            <p14:sldId id="1754"/>
            <p14:sldId id="1755"/>
            <p14:sldId id="1760"/>
            <p14:sldId id="1761"/>
            <p14:sldId id="1762"/>
            <p14:sldId id="1763"/>
            <p14:sldId id="1764"/>
            <p14:sldId id="1765"/>
            <p14:sldId id="1756"/>
            <p14:sldId id="283"/>
            <p14:sldId id="1757"/>
            <p14:sldId id="1758"/>
            <p14:sldId id="1759"/>
            <p14:sldId id="260"/>
          </p14:sldIdLst>
        </p14:section>
      </p14:sectionLst>
    </p:ext>
    <p:ext uri="{EFAFB233-063F-42B5-8137-9DF3F51BA10A}">
      <p15:sldGuideLst xmlns="" xmlns:p15="http://schemas.microsoft.com/office/powerpoint/2012/main">
        <p15:guide id="1" pos="304" userDrawn="1">
          <p15:clr>
            <a:srgbClr val="A4A3A4"/>
          </p15:clr>
        </p15:guide>
        <p15:guide id="2" pos="7368" userDrawn="1">
          <p15:clr>
            <a:srgbClr val="A4A3A4"/>
          </p15:clr>
        </p15:guide>
        <p15:guide id="3" orient="horz" pos="560" userDrawn="1">
          <p15:clr>
            <a:srgbClr val="A4A3A4"/>
          </p15:clr>
        </p15:guide>
        <p15:guide id="4" orient="horz" pos="624" userDrawn="1">
          <p15:clr>
            <a:srgbClr val="A4A3A4"/>
          </p15:clr>
        </p15:guide>
        <p15:guide id="5" orient="horz" pos="4056" userDrawn="1">
          <p15:clr>
            <a:srgbClr val="A4A3A4"/>
          </p15:clr>
        </p15:guide>
        <p15:guide id="6" orient="horz" pos="39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钟怡 赵" initials="钟怡" lastIdx="1" clrIdx="0">
    <p:extLst>
      <p:ext uri="{19B8F6BF-5375-455C-9EA6-DF929625EA0E}">
        <p15:presenceInfo xmlns="" xmlns:p15="http://schemas.microsoft.com/office/powerpoint/2012/main" userId="4993542c86c20b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C190"/>
    <a:srgbClr val="FAFEFF"/>
    <a:srgbClr val="EDEDE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94660"/>
  </p:normalViewPr>
  <p:slideViewPr>
    <p:cSldViewPr>
      <p:cViewPr varScale="1">
        <p:scale>
          <a:sx n="112" d="100"/>
          <a:sy n="112" d="100"/>
        </p:scale>
        <p:origin x="-264" y="-72"/>
      </p:cViewPr>
      <p:guideLst>
        <p:guide orient="horz" pos="560"/>
        <p:guide orient="horz" pos="624"/>
        <p:guide orient="horz" pos="4056"/>
        <p:guide orient="horz" pos="3992"/>
        <p:guide pos="304"/>
        <p:guide pos="7368"/>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608557-98B9-4FBE-B2E0-09D8E461366D}" type="datetimeFigureOut">
              <a:rPr lang="zh-CN" altLang="en-US" smtClean="0"/>
              <a:pPr/>
              <a:t>2019/6/24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2C671-C1CC-4FB4-9403-EC923CADBCD4}" type="slidenum">
              <a:rPr lang="zh-CN" altLang="en-US" smtClean="0"/>
              <a:pPr/>
              <a:t>‹#›</a:t>
            </a:fld>
            <a:endParaRPr lang="zh-CN" altLang="en-US"/>
          </a:p>
        </p:txBody>
      </p:sp>
    </p:spTree>
    <p:extLst>
      <p:ext uri="{BB962C8B-B14F-4D97-AF65-F5344CB8AC3E}">
        <p14:creationId xmlns="" xmlns:p14="http://schemas.microsoft.com/office/powerpoint/2010/main" val="3132332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1</a:t>
            </a:fld>
            <a:endParaRPr lang="zh-CN" altLang="en-US"/>
          </a:p>
        </p:txBody>
      </p:sp>
    </p:spTree>
    <p:extLst>
      <p:ext uri="{BB962C8B-B14F-4D97-AF65-F5344CB8AC3E}">
        <p14:creationId xmlns="" xmlns:p14="http://schemas.microsoft.com/office/powerpoint/2010/main" val="647093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10</a:t>
            </a:fld>
            <a:endParaRPr lang="zh-CN" altLang="en-US"/>
          </a:p>
        </p:txBody>
      </p:sp>
    </p:spTree>
    <p:extLst>
      <p:ext uri="{BB962C8B-B14F-4D97-AF65-F5344CB8AC3E}">
        <p14:creationId xmlns="" xmlns:p14="http://schemas.microsoft.com/office/powerpoint/2010/main" val="103577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11</a:t>
            </a:fld>
            <a:endParaRPr lang="zh-CN" altLang="en-US"/>
          </a:p>
        </p:txBody>
      </p:sp>
    </p:spTree>
    <p:extLst>
      <p:ext uri="{BB962C8B-B14F-4D97-AF65-F5344CB8AC3E}">
        <p14:creationId xmlns="" xmlns:p14="http://schemas.microsoft.com/office/powerpoint/2010/main" val="2918385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12</a:t>
            </a:fld>
            <a:endParaRPr lang="zh-CN" altLang="en-US"/>
          </a:p>
        </p:txBody>
      </p:sp>
    </p:spTree>
    <p:extLst>
      <p:ext uri="{BB962C8B-B14F-4D97-AF65-F5344CB8AC3E}">
        <p14:creationId xmlns="" xmlns:p14="http://schemas.microsoft.com/office/powerpoint/2010/main" val="122487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97928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71327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738305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562592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17</a:t>
            </a:fld>
            <a:endParaRPr lang="zh-CN" altLang="en-US"/>
          </a:p>
        </p:txBody>
      </p:sp>
    </p:spTree>
    <p:extLst>
      <p:ext uri="{BB962C8B-B14F-4D97-AF65-F5344CB8AC3E}">
        <p14:creationId xmlns="" xmlns:p14="http://schemas.microsoft.com/office/powerpoint/2010/main" val="111772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18</a:t>
            </a:fld>
            <a:endParaRPr lang="zh-CN" altLang="en-US"/>
          </a:p>
        </p:txBody>
      </p:sp>
    </p:spTree>
    <p:extLst>
      <p:ext uri="{BB962C8B-B14F-4D97-AF65-F5344CB8AC3E}">
        <p14:creationId xmlns="" xmlns:p14="http://schemas.microsoft.com/office/powerpoint/2010/main" val="769570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13656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2</a:t>
            </a:fld>
            <a:endParaRPr lang="zh-CN" altLang="en-US"/>
          </a:p>
        </p:txBody>
      </p:sp>
    </p:spTree>
    <p:extLst>
      <p:ext uri="{BB962C8B-B14F-4D97-AF65-F5344CB8AC3E}">
        <p14:creationId xmlns="" xmlns:p14="http://schemas.microsoft.com/office/powerpoint/2010/main" val="2176959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20403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21</a:t>
            </a:fld>
            <a:endParaRPr lang="zh-CN" altLang="en-US"/>
          </a:p>
        </p:txBody>
      </p:sp>
    </p:spTree>
    <p:extLst>
      <p:ext uri="{BB962C8B-B14F-4D97-AF65-F5344CB8AC3E}">
        <p14:creationId xmlns="" xmlns:p14="http://schemas.microsoft.com/office/powerpoint/2010/main" val="1538304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22</a:t>
            </a:fld>
            <a:endParaRPr lang="zh-CN" altLang="en-US"/>
          </a:p>
        </p:txBody>
      </p:sp>
    </p:spTree>
    <p:extLst>
      <p:ext uri="{BB962C8B-B14F-4D97-AF65-F5344CB8AC3E}">
        <p14:creationId xmlns="" xmlns:p14="http://schemas.microsoft.com/office/powerpoint/2010/main" val="1174062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23</a:t>
            </a:fld>
            <a:endParaRPr lang="zh-CN" altLang="en-US"/>
          </a:p>
        </p:txBody>
      </p:sp>
    </p:spTree>
    <p:extLst>
      <p:ext uri="{BB962C8B-B14F-4D97-AF65-F5344CB8AC3E}">
        <p14:creationId xmlns="" xmlns:p14="http://schemas.microsoft.com/office/powerpoint/2010/main" val="24880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24</a:t>
            </a:fld>
            <a:endParaRPr lang="zh-CN" altLang="en-US"/>
          </a:p>
        </p:txBody>
      </p:sp>
    </p:spTree>
    <p:extLst>
      <p:ext uri="{BB962C8B-B14F-4D97-AF65-F5344CB8AC3E}">
        <p14:creationId xmlns="" xmlns:p14="http://schemas.microsoft.com/office/powerpoint/2010/main" val="1088444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130752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747116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27</a:t>
            </a:fld>
            <a:endParaRPr lang="zh-CN" altLang="en-US"/>
          </a:p>
        </p:txBody>
      </p:sp>
    </p:spTree>
    <p:extLst>
      <p:ext uri="{BB962C8B-B14F-4D97-AF65-F5344CB8AC3E}">
        <p14:creationId xmlns="" xmlns:p14="http://schemas.microsoft.com/office/powerpoint/2010/main" val="3758801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28</a:t>
            </a:fld>
            <a:endParaRPr lang="zh-CN" altLang="en-US"/>
          </a:p>
        </p:txBody>
      </p:sp>
    </p:spTree>
    <p:extLst>
      <p:ext uri="{BB962C8B-B14F-4D97-AF65-F5344CB8AC3E}">
        <p14:creationId xmlns="" xmlns:p14="http://schemas.microsoft.com/office/powerpoint/2010/main" val="3657628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64319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3</a:t>
            </a:fld>
            <a:endParaRPr lang="zh-CN" altLang="en-US"/>
          </a:p>
        </p:txBody>
      </p:sp>
    </p:spTree>
    <p:extLst>
      <p:ext uri="{BB962C8B-B14F-4D97-AF65-F5344CB8AC3E}">
        <p14:creationId xmlns="" xmlns:p14="http://schemas.microsoft.com/office/powerpoint/2010/main" val="189633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633545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31</a:t>
            </a:fld>
            <a:endParaRPr lang="zh-CN" altLang="en-US"/>
          </a:p>
        </p:txBody>
      </p:sp>
    </p:spTree>
    <p:extLst>
      <p:ext uri="{BB962C8B-B14F-4D97-AF65-F5344CB8AC3E}">
        <p14:creationId xmlns="" xmlns:p14="http://schemas.microsoft.com/office/powerpoint/2010/main" val="3837176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067096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671720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920725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873087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922052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465267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C671-C1CC-4FB4-9403-EC923CADBC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284323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39</a:t>
            </a:fld>
            <a:endParaRPr lang="zh-CN" altLang="en-US"/>
          </a:p>
        </p:txBody>
      </p:sp>
    </p:spTree>
    <p:extLst>
      <p:ext uri="{BB962C8B-B14F-4D97-AF65-F5344CB8AC3E}">
        <p14:creationId xmlns="" xmlns:p14="http://schemas.microsoft.com/office/powerpoint/2010/main" val="55758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4</a:t>
            </a:fld>
            <a:endParaRPr lang="zh-CN" altLang="en-US"/>
          </a:p>
        </p:txBody>
      </p:sp>
    </p:spTree>
    <p:extLst>
      <p:ext uri="{BB962C8B-B14F-4D97-AF65-F5344CB8AC3E}">
        <p14:creationId xmlns="" xmlns:p14="http://schemas.microsoft.com/office/powerpoint/2010/main" val="2349647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40</a:t>
            </a:fld>
            <a:endParaRPr lang="zh-CN" altLang="en-US"/>
          </a:p>
        </p:txBody>
      </p:sp>
    </p:spTree>
    <p:extLst>
      <p:ext uri="{BB962C8B-B14F-4D97-AF65-F5344CB8AC3E}">
        <p14:creationId xmlns="" xmlns:p14="http://schemas.microsoft.com/office/powerpoint/2010/main" val="1873203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41</a:t>
            </a:fld>
            <a:endParaRPr lang="zh-CN" altLang="en-US"/>
          </a:p>
        </p:txBody>
      </p:sp>
    </p:spTree>
    <p:extLst>
      <p:ext uri="{BB962C8B-B14F-4D97-AF65-F5344CB8AC3E}">
        <p14:creationId xmlns="" xmlns:p14="http://schemas.microsoft.com/office/powerpoint/2010/main" val="1612405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42</a:t>
            </a:fld>
            <a:endParaRPr lang="zh-CN" altLang="en-US"/>
          </a:p>
        </p:txBody>
      </p:sp>
    </p:spTree>
    <p:extLst>
      <p:ext uri="{BB962C8B-B14F-4D97-AF65-F5344CB8AC3E}">
        <p14:creationId xmlns="" xmlns:p14="http://schemas.microsoft.com/office/powerpoint/2010/main" val="425170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43</a:t>
            </a:fld>
            <a:endParaRPr lang="zh-CN" altLang="en-US"/>
          </a:p>
        </p:txBody>
      </p:sp>
    </p:spTree>
    <p:extLst>
      <p:ext uri="{BB962C8B-B14F-4D97-AF65-F5344CB8AC3E}">
        <p14:creationId xmlns="" xmlns:p14="http://schemas.microsoft.com/office/powerpoint/2010/main" val="424520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5</a:t>
            </a:fld>
            <a:endParaRPr lang="zh-CN" altLang="en-US"/>
          </a:p>
        </p:txBody>
      </p:sp>
    </p:spTree>
    <p:extLst>
      <p:ext uri="{BB962C8B-B14F-4D97-AF65-F5344CB8AC3E}">
        <p14:creationId xmlns="" xmlns:p14="http://schemas.microsoft.com/office/powerpoint/2010/main" val="372105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6</a:t>
            </a:fld>
            <a:endParaRPr lang="zh-CN" altLang="en-US"/>
          </a:p>
        </p:txBody>
      </p:sp>
    </p:spTree>
    <p:extLst>
      <p:ext uri="{BB962C8B-B14F-4D97-AF65-F5344CB8AC3E}">
        <p14:creationId xmlns="" xmlns:p14="http://schemas.microsoft.com/office/powerpoint/2010/main" val="4118078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7</a:t>
            </a:fld>
            <a:endParaRPr lang="zh-CN" altLang="en-US"/>
          </a:p>
        </p:txBody>
      </p:sp>
    </p:spTree>
    <p:extLst>
      <p:ext uri="{BB962C8B-B14F-4D97-AF65-F5344CB8AC3E}">
        <p14:creationId xmlns="" xmlns:p14="http://schemas.microsoft.com/office/powerpoint/2010/main" val="308911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8</a:t>
            </a:fld>
            <a:endParaRPr lang="zh-CN" altLang="en-US"/>
          </a:p>
        </p:txBody>
      </p:sp>
    </p:spTree>
    <p:extLst>
      <p:ext uri="{BB962C8B-B14F-4D97-AF65-F5344CB8AC3E}">
        <p14:creationId xmlns="" xmlns:p14="http://schemas.microsoft.com/office/powerpoint/2010/main" val="343453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392C671-C1CC-4FB4-9403-EC923CADBCD4}" type="slidenum">
              <a:rPr lang="zh-CN" altLang="en-US" smtClean="0"/>
              <a:pPr/>
              <a:t>9</a:t>
            </a:fld>
            <a:endParaRPr lang="zh-CN" altLang="en-US"/>
          </a:p>
        </p:txBody>
      </p:sp>
    </p:spTree>
    <p:extLst>
      <p:ext uri="{BB962C8B-B14F-4D97-AF65-F5344CB8AC3E}">
        <p14:creationId xmlns="" xmlns:p14="http://schemas.microsoft.com/office/powerpoint/2010/main" val="3434531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E61EE3E0-6413-436B-A556-0E12A9798957}"/>
              </a:ext>
            </a:extLst>
          </p:cNvPr>
          <p:cNvPicPr>
            <a:picLocks noChangeAspect="1"/>
          </p:cNvPicPr>
          <p:nvPr userDrawn="1"/>
        </p:nvPicPr>
        <p:blipFill rotWithShape="1">
          <a:blip r:embed="rId2" cstate="email">
            <a:extLst>
              <a:ext uri="{28A0092B-C50C-407E-A947-70E740481C1C}">
                <a14:useLocalDpi xmlns="" xmlns:a14="http://schemas.microsoft.com/office/drawing/2010/main"/>
              </a:ext>
            </a:extLst>
          </a:blip>
          <a:srcRect r="-106"/>
          <a:stretch/>
        </p:blipFill>
        <p:spPr>
          <a:xfrm>
            <a:off x="0" y="-190327"/>
            <a:ext cx="12192000" cy="5123483"/>
          </a:xfrm>
          <a:custGeom>
            <a:avLst/>
            <a:gdLst>
              <a:gd name="connsiteX0" fmla="*/ 0 w 12192000"/>
              <a:gd name="connsiteY0" fmla="*/ 0 h 5123483"/>
              <a:gd name="connsiteX1" fmla="*/ 12192000 w 12192000"/>
              <a:gd name="connsiteY1" fmla="*/ 0 h 5123483"/>
              <a:gd name="connsiteX2" fmla="*/ 12191999 w 12192000"/>
              <a:gd name="connsiteY2" fmla="*/ 3143872 h 5123483"/>
              <a:gd name="connsiteX3" fmla="*/ 11963761 w 12192000"/>
              <a:gd name="connsiteY3" fmla="*/ 3277726 h 5123483"/>
              <a:gd name="connsiteX4" fmla="*/ 6622320 w 12192000"/>
              <a:gd name="connsiteY4" fmla="*/ 4950227 h 5123483"/>
              <a:gd name="connsiteX5" fmla="*/ 169647 w 12192000"/>
              <a:gd name="connsiteY5" fmla="*/ 4523567 h 5123483"/>
              <a:gd name="connsiteX6" fmla="*/ 0 w 12192000"/>
              <a:gd name="connsiteY6" fmla="*/ 4457837 h 5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23483">
                <a:moveTo>
                  <a:pt x="0" y="0"/>
                </a:moveTo>
                <a:lnTo>
                  <a:pt x="12192000" y="0"/>
                </a:lnTo>
                <a:lnTo>
                  <a:pt x="12191999" y="3143872"/>
                </a:lnTo>
                <a:lnTo>
                  <a:pt x="11963761" y="3277726"/>
                </a:lnTo>
                <a:cubicBezTo>
                  <a:pt x="10598207" y="4048298"/>
                  <a:pt x="8727660" y="4660722"/>
                  <a:pt x="6622320" y="4950227"/>
                </a:cubicBezTo>
                <a:cubicBezTo>
                  <a:pt x="4095912" y="5297633"/>
                  <a:pt x="1769546" y="5106037"/>
                  <a:pt x="169647" y="4523567"/>
                </a:cubicBezTo>
                <a:lnTo>
                  <a:pt x="0" y="4457837"/>
                </a:lnTo>
                <a:close/>
              </a:path>
            </a:pathLst>
          </a:custGeom>
        </p:spPr>
      </p:pic>
      <p:sp>
        <p:nvSpPr>
          <p:cNvPr id="17" name="任意多边形: 形状 16">
            <a:extLst>
              <a:ext uri="{FF2B5EF4-FFF2-40B4-BE49-F238E27FC236}">
                <a16:creationId xmlns="" xmlns:a16="http://schemas.microsoft.com/office/drawing/2014/main" id="{0A838D4F-2460-4001-8C3C-49C3E0488EF7}"/>
              </a:ext>
            </a:extLst>
          </p:cNvPr>
          <p:cNvSpPr/>
          <p:nvPr userDrawn="1"/>
        </p:nvSpPr>
        <p:spPr>
          <a:xfrm>
            <a:off x="0" y="2924944"/>
            <a:ext cx="12192000" cy="3960440"/>
          </a:xfrm>
          <a:custGeom>
            <a:avLst/>
            <a:gdLst>
              <a:gd name="connsiteX0" fmla="*/ 12167264 w 12167264"/>
              <a:gd name="connsiteY0" fmla="*/ 0 h 3726886"/>
              <a:gd name="connsiteX1" fmla="*/ 12167264 w 12167264"/>
              <a:gd name="connsiteY1" fmla="*/ 3726886 h 3726886"/>
              <a:gd name="connsiteX2" fmla="*/ 0 w 12167264"/>
              <a:gd name="connsiteY2" fmla="*/ 3726886 h 3726886"/>
              <a:gd name="connsiteX3" fmla="*/ 0 w 12167264"/>
              <a:gd name="connsiteY3" fmla="*/ 1305606 h 3726886"/>
              <a:gd name="connsiteX4" fmla="*/ 163335 w 12167264"/>
              <a:gd name="connsiteY4" fmla="*/ 1368891 h 3726886"/>
              <a:gd name="connsiteX5" fmla="*/ 6616008 w 12167264"/>
              <a:gd name="connsiteY5" fmla="*/ 1795551 h 3726886"/>
              <a:gd name="connsiteX6" fmla="*/ 11957449 w 12167264"/>
              <a:gd name="connsiteY6" fmla="*/ 123050 h 37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7264" h="3726886">
                <a:moveTo>
                  <a:pt x="12167264" y="0"/>
                </a:moveTo>
                <a:lnTo>
                  <a:pt x="12167264" y="3726886"/>
                </a:lnTo>
                <a:lnTo>
                  <a:pt x="0" y="3726886"/>
                </a:lnTo>
                <a:lnTo>
                  <a:pt x="0" y="1305606"/>
                </a:lnTo>
                <a:lnTo>
                  <a:pt x="163335" y="1368891"/>
                </a:lnTo>
                <a:cubicBezTo>
                  <a:pt x="1763234" y="1951361"/>
                  <a:pt x="4089600" y="2142957"/>
                  <a:pt x="6616008" y="1795551"/>
                </a:cubicBezTo>
                <a:cubicBezTo>
                  <a:pt x="8721348" y="1506046"/>
                  <a:pt x="10591895" y="893622"/>
                  <a:pt x="11957449" y="123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任意多边形: 形状 13">
            <a:extLst>
              <a:ext uri="{FF2B5EF4-FFF2-40B4-BE49-F238E27FC236}">
                <a16:creationId xmlns="" xmlns:a16="http://schemas.microsoft.com/office/drawing/2014/main" id="{57848984-D5D2-41FB-A022-2418E9E7062E}"/>
              </a:ext>
            </a:extLst>
          </p:cNvPr>
          <p:cNvSpPr/>
          <p:nvPr userDrawn="1"/>
        </p:nvSpPr>
        <p:spPr>
          <a:xfrm rot="21130222">
            <a:off x="-266400" y="-998714"/>
            <a:ext cx="12686748" cy="5806387"/>
          </a:xfrm>
          <a:custGeom>
            <a:avLst/>
            <a:gdLst>
              <a:gd name="connsiteX0" fmla="*/ 607219 w 12686748"/>
              <a:gd name="connsiteY0" fmla="*/ 0 h 5806387"/>
              <a:gd name="connsiteX1" fmla="*/ 12686748 w 12686748"/>
              <a:gd name="connsiteY1" fmla="*/ 1661055 h 5806387"/>
              <a:gd name="connsiteX2" fmla="*/ 12258464 w 12686748"/>
              <a:gd name="connsiteY2" fmla="*/ 4775618 h 5806387"/>
              <a:gd name="connsiteX3" fmla="*/ 12014119 w 12686748"/>
              <a:gd name="connsiteY3" fmla="*/ 4877132 h 5806387"/>
              <a:gd name="connsiteX4" fmla="*/ 6494632 w 12686748"/>
              <a:gd name="connsiteY4" fmla="*/ 5806387 h 5806387"/>
              <a:gd name="connsiteX5" fmla="*/ 160237 w 12686748"/>
              <a:gd name="connsiteY5" fmla="*/ 4504670 h 5806387"/>
              <a:gd name="connsiteX6" fmla="*/ 0 w 12686748"/>
              <a:gd name="connsiteY6" fmla="*/ 4415818 h 580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6748" h="5806387">
                <a:moveTo>
                  <a:pt x="607219" y="0"/>
                </a:moveTo>
                <a:lnTo>
                  <a:pt x="12686748" y="1661055"/>
                </a:lnTo>
                <a:lnTo>
                  <a:pt x="12258464" y="4775618"/>
                </a:lnTo>
                <a:lnTo>
                  <a:pt x="12014119" y="4877132"/>
                </a:lnTo>
                <a:cubicBezTo>
                  <a:pt x="10556322" y="5454494"/>
                  <a:pt x="8619784" y="5806387"/>
                  <a:pt x="6494632" y="5806387"/>
                </a:cubicBezTo>
                <a:cubicBezTo>
                  <a:pt x="3944450" y="5806387"/>
                  <a:pt x="1665872" y="5299661"/>
                  <a:pt x="160237" y="4504670"/>
                </a:cubicBezTo>
                <a:lnTo>
                  <a:pt x="0" y="4415818"/>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日期占位符 3">
            <a:extLst>
              <a:ext uri="{FF2B5EF4-FFF2-40B4-BE49-F238E27FC236}">
                <a16:creationId xmlns="" xmlns:a16="http://schemas.microsoft.com/office/drawing/2014/main" id="{14B51279-8C80-4ACF-8B50-BC0147179A57}"/>
              </a:ext>
            </a:extLst>
          </p:cNvPr>
          <p:cNvSpPr>
            <a:spLocks noGrp="1"/>
          </p:cNvSpPr>
          <p:nvPr>
            <p:ph type="dt" sz="half" idx="10"/>
          </p:nvPr>
        </p:nvSpPr>
        <p:spPr>
          <a:xfrm>
            <a:off x="838200" y="6356350"/>
            <a:ext cx="2743200" cy="365125"/>
          </a:xfrm>
          <a:prstGeom prst="rect">
            <a:avLst/>
          </a:prstGeom>
        </p:spPr>
        <p:txBody>
          <a:bodyPr/>
          <a:lstStyle/>
          <a:p>
            <a:fld id="{B11C9154-F153-4EF5-BA36-D708CED8ED09}" type="datetimeFigureOut">
              <a:rPr lang="zh-CN" altLang="en-US" smtClean="0"/>
              <a:pPr/>
              <a:t>2019/6/24</a:t>
            </a:fld>
            <a:endParaRPr lang="zh-CN" altLang="en-US"/>
          </a:p>
        </p:txBody>
      </p:sp>
      <p:sp>
        <p:nvSpPr>
          <p:cNvPr id="5" name="页脚占位符 4">
            <a:extLst>
              <a:ext uri="{FF2B5EF4-FFF2-40B4-BE49-F238E27FC236}">
                <a16:creationId xmlns="" xmlns:a16="http://schemas.microsoft.com/office/drawing/2014/main" id="{7685AE06-FD3A-48EF-B714-22DA20B233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9597DC8-9DB4-4536-95DE-44FA78F6951F}"/>
              </a:ext>
            </a:extLst>
          </p:cNvPr>
          <p:cNvSpPr>
            <a:spLocks noGrp="1"/>
          </p:cNvSpPr>
          <p:nvPr>
            <p:ph type="sldNum" sz="quarter" idx="12"/>
          </p:nvPr>
        </p:nvSpPr>
        <p:spPr>
          <a:xfrm>
            <a:off x="8610600" y="6356350"/>
            <a:ext cx="2743200" cy="365125"/>
          </a:xfrm>
          <a:prstGeom prst="rect">
            <a:avLst/>
          </a:prstGeom>
        </p:spPr>
        <p:txBody>
          <a:bodyPr/>
          <a:lstStyle/>
          <a:p>
            <a:fld id="{00B5FF35-2274-46A3-BE75-C0FADC427CF0}" type="slidenum">
              <a:rPr lang="zh-CN" altLang="en-US" smtClean="0"/>
              <a:pPr/>
              <a:t>‹#›</a:t>
            </a:fld>
            <a:endParaRPr lang="zh-CN" altLang="en-US"/>
          </a:p>
        </p:txBody>
      </p:sp>
      <p:sp>
        <p:nvSpPr>
          <p:cNvPr id="26" name="任意多边形: 形状 25">
            <a:extLst>
              <a:ext uri="{FF2B5EF4-FFF2-40B4-BE49-F238E27FC236}">
                <a16:creationId xmlns="" xmlns:a16="http://schemas.microsoft.com/office/drawing/2014/main" id="{470FAEBB-C2B2-4FB2-A902-E41EA20AD698}"/>
              </a:ext>
            </a:extLst>
          </p:cNvPr>
          <p:cNvSpPr/>
          <p:nvPr userDrawn="1"/>
        </p:nvSpPr>
        <p:spPr>
          <a:xfrm>
            <a:off x="0" y="2925809"/>
            <a:ext cx="12191998" cy="2014254"/>
          </a:xfrm>
          <a:custGeom>
            <a:avLst/>
            <a:gdLst>
              <a:gd name="connsiteX0" fmla="*/ 12191998 w 12191998"/>
              <a:gd name="connsiteY0" fmla="*/ 0 h 2014254"/>
              <a:gd name="connsiteX1" fmla="*/ 12191998 w 12191998"/>
              <a:gd name="connsiteY1" fmla="*/ 34643 h 2014254"/>
              <a:gd name="connsiteX2" fmla="*/ 11963760 w 12191998"/>
              <a:gd name="connsiteY2" fmla="*/ 168497 h 2014254"/>
              <a:gd name="connsiteX3" fmla="*/ 6622319 w 12191998"/>
              <a:gd name="connsiteY3" fmla="*/ 1840998 h 2014254"/>
              <a:gd name="connsiteX4" fmla="*/ 169646 w 12191998"/>
              <a:gd name="connsiteY4" fmla="*/ 1414338 h 2014254"/>
              <a:gd name="connsiteX5" fmla="*/ 0 w 12191998"/>
              <a:gd name="connsiteY5" fmla="*/ 1348608 h 2014254"/>
              <a:gd name="connsiteX6" fmla="*/ 0 w 12191998"/>
              <a:gd name="connsiteY6" fmla="*/ 1107225 h 2014254"/>
              <a:gd name="connsiteX7" fmla="*/ 173294 w 12191998"/>
              <a:gd name="connsiteY7" fmla="*/ 1181954 h 2014254"/>
              <a:gd name="connsiteX8" fmla="*/ 7019391 w 12191998"/>
              <a:gd name="connsiteY8" fmla="*/ 1685773 h 2014254"/>
              <a:gd name="connsiteX9" fmla="*/ 12118642 w 12191998"/>
              <a:gd name="connsiteY9" fmla="*/ 42898 h 201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2014254">
                <a:moveTo>
                  <a:pt x="12191998" y="0"/>
                </a:moveTo>
                <a:lnTo>
                  <a:pt x="12191998" y="34643"/>
                </a:lnTo>
                <a:lnTo>
                  <a:pt x="11963760" y="168497"/>
                </a:lnTo>
                <a:cubicBezTo>
                  <a:pt x="10598206" y="939069"/>
                  <a:pt x="8727659" y="1551493"/>
                  <a:pt x="6622319" y="1840998"/>
                </a:cubicBezTo>
                <a:cubicBezTo>
                  <a:pt x="4095911" y="2188404"/>
                  <a:pt x="1769545" y="1996808"/>
                  <a:pt x="169646" y="1414338"/>
                </a:cubicBezTo>
                <a:lnTo>
                  <a:pt x="0" y="1348608"/>
                </a:lnTo>
                <a:lnTo>
                  <a:pt x="0" y="1107225"/>
                </a:lnTo>
                <a:lnTo>
                  <a:pt x="173294" y="1181954"/>
                </a:lnTo>
                <a:cubicBezTo>
                  <a:pt x="1870740" y="1869761"/>
                  <a:pt x="4338946" y="2096006"/>
                  <a:pt x="7019391" y="1685773"/>
                </a:cubicBezTo>
                <a:cubicBezTo>
                  <a:pt x="8973881" y="1386646"/>
                  <a:pt x="10737649" y="795572"/>
                  <a:pt x="12118642" y="42898"/>
                </a:cubicBezTo>
                <a:close/>
              </a:path>
            </a:pathLst>
          </a:custGeom>
          <a:gradFill flip="none" rotWithShape="1">
            <a:gsLst>
              <a:gs pos="0">
                <a:schemeClr val="accent4">
                  <a:lumMod val="20000"/>
                  <a:lumOff val="80000"/>
                </a:schemeClr>
              </a:gs>
              <a:gs pos="25000">
                <a:schemeClr val="accent2">
                  <a:lumMod val="60000"/>
                  <a:lumOff val="40000"/>
                  <a:tint val="44500"/>
                  <a:satMod val="160000"/>
                </a:schemeClr>
              </a:gs>
              <a:gs pos="100000">
                <a:schemeClr val="accent2">
                  <a:lumMod val="60000"/>
                  <a:lumOff val="4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 xmlns:a16="http://schemas.microsoft.com/office/drawing/2014/main" id="{1385D4D8-25D6-41D4-A7BF-E5952BBBDA8E}"/>
              </a:ext>
            </a:extLst>
          </p:cNvPr>
          <p:cNvSpPr>
            <a:spLocks noGrp="1"/>
          </p:cNvSpPr>
          <p:nvPr>
            <p:ph type="ctrTitle" hasCustomPrompt="1"/>
          </p:nvPr>
        </p:nvSpPr>
        <p:spPr>
          <a:xfrm>
            <a:off x="983432" y="1968649"/>
            <a:ext cx="10225136" cy="1002955"/>
          </a:xfrm>
        </p:spPr>
        <p:txBody>
          <a:bodyPr anchor="b">
            <a:normAutofit/>
          </a:bodyPr>
          <a:lstStyle>
            <a:lvl1pPr algn="ctr">
              <a:defRPr sz="5400" b="1">
                <a:solidFill>
                  <a:schemeClr val="bg1"/>
                </a:solidFill>
              </a:defRPr>
            </a:lvl1pPr>
          </a:lstStyle>
          <a:p>
            <a:r>
              <a:rPr lang="zh-CN" altLang="en-US" dirty="0"/>
              <a:t>单击此处编辑大标题</a:t>
            </a:r>
          </a:p>
        </p:txBody>
      </p:sp>
      <p:sp>
        <p:nvSpPr>
          <p:cNvPr id="42" name="文本占位符 41">
            <a:extLst>
              <a:ext uri="{FF2B5EF4-FFF2-40B4-BE49-F238E27FC236}">
                <a16:creationId xmlns="" xmlns:a16="http://schemas.microsoft.com/office/drawing/2014/main" id="{5C9810C2-1B18-4DEF-BC71-590499EBF3C8}"/>
              </a:ext>
            </a:extLst>
          </p:cNvPr>
          <p:cNvSpPr>
            <a:spLocks noGrp="1"/>
          </p:cNvSpPr>
          <p:nvPr>
            <p:ph type="body" sz="quarter" idx="14" hasCustomPrompt="1"/>
          </p:nvPr>
        </p:nvSpPr>
        <p:spPr>
          <a:xfrm>
            <a:off x="2478183" y="2996952"/>
            <a:ext cx="7235635" cy="792269"/>
          </a:xfrm>
        </p:spPr>
        <p:txBody>
          <a:bodyPr>
            <a:normAutofit/>
          </a:bodyPr>
          <a:lstStyle>
            <a:lvl1pPr marL="0" indent="0" algn="ctr">
              <a:buNone/>
              <a:defRPr sz="2200">
                <a:solidFill>
                  <a:schemeClr val="accent3">
                    <a:lumMod val="20000"/>
                    <a:lumOff val="80000"/>
                  </a:schemeClr>
                </a:solidFill>
              </a:defRPr>
            </a:lvl1pPr>
            <a:lvl2pPr marL="457200" indent="0">
              <a:buNone/>
              <a:defRPr/>
            </a:lvl2pPr>
          </a:lstStyle>
          <a:p>
            <a:pPr lvl="0"/>
            <a:r>
              <a:rPr lang="zh-CN" altLang="en-US" dirty="0"/>
              <a:t>编辑副标题</a:t>
            </a:r>
          </a:p>
        </p:txBody>
      </p:sp>
      <p:sp>
        <p:nvSpPr>
          <p:cNvPr id="45" name="任意多边形: 形状 44">
            <a:extLst>
              <a:ext uri="{FF2B5EF4-FFF2-40B4-BE49-F238E27FC236}">
                <a16:creationId xmlns="" xmlns:a16="http://schemas.microsoft.com/office/drawing/2014/main" id="{0C6AF33F-33F7-4E36-98E5-628CBF26DD7A}"/>
              </a:ext>
            </a:extLst>
          </p:cNvPr>
          <p:cNvSpPr/>
          <p:nvPr userDrawn="1"/>
        </p:nvSpPr>
        <p:spPr>
          <a:xfrm>
            <a:off x="-2009" y="2635334"/>
            <a:ext cx="12193199" cy="2304729"/>
          </a:xfrm>
          <a:custGeom>
            <a:avLst/>
            <a:gdLst>
              <a:gd name="connsiteX0" fmla="*/ 12193199 w 12193199"/>
              <a:gd name="connsiteY0" fmla="*/ 0 h 2304729"/>
              <a:gd name="connsiteX1" fmla="*/ 12193199 w 12193199"/>
              <a:gd name="connsiteY1" fmla="*/ 325118 h 2304729"/>
              <a:gd name="connsiteX2" fmla="*/ 11964961 w 12193199"/>
              <a:gd name="connsiteY2" fmla="*/ 458972 h 2304729"/>
              <a:gd name="connsiteX3" fmla="*/ 6623520 w 12193199"/>
              <a:gd name="connsiteY3" fmla="*/ 2131473 h 2304729"/>
              <a:gd name="connsiteX4" fmla="*/ 170847 w 12193199"/>
              <a:gd name="connsiteY4" fmla="*/ 1704813 h 2304729"/>
              <a:gd name="connsiteX5" fmla="*/ 0 w 12193199"/>
              <a:gd name="connsiteY5" fmla="*/ 1638618 h 2304729"/>
              <a:gd name="connsiteX6" fmla="*/ 0 w 12193199"/>
              <a:gd name="connsiteY6" fmla="*/ 1618415 h 2304729"/>
              <a:gd name="connsiteX7" fmla="*/ 171399 w 12193199"/>
              <a:gd name="connsiteY7" fmla="*/ 1683018 h 2304729"/>
              <a:gd name="connsiteX8" fmla="*/ 6487098 w 12193199"/>
              <a:gd name="connsiteY8" fmla="*/ 2050880 h 2304729"/>
              <a:gd name="connsiteX9" fmla="*/ 11977534 w 12193199"/>
              <a:gd name="connsiteY9" fmla="*/ 140546 h 230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199" h="2304729">
                <a:moveTo>
                  <a:pt x="12193199" y="0"/>
                </a:moveTo>
                <a:lnTo>
                  <a:pt x="12193199" y="325118"/>
                </a:lnTo>
                <a:lnTo>
                  <a:pt x="11964961" y="458972"/>
                </a:lnTo>
                <a:cubicBezTo>
                  <a:pt x="10599407" y="1229544"/>
                  <a:pt x="8728860" y="1841968"/>
                  <a:pt x="6623520" y="2131473"/>
                </a:cubicBezTo>
                <a:cubicBezTo>
                  <a:pt x="4097112" y="2478879"/>
                  <a:pt x="1770746" y="2287283"/>
                  <a:pt x="170847" y="1704813"/>
                </a:cubicBezTo>
                <a:lnTo>
                  <a:pt x="0" y="1638618"/>
                </a:lnTo>
                <a:lnTo>
                  <a:pt x="0" y="1618415"/>
                </a:lnTo>
                <a:lnTo>
                  <a:pt x="171399" y="1683018"/>
                </a:lnTo>
                <a:cubicBezTo>
                  <a:pt x="1798669" y="2253797"/>
                  <a:pt x="4052522" y="2422887"/>
                  <a:pt x="6487098" y="2050880"/>
                </a:cubicBezTo>
                <a:cubicBezTo>
                  <a:pt x="8651164" y="1720207"/>
                  <a:pt x="10573889" y="1020695"/>
                  <a:pt x="11977534" y="140546"/>
                </a:cubicBezTo>
                <a:close/>
              </a:path>
            </a:pathLst>
          </a:custGeom>
          <a:gradFill flip="none" rotWithShape="1">
            <a:gsLst>
              <a:gs pos="12000">
                <a:schemeClr val="accent3">
                  <a:lumMod val="60000"/>
                  <a:lumOff val="40000"/>
                </a:schemeClr>
              </a:gs>
              <a:gs pos="0">
                <a:schemeClr val="accent3">
                  <a:lumMod val="20000"/>
                  <a:lumOff val="8000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0" name="直接连接符 49">
            <a:extLst>
              <a:ext uri="{FF2B5EF4-FFF2-40B4-BE49-F238E27FC236}">
                <a16:creationId xmlns="" xmlns:a16="http://schemas.microsoft.com/office/drawing/2014/main" id="{AB8D200F-D904-4A49-B790-7BC2E287EAF1}"/>
              </a:ext>
            </a:extLst>
          </p:cNvPr>
          <p:cNvCxnSpPr/>
          <p:nvPr userDrawn="1"/>
        </p:nvCxnSpPr>
        <p:spPr>
          <a:xfrm>
            <a:off x="4295800" y="5586946"/>
            <a:ext cx="3600400" cy="0"/>
          </a:xfrm>
          <a:prstGeom prst="line">
            <a:avLst/>
          </a:prstGeom>
          <a:ln w="28575">
            <a:solidFill>
              <a:schemeClr val="accent3">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05" name="组合 104">
            <a:extLst>
              <a:ext uri="{FF2B5EF4-FFF2-40B4-BE49-F238E27FC236}">
                <a16:creationId xmlns="" xmlns:a16="http://schemas.microsoft.com/office/drawing/2014/main" id="{B4F193AB-8C27-4B92-BF29-20948717CE29}"/>
              </a:ext>
            </a:extLst>
          </p:cNvPr>
          <p:cNvGrpSpPr>
            <a:grpSpLocks noChangeAspect="1"/>
          </p:cNvGrpSpPr>
          <p:nvPr userDrawn="1"/>
        </p:nvGrpSpPr>
        <p:grpSpPr>
          <a:xfrm>
            <a:off x="4584580" y="259080"/>
            <a:ext cx="2999395" cy="651600"/>
            <a:chOff x="767569" y="5402436"/>
            <a:chExt cx="4175953" cy="907200"/>
          </a:xfrm>
          <a:solidFill>
            <a:schemeClr val="bg1"/>
          </a:solidFill>
        </p:grpSpPr>
        <p:sp>
          <p:nvSpPr>
            <p:cNvPr id="106" name="îśļîḑê">
              <a:extLst>
                <a:ext uri="{FF2B5EF4-FFF2-40B4-BE49-F238E27FC236}">
                  <a16:creationId xmlns="" xmlns:a16="http://schemas.microsoft.com/office/drawing/2014/main" id="{9BB10FAE-4F96-410E-A077-C25EBDF9CF6D}"/>
                </a:ext>
              </a:extLst>
            </p:cNvPr>
            <p:cNvSpPr/>
            <p:nvPr/>
          </p:nvSpPr>
          <p:spPr bwMode="auto">
            <a:xfrm>
              <a:off x="2925163" y="5536232"/>
              <a:ext cx="439459" cy="524305"/>
            </a:xfrm>
            <a:custGeom>
              <a:avLst/>
              <a:gdLst>
                <a:gd name="T0" fmla="*/ 284 w 408"/>
                <a:gd name="T1" fmla="*/ 29 h 486"/>
                <a:gd name="T2" fmla="*/ 321 w 408"/>
                <a:gd name="T3" fmla="*/ 11 h 486"/>
                <a:gd name="T4" fmla="*/ 380 w 408"/>
                <a:gd name="T5" fmla="*/ 137 h 486"/>
                <a:gd name="T6" fmla="*/ 407 w 408"/>
                <a:gd name="T7" fmla="*/ 163 h 486"/>
                <a:gd name="T8" fmla="*/ 348 w 408"/>
                <a:gd name="T9" fmla="*/ 226 h 486"/>
                <a:gd name="T10" fmla="*/ 349 w 408"/>
                <a:gd name="T11" fmla="*/ 412 h 486"/>
                <a:gd name="T12" fmla="*/ 321 w 408"/>
                <a:gd name="T13" fmla="*/ 461 h 486"/>
                <a:gd name="T14" fmla="*/ 233 w 408"/>
                <a:gd name="T15" fmla="*/ 408 h 486"/>
                <a:gd name="T16" fmla="*/ 249 w 408"/>
                <a:gd name="T17" fmla="*/ 382 h 486"/>
                <a:gd name="T18" fmla="*/ 299 w 408"/>
                <a:gd name="T19" fmla="*/ 366 h 486"/>
                <a:gd name="T20" fmla="*/ 289 w 408"/>
                <a:gd name="T21" fmla="*/ 293 h 486"/>
                <a:gd name="T22" fmla="*/ 230 w 408"/>
                <a:gd name="T23" fmla="*/ 343 h 486"/>
                <a:gd name="T24" fmla="*/ 208 w 408"/>
                <a:gd name="T25" fmla="*/ 322 h 486"/>
                <a:gd name="T26" fmla="*/ 243 w 408"/>
                <a:gd name="T27" fmla="*/ 207 h 486"/>
                <a:gd name="T28" fmla="*/ 194 w 408"/>
                <a:gd name="T29" fmla="*/ 284 h 486"/>
                <a:gd name="T30" fmla="*/ 157 w 408"/>
                <a:gd name="T31" fmla="*/ 316 h 486"/>
                <a:gd name="T32" fmla="*/ 186 w 408"/>
                <a:gd name="T33" fmla="*/ 356 h 486"/>
                <a:gd name="T34" fmla="*/ 158 w 408"/>
                <a:gd name="T35" fmla="*/ 411 h 486"/>
                <a:gd name="T36" fmla="*/ 117 w 408"/>
                <a:gd name="T37" fmla="*/ 318 h 486"/>
                <a:gd name="T38" fmla="*/ 106 w 408"/>
                <a:gd name="T39" fmla="*/ 369 h 486"/>
                <a:gd name="T40" fmla="*/ 14 w 408"/>
                <a:gd name="T41" fmla="*/ 439 h 486"/>
                <a:gd name="T42" fmla="*/ 5 w 408"/>
                <a:gd name="T43" fmla="*/ 421 h 486"/>
                <a:gd name="T44" fmla="*/ 49 w 408"/>
                <a:gd name="T45" fmla="*/ 341 h 486"/>
                <a:gd name="T46" fmla="*/ 23 w 408"/>
                <a:gd name="T47" fmla="*/ 183 h 486"/>
                <a:gd name="T48" fmla="*/ 72 w 408"/>
                <a:gd name="T49" fmla="*/ 104 h 486"/>
                <a:gd name="T50" fmla="*/ 112 w 408"/>
                <a:gd name="T51" fmla="*/ 143 h 486"/>
                <a:gd name="T52" fmla="*/ 139 w 408"/>
                <a:gd name="T53" fmla="*/ 93 h 486"/>
                <a:gd name="T54" fmla="*/ 133 w 408"/>
                <a:gd name="T55" fmla="*/ 62 h 486"/>
                <a:gd name="T56" fmla="*/ 197 w 408"/>
                <a:gd name="T57" fmla="*/ 71 h 486"/>
                <a:gd name="T58" fmla="*/ 233 w 408"/>
                <a:gd name="T59" fmla="*/ 172 h 486"/>
                <a:gd name="T60" fmla="*/ 287 w 408"/>
                <a:gd name="T61" fmla="*/ 88 h 486"/>
                <a:gd name="T62" fmla="*/ 165 w 408"/>
                <a:gd name="T63" fmla="*/ 180 h 486"/>
                <a:gd name="T64" fmla="*/ 140 w 408"/>
                <a:gd name="T65" fmla="*/ 160 h 486"/>
                <a:gd name="T66" fmla="*/ 70 w 408"/>
                <a:gd name="T67" fmla="*/ 220 h 486"/>
                <a:gd name="T68" fmla="*/ 142 w 408"/>
                <a:gd name="T69" fmla="*/ 195 h 486"/>
                <a:gd name="T70" fmla="*/ 134 w 408"/>
                <a:gd name="T71" fmla="*/ 231 h 486"/>
                <a:gd name="T72" fmla="*/ 92 w 408"/>
                <a:gd name="T73" fmla="*/ 277 h 486"/>
                <a:gd name="T74" fmla="*/ 141 w 408"/>
                <a:gd name="T75" fmla="*/ 263 h 486"/>
                <a:gd name="T76" fmla="*/ 134 w 408"/>
                <a:gd name="T77" fmla="*/ 23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8" h="486">
                  <a:moveTo>
                    <a:pt x="288" y="88"/>
                  </a:moveTo>
                  <a:cubicBezTo>
                    <a:pt x="287" y="69"/>
                    <a:pt x="284" y="49"/>
                    <a:pt x="284" y="29"/>
                  </a:cubicBezTo>
                  <a:cubicBezTo>
                    <a:pt x="284" y="20"/>
                    <a:pt x="289" y="8"/>
                    <a:pt x="296" y="3"/>
                  </a:cubicBezTo>
                  <a:cubicBezTo>
                    <a:pt x="301" y="0"/>
                    <a:pt x="314" y="6"/>
                    <a:pt x="321" y="11"/>
                  </a:cubicBezTo>
                  <a:cubicBezTo>
                    <a:pt x="360" y="33"/>
                    <a:pt x="350" y="71"/>
                    <a:pt x="349" y="105"/>
                  </a:cubicBezTo>
                  <a:cubicBezTo>
                    <a:pt x="349" y="136"/>
                    <a:pt x="349" y="135"/>
                    <a:pt x="380" y="137"/>
                  </a:cubicBezTo>
                  <a:cubicBezTo>
                    <a:pt x="388" y="138"/>
                    <a:pt x="396" y="142"/>
                    <a:pt x="402" y="147"/>
                  </a:cubicBezTo>
                  <a:cubicBezTo>
                    <a:pt x="406" y="150"/>
                    <a:pt x="408" y="158"/>
                    <a:pt x="407" y="163"/>
                  </a:cubicBezTo>
                  <a:cubicBezTo>
                    <a:pt x="406" y="167"/>
                    <a:pt x="399" y="170"/>
                    <a:pt x="394" y="171"/>
                  </a:cubicBezTo>
                  <a:cubicBezTo>
                    <a:pt x="356" y="175"/>
                    <a:pt x="347" y="188"/>
                    <a:pt x="348" y="226"/>
                  </a:cubicBezTo>
                  <a:cubicBezTo>
                    <a:pt x="349" y="266"/>
                    <a:pt x="348" y="306"/>
                    <a:pt x="348" y="346"/>
                  </a:cubicBezTo>
                  <a:cubicBezTo>
                    <a:pt x="348" y="368"/>
                    <a:pt x="349" y="390"/>
                    <a:pt x="349" y="412"/>
                  </a:cubicBezTo>
                  <a:cubicBezTo>
                    <a:pt x="349" y="419"/>
                    <a:pt x="347" y="427"/>
                    <a:pt x="343" y="434"/>
                  </a:cubicBezTo>
                  <a:cubicBezTo>
                    <a:pt x="337" y="444"/>
                    <a:pt x="329" y="453"/>
                    <a:pt x="321" y="461"/>
                  </a:cubicBezTo>
                  <a:cubicBezTo>
                    <a:pt x="298" y="486"/>
                    <a:pt x="300" y="484"/>
                    <a:pt x="282" y="457"/>
                  </a:cubicBezTo>
                  <a:cubicBezTo>
                    <a:pt x="269" y="439"/>
                    <a:pt x="249" y="425"/>
                    <a:pt x="233" y="408"/>
                  </a:cubicBezTo>
                  <a:cubicBezTo>
                    <a:pt x="228" y="402"/>
                    <a:pt x="220" y="390"/>
                    <a:pt x="222" y="385"/>
                  </a:cubicBezTo>
                  <a:cubicBezTo>
                    <a:pt x="227" y="371"/>
                    <a:pt x="239" y="377"/>
                    <a:pt x="249" y="382"/>
                  </a:cubicBezTo>
                  <a:cubicBezTo>
                    <a:pt x="255" y="384"/>
                    <a:pt x="261" y="387"/>
                    <a:pt x="267" y="389"/>
                  </a:cubicBezTo>
                  <a:cubicBezTo>
                    <a:pt x="284" y="393"/>
                    <a:pt x="298" y="384"/>
                    <a:pt x="299" y="366"/>
                  </a:cubicBezTo>
                  <a:cubicBezTo>
                    <a:pt x="300" y="347"/>
                    <a:pt x="300" y="328"/>
                    <a:pt x="299" y="309"/>
                  </a:cubicBezTo>
                  <a:cubicBezTo>
                    <a:pt x="298" y="303"/>
                    <a:pt x="294" y="295"/>
                    <a:pt x="289" y="293"/>
                  </a:cubicBezTo>
                  <a:cubicBezTo>
                    <a:pt x="284" y="291"/>
                    <a:pt x="276" y="296"/>
                    <a:pt x="271" y="300"/>
                  </a:cubicBezTo>
                  <a:cubicBezTo>
                    <a:pt x="257" y="314"/>
                    <a:pt x="245" y="330"/>
                    <a:pt x="230" y="343"/>
                  </a:cubicBezTo>
                  <a:cubicBezTo>
                    <a:pt x="226" y="347"/>
                    <a:pt x="216" y="347"/>
                    <a:pt x="209" y="348"/>
                  </a:cubicBezTo>
                  <a:cubicBezTo>
                    <a:pt x="208" y="339"/>
                    <a:pt x="204" y="329"/>
                    <a:pt x="208" y="322"/>
                  </a:cubicBezTo>
                  <a:cubicBezTo>
                    <a:pt x="223" y="293"/>
                    <a:pt x="241" y="265"/>
                    <a:pt x="257" y="236"/>
                  </a:cubicBezTo>
                  <a:cubicBezTo>
                    <a:pt x="267" y="219"/>
                    <a:pt x="262" y="210"/>
                    <a:pt x="243" y="207"/>
                  </a:cubicBezTo>
                  <a:cubicBezTo>
                    <a:pt x="212" y="202"/>
                    <a:pt x="202" y="208"/>
                    <a:pt x="198" y="238"/>
                  </a:cubicBezTo>
                  <a:cubicBezTo>
                    <a:pt x="195" y="253"/>
                    <a:pt x="194" y="269"/>
                    <a:pt x="194" y="284"/>
                  </a:cubicBezTo>
                  <a:cubicBezTo>
                    <a:pt x="195" y="301"/>
                    <a:pt x="188" y="309"/>
                    <a:pt x="172" y="311"/>
                  </a:cubicBezTo>
                  <a:cubicBezTo>
                    <a:pt x="167" y="311"/>
                    <a:pt x="162" y="314"/>
                    <a:pt x="157" y="316"/>
                  </a:cubicBezTo>
                  <a:cubicBezTo>
                    <a:pt x="160" y="321"/>
                    <a:pt x="161" y="327"/>
                    <a:pt x="165" y="332"/>
                  </a:cubicBezTo>
                  <a:cubicBezTo>
                    <a:pt x="171" y="340"/>
                    <a:pt x="179" y="348"/>
                    <a:pt x="186" y="356"/>
                  </a:cubicBezTo>
                  <a:cubicBezTo>
                    <a:pt x="210" y="383"/>
                    <a:pt x="210" y="385"/>
                    <a:pt x="189" y="414"/>
                  </a:cubicBezTo>
                  <a:cubicBezTo>
                    <a:pt x="177" y="430"/>
                    <a:pt x="165" y="429"/>
                    <a:pt x="158" y="411"/>
                  </a:cubicBezTo>
                  <a:cubicBezTo>
                    <a:pt x="147" y="384"/>
                    <a:pt x="138" y="356"/>
                    <a:pt x="128" y="328"/>
                  </a:cubicBezTo>
                  <a:cubicBezTo>
                    <a:pt x="126" y="324"/>
                    <a:pt x="120" y="318"/>
                    <a:pt x="117" y="318"/>
                  </a:cubicBezTo>
                  <a:cubicBezTo>
                    <a:pt x="112" y="319"/>
                    <a:pt x="104" y="324"/>
                    <a:pt x="104" y="328"/>
                  </a:cubicBezTo>
                  <a:cubicBezTo>
                    <a:pt x="103" y="342"/>
                    <a:pt x="101" y="357"/>
                    <a:pt x="106" y="369"/>
                  </a:cubicBezTo>
                  <a:cubicBezTo>
                    <a:pt x="112" y="384"/>
                    <a:pt x="111" y="395"/>
                    <a:pt x="98" y="402"/>
                  </a:cubicBezTo>
                  <a:cubicBezTo>
                    <a:pt x="71" y="416"/>
                    <a:pt x="42" y="427"/>
                    <a:pt x="14" y="439"/>
                  </a:cubicBezTo>
                  <a:cubicBezTo>
                    <a:pt x="11" y="440"/>
                    <a:pt x="2" y="438"/>
                    <a:pt x="1" y="435"/>
                  </a:cubicBezTo>
                  <a:cubicBezTo>
                    <a:pt x="0" y="431"/>
                    <a:pt x="1" y="424"/>
                    <a:pt x="5" y="421"/>
                  </a:cubicBezTo>
                  <a:cubicBezTo>
                    <a:pt x="17" y="407"/>
                    <a:pt x="32" y="396"/>
                    <a:pt x="44" y="383"/>
                  </a:cubicBezTo>
                  <a:cubicBezTo>
                    <a:pt x="55" y="371"/>
                    <a:pt x="58" y="359"/>
                    <a:pt x="49" y="341"/>
                  </a:cubicBezTo>
                  <a:cubicBezTo>
                    <a:pt x="40" y="321"/>
                    <a:pt x="39" y="298"/>
                    <a:pt x="35" y="275"/>
                  </a:cubicBezTo>
                  <a:cubicBezTo>
                    <a:pt x="30" y="245"/>
                    <a:pt x="27" y="214"/>
                    <a:pt x="23" y="183"/>
                  </a:cubicBezTo>
                  <a:cubicBezTo>
                    <a:pt x="20" y="166"/>
                    <a:pt x="44" y="113"/>
                    <a:pt x="58" y="105"/>
                  </a:cubicBezTo>
                  <a:cubicBezTo>
                    <a:pt x="62" y="103"/>
                    <a:pt x="70" y="102"/>
                    <a:pt x="72" y="104"/>
                  </a:cubicBezTo>
                  <a:cubicBezTo>
                    <a:pt x="75" y="108"/>
                    <a:pt x="78" y="114"/>
                    <a:pt x="78" y="120"/>
                  </a:cubicBezTo>
                  <a:cubicBezTo>
                    <a:pt x="79" y="145"/>
                    <a:pt x="88" y="153"/>
                    <a:pt x="112" y="143"/>
                  </a:cubicBezTo>
                  <a:cubicBezTo>
                    <a:pt x="124" y="138"/>
                    <a:pt x="136" y="131"/>
                    <a:pt x="146" y="122"/>
                  </a:cubicBezTo>
                  <a:cubicBezTo>
                    <a:pt x="160" y="111"/>
                    <a:pt x="156" y="99"/>
                    <a:pt x="139" y="93"/>
                  </a:cubicBezTo>
                  <a:cubicBezTo>
                    <a:pt x="132" y="90"/>
                    <a:pt x="126" y="85"/>
                    <a:pt x="119" y="81"/>
                  </a:cubicBezTo>
                  <a:cubicBezTo>
                    <a:pt x="124" y="75"/>
                    <a:pt x="128" y="68"/>
                    <a:pt x="133" y="62"/>
                  </a:cubicBezTo>
                  <a:cubicBezTo>
                    <a:pt x="134" y="61"/>
                    <a:pt x="134" y="61"/>
                    <a:pt x="135" y="61"/>
                  </a:cubicBezTo>
                  <a:cubicBezTo>
                    <a:pt x="171" y="29"/>
                    <a:pt x="167" y="32"/>
                    <a:pt x="197" y="71"/>
                  </a:cubicBezTo>
                  <a:cubicBezTo>
                    <a:pt x="217" y="97"/>
                    <a:pt x="216" y="119"/>
                    <a:pt x="210" y="146"/>
                  </a:cubicBezTo>
                  <a:cubicBezTo>
                    <a:pt x="205" y="165"/>
                    <a:pt x="213" y="173"/>
                    <a:pt x="233" y="172"/>
                  </a:cubicBezTo>
                  <a:cubicBezTo>
                    <a:pt x="272" y="172"/>
                    <a:pt x="290" y="153"/>
                    <a:pt x="287" y="114"/>
                  </a:cubicBezTo>
                  <a:cubicBezTo>
                    <a:pt x="287" y="105"/>
                    <a:pt x="287" y="97"/>
                    <a:pt x="287" y="88"/>
                  </a:cubicBezTo>
                  <a:cubicBezTo>
                    <a:pt x="288" y="88"/>
                    <a:pt x="288" y="88"/>
                    <a:pt x="288" y="88"/>
                  </a:cubicBezTo>
                  <a:close/>
                  <a:moveTo>
                    <a:pt x="165" y="180"/>
                  </a:moveTo>
                  <a:cubicBezTo>
                    <a:pt x="164" y="177"/>
                    <a:pt x="163" y="174"/>
                    <a:pt x="162" y="171"/>
                  </a:cubicBezTo>
                  <a:cubicBezTo>
                    <a:pt x="154" y="167"/>
                    <a:pt x="146" y="159"/>
                    <a:pt x="140" y="160"/>
                  </a:cubicBezTo>
                  <a:cubicBezTo>
                    <a:pt x="114" y="168"/>
                    <a:pt x="89" y="178"/>
                    <a:pt x="74" y="203"/>
                  </a:cubicBezTo>
                  <a:cubicBezTo>
                    <a:pt x="71" y="207"/>
                    <a:pt x="71" y="214"/>
                    <a:pt x="70" y="220"/>
                  </a:cubicBezTo>
                  <a:cubicBezTo>
                    <a:pt x="78" y="221"/>
                    <a:pt x="86" y="224"/>
                    <a:pt x="92" y="222"/>
                  </a:cubicBezTo>
                  <a:cubicBezTo>
                    <a:pt x="109" y="214"/>
                    <a:pt x="125" y="205"/>
                    <a:pt x="142" y="195"/>
                  </a:cubicBezTo>
                  <a:cubicBezTo>
                    <a:pt x="150" y="191"/>
                    <a:pt x="157" y="185"/>
                    <a:pt x="165" y="180"/>
                  </a:cubicBezTo>
                  <a:close/>
                  <a:moveTo>
                    <a:pt x="134" y="231"/>
                  </a:moveTo>
                  <a:cubicBezTo>
                    <a:pt x="120" y="241"/>
                    <a:pt x="107" y="250"/>
                    <a:pt x="96" y="261"/>
                  </a:cubicBezTo>
                  <a:cubicBezTo>
                    <a:pt x="92" y="264"/>
                    <a:pt x="93" y="271"/>
                    <a:pt x="92" y="277"/>
                  </a:cubicBezTo>
                  <a:cubicBezTo>
                    <a:pt x="97" y="277"/>
                    <a:pt x="103" y="279"/>
                    <a:pt x="107" y="278"/>
                  </a:cubicBezTo>
                  <a:cubicBezTo>
                    <a:pt x="119" y="274"/>
                    <a:pt x="131" y="270"/>
                    <a:pt x="141" y="263"/>
                  </a:cubicBezTo>
                  <a:cubicBezTo>
                    <a:pt x="146" y="260"/>
                    <a:pt x="151" y="252"/>
                    <a:pt x="151" y="246"/>
                  </a:cubicBezTo>
                  <a:cubicBezTo>
                    <a:pt x="151" y="241"/>
                    <a:pt x="142" y="237"/>
                    <a:pt x="134" y="2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ïṥḷîḋe">
              <a:extLst>
                <a:ext uri="{FF2B5EF4-FFF2-40B4-BE49-F238E27FC236}">
                  <a16:creationId xmlns="" xmlns:a16="http://schemas.microsoft.com/office/drawing/2014/main" id="{55C28597-F2A0-4DB0-91BA-241182F7F179}"/>
                </a:ext>
              </a:extLst>
            </p:cNvPr>
            <p:cNvSpPr/>
            <p:nvPr/>
          </p:nvSpPr>
          <p:spPr bwMode="auto">
            <a:xfrm>
              <a:off x="4516572" y="5467158"/>
              <a:ext cx="426950" cy="596642"/>
            </a:xfrm>
            <a:custGeom>
              <a:avLst/>
              <a:gdLst>
                <a:gd name="T0" fmla="*/ 141 w 396"/>
                <a:gd name="T1" fmla="*/ 57 h 553"/>
                <a:gd name="T2" fmla="*/ 156 w 396"/>
                <a:gd name="T3" fmla="*/ 43 h 553"/>
                <a:gd name="T4" fmla="*/ 185 w 396"/>
                <a:gd name="T5" fmla="*/ 17 h 553"/>
                <a:gd name="T6" fmla="*/ 209 w 396"/>
                <a:gd name="T7" fmla="*/ 16 h 553"/>
                <a:gd name="T8" fmla="*/ 195 w 396"/>
                <a:gd name="T9" fmla="*/ 100 h 553"/>
                <a:gd name="T10" fmla="*/ 206 w 396"/>
                <a:gd name="T11" fmla="*/ 195 h 553"/>
                <a:gd name="T12" fmla="*/ 172 w 396"/>
                <a:gd name="T13" fmla="*/ 220 h 553"/>
                <a:gd name="T14" fmla="*/ 181 w 396"/>
                <a:gd name="T15" fmla="*/ 242 h 553"/>
                <a:gd name="T16" fmla="*/ 239 w 396"/>
                <a:gd name="T17" fmla="*/ 171 h 553"/>
                <a:gd name="T18" fmla="*/ 234 w 396"/>
                <a:gd name="T19" fmla="*/ 143 h 553"/>
                <a:gd name="T20" fmla="*/ 240 w 396"/>
                <a:gd name="T21" fmla="*/ 117 h 553"/>
                <a:gd name="T22" fmla="*/ 237 w 396"/>
                <a:gd name="T23" fmla="*/ 90 h 553"/>
                <a:gd name="T24" fmla="*/ 236 w 396"/>
                <a:gd name="T25" fmla="*/ 65 h 553"/>
                <a:gd name="T26" fmla="*/ 310 w 396"/>
                <a:gd name="T27" fmla="*/ 109 h 553"/>
                <a:gd name="T28" fmla="*/ 280 w 396"/>
                <a:gd name="T29" fmla="*/ 207 h 553"/>
                <a:gd name="T30" fmla="*/ 323 w 396"/>
                <a:gd name="T31" fmla="*/ 196 h 553"/>
                <a:gd name="T32" fmla="*/ 384 w 396"/>
                <a:gd name="T33" fmla="*/ 224 h 553"/>
                <a:gd name="T34" fmla="*/ 298 w 396"/>
                <a:gd name="T35" fmla="*/ 296 h 553"/>
                <a:gd name="T36" fmla="*/ 244 w 396"/>
                <a:gd name="T37" fmla="*/ 254 h 553"/>
                <a:gd name="T38" fmla="*/ 123 w 396"/>
                <a:gd name="T39" fmla="*/ 288 h 553"/>
                <a:gd name="T40" fmla="*/ 131 w 396"/>
                <a:gd name="T41" fmla="*/ 311 h 553"/>
                <a:gd name="T42" fmla="*/ 259 w 396"/>
                <a:gd name="T43" fmla="*/ 304 h 553"/>
                <a:gd name="T44" fmla="*/ 241 w 396"/>
                <a:gd name="T45" fmla="*/ 336 h 553"/>
                <a:gd name="T46" fmla="*/ 253 w 396"/>
                <a:gd name="T47" fmla="*/ 358 h 553"/>
                <a:gd name="T48" fmla="*/ 355 w 396"/>
                <a:gd name="T49" fmla="*/ 388 h 553"/>
                <a:gd name="T50" fmla="*/ 265 w 396"/>
                <a:gd name="T51" fmla="*/ 404 h 553"/>
                <a:gd name="T52" fmla="*/ 236 w 396"/>
                <a:gd name="T53" fmla="*/ 477 h 553"/>
                <a:gd name="T54" fmla="*/ 187 w 396"/>
                <a:gd name="T55" fmla="*/ 552 h 553"/>
                <a:gd name="T56" fmla="*/ 62 w 396"/>
                <a:gd name="T57" fmla="*/ 430 h 553"/>
                <a:gd name="T58" fmla="*/ 188 w 396"/>
                <a:gd name="T59" fmla="*/ 359 h 553"/>
                <a:gd name="T60" fmla="*/ 168 w 396"/>
                <a:gd name="T61" fmla="*/ 335 h 553"/>
                <a:gd name="T62" fmla="*/ 89 w 396"/>
                <a:gd name="T63" fmla="*/ 324 h 553"/>
                <a:gd name="T64" fmla="*/ 53 w 396"/>
                <a:gd name="T65" fmla="*/ 330 h 553"/>
                <a:gd name="T66" fmla="*/ 7 w 396"/>
                <a:gd name="T67" fmla="*/ 381 h 553"/>
                <a:gd name="T68" fmla="*/ 3 w 396"/>
                <a:gd name="T69" fmla="*/ 228 h 553"/>
                <a:gd name="T70" fmla="*/ 26 w 396"/>
                <a:gd name="T71" fmla="*/ 224 h 553"/>
                <a:gd name="T72" fmla="*/ 50 w 396"/>
                <a:gd name="T73" fmla="*/ 286 h 553"/>
                <a:gd name="T74" fmla="*/ 60 w 396"/>
                <a:gd name="T75" fmla="*/ 263 h 553"/>
                <a:gd name="T76" fmla="*/ 41 w 396"/>
                <a:gd name="T77" fmla="*/ 135 h 553"/>
                <a:gd name="T78" fmla="*/ 62 w 396"/>
                <a:gd name="T79" fmla="*/ 123 h 553"/>
                <a:gd name="T80" fmla="*/ 77 w 396"/>
                <a:gd name="T81" fmla="*/ 244 h 553"/>
                <a:gd name="T82" fmla="*/ 101 w 396"/>
                <a:gd name="T83" fmla="*/ 246 h 553"/>
                <a:gd name="T84" fmla="*/ 89 w 396"/>
                <a:gd name="T85" fmla="*/ 77 h 553"/>
                <a:gd name="T86" fmla="*/ 113 w 396"/>
                <a:gd name="T87" fmla="*/ 74 h 553"/>
                <a:gd name="T88" fmla="*/ 122 w 396"/>
                <a:gd name="T89" fmla="*/ 116 h 553"/>
                <a:gd name="T90" fmla="*/ 186 w 396"/>
                <a:gd name="T91" fmla="*/ 476 h 553"/>
                <a:gd name="T92" fmla="*/ 161 w 396"/>
                <a:gd name="T93" fmla="*/ 409 h 553"/>
                <a:gd name="T94" fmla="*/ 81 w 396"/>
                <a:gd name="T95" fmla="*/ 469 h 553"/>
                <a:gd name="T96" fmla="*/ 163 w 396"/>
                <a:gd name="T97" fmla="*/ 107 h 553"/>
                <a:gd name="T98" fmla="*/ 157 w 396"/>
                <a:gd name="T99" fmla="*/ 151 h 553"/>
                <a:gd name="T100" fmla="*/ 163 w 396"/>
                <a:gd name="T101" fmla="*/ 107 h 553"/>
                <a:gd name="T102" fmla="*/ 149 w 396"/>
                <a:gd name="T103" fmla="*/ 184 h 553"/>
                <a:gd name="T104" fmla="*/ 121 w 396"/>
                <a:gd name="T105" fmla="*/ 19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6" h="553">
                  <a:moveTo>
                    <a:pt x="122" y="116"/>
                  </a:moveTo>
                  <a:cubicBezTo>
                    <a:pt x="153" y="98"/>
                    <a:pt x="157" y="84"/>
                    <a:pt x="141" y="57"/>
                  </a:cubicBezTo>
                  <a:cubicBezTo>
                    <a:pt x="138" y="53"/>
                    <a:pt x="139" y="46"/>
                    <a:pt x="139" y="40"/>
                  </a:cubicBezTo>
                  <a:cubicBezTo>
                    <a:pt x="145" y="41"/>
                    <a:pt x="151" y="40"/>
                    <a:pt x="156" y="43"/>
                  </a:cubicBezTo>
                  <a:cubicBezTo>
                    <a:pt x="173" y="54"/>
                    <a:pt x="180" y="51"/>
                    <a:pt x="183" y="31"/>
                  </a:cubicBezTo>
                  <a:cubicBezTo>
                    <a:pt x="184" y="26"/>
                    <a:pt x="183" y="21"/>
                    <a:pt x="185" y="17"/>
                  </a:cubicBezTo>
                  <a:cubicBezTo>
                    <a:pt x="187" y="11"/>
                    <a:pt x="192" y="5"/>
                    <a:pt x="196" y="0"/>
                  </a:cubicBezTo>
                  <a:cubicBezTo>
                    <a:pt x="200" y="5"/>
                    <a:pt x="209" y="11"/>
                    <a:pt x="209" y="16"/>
                  </a:cubicBezTo>
                  <a:cubicBezTo>
                    <a:pt x="208" y="30"/>
                    <a:pt x="205" y="43"/>
                    <a:pt x="201" y="56"/>
                  </a:cubicBezTo>
                  <a:cubicBezTo>
                    <a:pt x="196" y="70"/>
                    <a:pt x="189" y="82"/>
                    <a:pt x="195" y="100"/>
                  </a:cubicBezTo>
                  <a:cubicBezTo>
                    <a:pt x="200" y="116"/>
                    <a:pt x="196" y="135"/>
                    <a:pt x="197" y="152"/>
                  </a:cubicBezTo>
                  <a:cubicBezTo>
                    <a:pt x="198" y="167"/>
                    <a:pt x="201" y="182"/>
                    <a:pt x="206" y="195"/>
                  </a:cubicBezTo>
                  <a:cubicBezTo>
                    <a:pt x="210" y="207"/>
                    <a:pt x="206" y="208"/>
                    <a:pt x="196" y="210"/>
                  </a:cubicBezTo>
                  <a:cubicBezTo>
                    <a:pt x="188" y="212"/>
                    <a:pt x="179" y="216"/>
                    <a:pt x="172" y="220"/>
                  </a:cubicBezTo>
                  <a:cubicBezTo>
                    <a:pt x="169" y="222"/>
                    <a:pt x="167" y="230"/>
                    <a:pt x="168" y="233"/>
                  </a:cubicBezTo>
                  <a:cubicBezTo>
                    <a:pt x="171" y="237"/>
                    <a:pt x="176" y="242"/>
                    <a:pt x="181" y="242"/>
                  </a:cubicBezTo>
                  <a:cubicBezTo>
                    <a:pt x="203" y="244"/>
                    <a:pt x="225" y="218"/>
                    <a:pt x="225" y="195"/>
                  </a:cubicBezTo>
                  <a:cubicBezTo>
                    <a:pt x="225" y="187"/>
                    <a:pt x="234" y="179"/>
                    <a:pt x="239" y="171"/>
                  </a:cubicBezTo>
                  <a:cubicBezTo>
                    <a:pt x="243" y="165"/>
                    <a:pt x="247" y="159"/>
                    <a:pt x="248" y="152"/>
                  </a:cubicBezTo>
                  <a:cubicBezTo>
                    <a:pt x="249" y="150"/>
                    <a:pt x="239" y="145"/>
                    <a:pt x="234" y="143"/>
                  </a:cubicBezTo>
                  <a:cubicBezTo>
                    <a:pt x="219" y="139"/>
                    <a:pt x="222" y="132"/>
                    <a:pt x="230" y="124"/>
                  </a:cubicBezTo>
                  <a:cubicBezTo>
                    <a:pt x="232" y="121"/>
                    <a:pt x="237" y="120"/>
                    <a:pt x="240" y="117"/>
                  </a:cubicBezTo>
                  <a:cubicBezTo>
                    <a:pt x="248" y="112"/>
                    <a:pt x="255" y="105"/>
                    <a:pt x="262" y="99"/>
                  </a:cubicBezTo>
                  <a:cubicBezTo>
                    <a:pt x="254" y="96"/>
                    <a:pt x="245" y="94"/>
                    <a:pt x="237" y="90"/>
                  </a:cubicBezTo>
                  <a:cubicBezTo>
                    <a:pt x="231" y="87"/>
                    <a:pt x="226" y="82"/>
                    <a:pt x="221" y="78"/>
                  </a:cubicBezTo>
                  <a:cubicBezTo>
                    <a:pt x="226" y="73"/>
                    <a:pt x="231" y="65"/>
                    <a:pt x="236" y="65"/>
                  </a:cubicBezTo>
                  <a:cubicBezTo>
                    <a:pt x="259" y="65"/>
                    <a:pt x="284" y="59"/>
                    <a:pt x="305" y="76"/>
                  </a:cubicBezTo>
                  <a:cubicBezTo>
                    <a:pt x="319" y="86"/>
                    <a:pt x="323" y="98"/>
                    <a:pt x="310" y="109"/>
                  </a:cubicBezTo>
                  <a:cubicBezTo>
                    <a:pt x="284" y="129"/>
                    <a:pt x="288" y="161"/>
                    <a:pt x="277" y="186"/>
                  </a:cubicBezTo>
                  <a:cubicBezTo>
                    <a:pt x="274" y="192"/>
                    <a:pt x="276" y="205"/>
                    <a:pt x="280" y="207"/>
                  </a:cubicBezTo>
                  <a:cubicBezTo>
                    <a:pt x="287" y="210"/>
                    <a:pt x="296" y="208"/>
                    <a:pt x="304" y="206"/>
                  </a:cubicBezTo>
                  <a:cubicBezTo>
                    <a:pt x="311" y="204"/>
                    <a:pt x="316" y="199"/>
                    <a:pt x="323" y="196"/>
                  </a:cubicBezTo>
                  <a:cubicBezTo>
                    <a:pt x="337" y="191"/>
                    <a:pt x="349" y="192"/>
                    <a:pt x="360" y="206"/>
                  </a:cubicBezTo>
                  <a:cubicBezTo>
                    <a:pt x="365" y="214"/>
                    <a:pt x="378" y="216"/>
                    <a:pt x="384" y="224"/>
                  </a:cubicBezTo>
                  <a:cubicBezTo>
                    <a:pt x="390" y="234"/>
                    <a:pt x="393" y="246"/>
                    <a:pt x="396" y="254"/>
                  </a:cubicBezTo>
                  <a:cubicBezTo>
                    <a:pt x="360" y="269"/>
                    <a:pt x="329" y="282"/>
                    <a:pt x="298" y="296"/>
                  </a:cubicBezTo>
                  <a:cubicBezTo>
                    <a:pt x="283" y="303"/>
                    <a:pt x="271" y="295"/>
                    <a:pt x="271" y="277"/>
                  </a:cubicBezTo>
                  <a:cubicBezTo>
                    <a:pt x="272" y="258"/>
                    <a:pt x="263" y="251"/>
                    <a:pt x="244" y="254"/>
                  </a:cubicBezTo>
                  <a:cubicBezTo>
                    <a:pt x="222" y="257"/>
                    <a:pt x="199" y="258"/>
                    <a:pt x="178" y="264"/>
                  </a:cubicBezTo>
                  <a:cubicBezTo>
                    <a:pt x="159" y="269"/>
                    <a:pt x="140" y="279"/>
                    <a:pt x="123" y="288"/>
                  </a:cubicBezTo>
                  <a:cubicBezTo>
                    <a:pt x="119" y="290"/>
                    <a:pt x="116" y="299"/>
                    <a:pt x="117" y="302"/>
                  </a:cubicBezTo>
                  <a:cubicBezTo>
                    <a:pt x="120" y="306"/>
                    <a:pt x="127" y="312"/>
                    <a:pt x="131" y="311"/>
                  </a:cubicBezTo>
                  <a:cubicBezTo>
                    <a:pt x="155" y="306"/>
                    <a:pt x="180" y="302"/>
                    <a:pt x="201" y="291"/>
                  </a:cubicBezTo>
                  <a:cubicBezTo>
                    <a:pt x="228" y="278"/>
                    <a:pt x="244" y="278"/>
                    <a:pt x="259" y="304"/>
                  </a:cubicBezTo>
                  <a:cubicBezTo>
                    <a:pt x="261" y="309"/>
                    <a:pt x="259" y="318"/>
                    <a:pt x="255" y="324"/>
                  </a:cubicBezTo>
                  <a:cubicBezTo>
                    <a:pt x="253" y="329"/>
                    <a:pt x="244" y="331"/>
                    <a:pt x="241" y="336"/>
                  </a:cubicBezTo>
                  <a:cubicBezTo>
                    <a:pt x="239" y="341"/>
                    <a:pt x="237" y="349"/>
                    <a:pt x="239" y="354"/>
                  </a:cubicBezTo>
                  <a:cubicBezTo>
                    <a:pt x="240" y="356"/>
                    <a:pt x="249" y="358"/>
                    <a:pt x="253" y="358"/>
                  </a:cubicBezTo>
                  <a:cubicBezTo>
                    <a:pt x="272" y="357"/>
                    <a:pt x="291" y="354"/>
                    <a:pt x="310" y="353"/>
                  </a:cubicBezTo>
                  <a:cubicBezTo>
                    <a:pt x="330" y="352"/>
                    <a:pt x="351" y="369"/>
                    <a:pt x="355" y="388"/>
                  </a:cubicBezTo>
                  <a:cubicBezTo>
                    <a:pt x="358" y="402"/>
                    <a:pt x="350" y="407"/>
                    <a:pt x="337" y="406"/>
                  </a:cubicBezTo>
                  <a:cubicBezTo>
                    <a:pt x="313" y="405"/>
                    <a:pt x="289" y="404"/>
                    <a:pt x="265" y="404"/>
                  </a:cubicBezTo>
                  <a:cubicBezTo>
                    <a:pt x="239" y="403"/>
                    <a:pt x="236" y="407"/>
                    <a:pt x="235" y="433"/>
                  </a:cubicBezTo>
                  <a:cubicBezTo>
                    <a:pt x="235" y="447"/>
                    <a:pt x="235" y="462"/>
                    <a:pt x="236" y="477"/>
                  </a:cubicBezTo>
                  <a:cubicBezTo>
                    <a:pt x="240" y="511"/>
                    <a:pt x="217" y="530"/>
                    <a:pt x="196" y="549"/>
                  </a:cubicBezTo>
                  <a:cubicBezTo>
                    <a:pt x="194" y="551"/>
                    <a:pt x="189" y="553"/>
                    <a:pt x="187" y="552"/>
                  </a:cubicBezTo>
                  <a:cubicBezTo>
                    <a:pt x="144" y="529"/>
                    <a:pt x="100" y="508"/>
                    <a:pt x="61" y="480"/>
                  </a:cubicBezTo>
                  <a:cubicBezTo>
                    <a:pt x="35" y="462"/>
                    <a:pt x="37" y="450"/>
                    <a:pt x="62" y="430"/>
                  </a:cubicBezTo>
                  <a:cubicBezTo>
                    <a:pt x="82" y="415"/>
                    <a:pt x="106" y="406"/>
                    <a:pt x="128" y="393"/>
                  </a:cubicBezTo>
                  <a:cubicBezTo>
                    <a:pt x="148" y="381"/>
                    <a:pt x="175" y="383"/>
                    <a:pt x="188" y="359"/>
                  </a:cubicBezTo>
                  <a:cubicBezTo>
                    <a:pt x="191" y="353"/>
                    <a:pt x="190" y="345"/>
                    <a:pt x="192" y="337"/>
                  </a:cubicBezTo>
                  <a:cubicBezTo>
                    <a:pt x="183" y="336"/>
                    <a:pt x="174" y="333"/>
                    <a:pt x="168" y="335"/>
                  </a:cubicBezTo>
                  <a:cubicBezTo>
                    <a:pt x="156" y="339"/>
                    <a:pt x="146" y="348"/>
                    <a:pt x="134" y="353"/>
                  </a:cubicBezTo>
                  <a:cubicBezTo>
                    <a:pt x="112" y="361"/>
                    <a:pt x="88" y="345"/>
                    <a:pt x="89" y="324"/>
                  </a:cubicBezTo>
                  <a:cubicBezTo>
                    <a:pt x="89" y="313"/>
                    <a:pt x="95" y="300"/>
                    <a:pt x="77" y="299"/>
                  </a:cubicBezTo>
                  <a:cubicBezTo>
                    <a:pt x="64" y="298"/>
                    <a:pt x="50" y="316"/>
                    <a:pt x="53" y="330"/>
                  </a:cubicBezTo>
                  <a:cubicBezTo>
                    <a:pt x="56" y="350"/>
                    <a:pt x="55" y="368"/>
                    <a:pt x="42" y="385"/>
                  </a:cubicBezTo>
                  <a:cubicBezTo>
                    <a:pt x="28" y="403"/>
                    <a:pt x="14" y="402"/>
                    <a:pt x="7" y="381"/>
                  </a:cubicBezTo>
                  <a:cubicBezTo>
                    <a:pt x="2" y="367"/>
                    <a:pt x="0" y="350"/>
                    <a:pt x="3" y="336"/>
                  </a:cubicBezTo>
                  <a:cubicBezTo>
                    <a:pt x="13" y="300"/>
                    <a:pt x="18" y="265"/>
                    <a:pt x="3" y="228"/>
                  </a:cubicBezTo>
                  <a:cubicBezTo>
                    <a:pt x="1" y="224"/>
                    <a:pt x="7" y="216"/>
                    <a:pt x="9" y="209"/>
                  </a:cubicBezTo>
                  <a:cubicBezTo>
                    <a:pt x="15" y="214"/>
                    <a:pt x="23" y="218"/>
                    <a:pt x="26" y="224"/>
                  </a:cubicBezTo>
                  <a:cubicBezTo>
                    <a:pt x="31" y="239"/>
                    <a:pt x="34" y="256"/>
                    <a:pt x="39" y="272"/>
                  </a:cubicBezTo>
                  <a:cubicBezTo>
                    <a:pt x="41" y="278"/>
                    <a:pt x="45" y="283"/>
                    <a:pt x="50" y="286"/>
                  </a:cubicBezTo>
                  <a:cubicBezTo>
                    <a:pt x="52" y="287"/>
                    <a:pt x="61" y="284"/>
                    <a:pt x="62" y="281"/>
                  </a:cubicBezTo>
                  <a:cubicBezTo>
                    <a:pt x="63" y="275"/>
                    <a:pt x="62" y="269"/>
                    <a:pt x="60" y="263"/>
                  </a:cubicBezTo>
                  <a:cubicBezTo>
                    <a:pt x="58" y="252"/>
                    <a:pt x="53" y="241"/>
                    <a:pt x="52" y="230"/>
                  </a:cubicBezTo>
                  <a:cubicBezTo>
                    <a:pt x="49" y="198"/>
                    <a:pt x="59" y="165"/>
                    <a:pt x="41" y="135"/>
                  </a:cubicBezTo>
                  <a:cubicBezTo>
                    <a:pt x="39" y="131"/>
                    <a:pt x="43" y="124"/>
                    <a:pt x="44" y="118"/>
                  </a:cubicBezTo>
                  <a:cubicBezTo>
                    <a:pt x="51" y="120"/>
                    <a:pt x="60" y="119"/>
                    <a:pt x="62" y="123"/>
                  </a:cubicBezTo>
                  <a:cubicBezTo>
                    <a:pt x="69" y="135"/>
                    <a:pt x="76" y="148"/>
                    <a:pt x="77" y="161"/>
                  </a:cubicBezTo>
                  <a:cubicBezTo>
                    <a:pt x="79" y="189"/>
                    <a:pt x="77" y="216"/>
                    <a:pt x="77" y="244"/>
                  </a:cubicBezTo>
                  <a:cubicBezTo>
                    <a:pt x="77" y="250"/>
                    <a:pt x="82" y="255"/>
                    <a:pt x="85" y="261"/>
                  </a:cubicBezTo>
                  <a:cubicBezTo>
                    <a:pt x="90" y="256"/>
                    <a:pt x="101" y="250"/>
                    <a:pt x="101" y="246"/>
                  </a:cubicBezTo>
                  <a:cubicBezTo>
                    <a:pt x="97" y="197"/>
                    <a:pt x="118" y="148"/>
                    <a:pt x="93" y="100"/>
                  </a:cubicBezTo>
                  <a:cubicBezTo>
                    <a:pt x="90" y="94"/>
                    <a:pt x="89" y="85"/>
                    <a:pt x="89" y="77"/>
                  </a:cubicBezTo>
                  <a:cubicBezTo>
                    <a:pt x="89" y="70"/>
                    <a:pt x="92" y="63"/>
                    <a:pt x="93" y="55"/>
                  </a:cubicBezTo>
                  <a:cubicBezTo>
                    <a:pt x="100" y="62"/>
                    <a:pt x="110" y="67"/>
                    <a:pt x="113" y="74"/>
                  </a:cubicBezTo>
                  <a:cubicBezTo>
                    <a:pt x="117" y="84"/>
                    <a:pt x="116" y="95"/>
                    <a:pt x="117" y="106"/>
                  </a:cubicBezTo>
                  <a:cubicBezTo>
                    <a:pt x="117" y="109"/>
                    <a:pt x="120" y="112"/>
                    <a:pt x="122" y="116"/>
                  </a:cubicBezTo>
                  <a:close/>
                  <a:moveTo>
                    <a:pt x="155" y="506"/>
                  </a:moveTo>
                  <a:cubicBezTo>
                    <a:pt x="166" y="495"/>
                    <a:pt x="177" y="487"/>
                    <a:pt x="186" y="476"/>
                  </a:cubicBezTo>
                  <a:cubicBezTo>
                    <a:pt x="198" y="460"/>
                    <a:pt x="188" y="421"/>
                    <a:pt x="170" y="411"/>
                  </a:cubicBezTo>
                  <a:cubicBezTo>
                    <a:pt x="168" y="409"/>
                    <a:pt x="163" y="407"/>
                    <a:pt x="161" y="409"/>
                  </a:cubicBezTo>
                  <a:cubicBezTo>
                    <a:pt x="134" y="421"/>
                    <a:pt x="108" y="434"/>
                    <a:pt x="83" y="449"/>
                  </a:cubicBezTo>
                  <a:cubicBezTo>
                    <a:pt x="79" y="451"/>
                    <a:pt x="79" y="468"/>
                    <a:pt x="81" y="469"/>
                  </a:cubicBezTo>
                  <a:cubicBezTo>
                    <a:pt x="104" y="482"/>
                    <a:pt x="127" y="493"/>
                    <a:pt x="155" y="506"/>
                  </a:cubicBezTo>
                  <a:close/>
                  <a:moveTo>
                    <a:pt x="163" y="107"/>
                  </a:moveTo>
                  <a:cubicBezTo>
                    <a:pt x="155" y="119"/>
                    <a:pt x="147" y="125"/>
                    <a:pt x="145" y="133"/>
                  </a:cubicBezTo>
                  <a:cubicBezTo>
                    <a:pt x="144" y="138"/>
                    <a:pt x="153" y="145"/>
                    <a:pt x="157" y="151"/>
                  </a:cubicBezTo>
                  <a:cubicBezTo>
                    <a:pt x="163" y="144"/>
                    <a:pt x="170" y="137"/>
                    <a:pt x="174" y="128"/>
                  </a:cubicBezTo>
                  <a:cubicBezTo>
                    <a:pt x="176" y="125"/>
                    <a:pt x="169" y="118"/>
                    <a:pt x="163" y="107"/>
                  </a:cubicBezTo>
                  <a:close/>
                  <a:moveTo>
                    <a:pt x="132" y="212"/>
                  </a:moveTo>
                  <a:cubicBezTo>
                    <a:pt x="140" y="200"/>
                    <a:pt x="146" y="193"/>
                    <a:pt x="149" y="184"/>
                  </a:cubicBezTo>
                  <a:cubicBezTo>
                    <a:pt x="150" y="181"/>
                    <a:pt x="141" y="175"/>
                    <a:pt x="137" y="171"/>
                  </a:cubicBezTo>
                  <a:cubicBezTo>
                    <a:pt x="131" y="178"/>
                    <a:pt x="124" y="185"/>
                    <a:pt x="121" y="194"/>
                  </a:cubicBezTo>
                  <a:cubicBezTo>
                    <a:pt x="119" y="196"/>
                    <a:pt x="126" y="203"/>
                    <a:pt x="132" y="2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îśľíďè">
              <a:extLst>
                <a:ext uri="{FF2B5EF4-FFF2-40B4-BE49-F238E27FC236}">
                  <a16:creationId xmlns="" xmlns:a16="http://schemas.microsoft.com/office/drawing/2014/main" id="{05E0283D-5FAD-4DB6-B865-92CDBF92CD9B}"/>
                </a:ext>
              </a:extLst>
            </p:cNvPr>
            <p:cNvSpPr/>
            <p:nvPr/>
          </p:nvSpPr>
          <p:spPr bwMode="auto">
            <a:xfrm>
              <a:off x="2403577" y="5565601"/>
              <a:ext cx="400844" cy="469917"/>
            </a:xfrm>
            <a:custGeom>
              <a:avLst/>
              <a:gdLst>
                <a:gd name="T0" fmla="*/ 0 w 372"/>
                <a:gd name="T1" fmla="*/ 263 h 436"/>
                <a:gd name="T2" fmla="*/ 33 w 372"/>
                <a:gd name="T3" fmla="*/ 237 h 436"/>
                <a:gd name="T4" fmla="*/ 83 w 372"/>
                <a:gd name="T5" fmla="*/ 226 h 436"/>
                <a:gd name="T6" fmla="*/ 92 w 372"/>
                <a:gd name="T7" fmla="*/ 182 h 436"/>
                <a:gd name="T8" fmla="*/ 88 w 372"/>
                <a:gd name="T9" fmla="*/ 160 h 436"/>
                <a:gd name="T10" fmla="*/ 57 w 372"/>
                <a:gd name="T11" fmla="*/ 115 h 436"/>
                <a:gd name="T12" fmla="*/ 35 w 372"/>
                <a:gd name="T13" fmla="*/ 94 h 436"/>
                <a:gd name="T14" fmla="*/ 55 w 372"/>
                <a:gd name="T15" fmla="*/ 69 h 436"/>
                <a:gd name="T16" fmla="*/ 148 w 372"/>
                <a:gd name="T17" fmla="*/ 52 h 436"/>
                <a:gd name="T18" fmla="*/ 252 w 372"/>
                <a:gd name="T19" fmla="*/ 6 h 436"/>
                <a:gd name="T20" fmla="*/ 280 w 372"/>
                <a:gd name="T21" fmla="*/ 4 h 436"/>
                <a:gd name="T22" fmla="*/ 303 w 372"/>
                <a:gd name="T23" fmla="*/ 43 h 436"/>
                <a:gd name="T24" fmla="*/ 291 w 372"/>
                <a:gd name="T25" fmla="*/ 52 h 436"/>
                <a:gd name="T26" fmla="*/ 237 w 372"/>
                <a:gd name="T27" fmla="*/ 132 h 436"/>
                <a:gd name="T28" fmla="*/ 259 w 372"/>
                <a:gd name="T29" fmla="*/ 143 h 436"/>
                <a:gd name="T30" fmla="*/ 296 w 372"/>
                <a:gd name="T31" fmla="*/ 124 h 436"/>
                <a:gd name="T32" fmla="*/ 335 w 372"/>
                <a:gd name="T33" fmla="*/ 133 h 436"/>
                <a:gd name="T34" fmla="*/ 354 w 372"/>
                <a:gd name="T35" fmla="*/ 158 h 436"/>
                <a:gd name="T36" fmla="*/ 361 w 372"/>
                <a:gd name="T37" fmla="*/ 214 h 436"/>
                <a:gd name="T38" fmla="*/ 309 w 372"/>
                <a:gd name="T39" fmla="*/ 334 h 436"/>
                <a:gd name="T40" fmla="*/ 287 w 372"/>
                <a:gd name="T41" fmla="*/ 374 h 436"/>
                <a:gd name="T42" fmla="*/ 257 w 372"/>
                <a:gd name="T43" fmla="*/ 381 h 436"/>
                <a:gd name="T44" fmla="*/ 146 w 372"/>
                <a:gd name="T45" fmla="*/ 378 h 436"/>
                <a:gd name="T46" fmla="*/ 124 w 372"/>
                <a:gd name="T47" fmla="*/ 409 h 436"/>
                <a:gd name="T48" fmla="*/ 104 w 372"/>
                <a:gd name="T49" fmla="*/ 434 h 436"/>
                <a:gd name="T50" fmla="*/ 81 w 372"/>
                <a:gd name="T51" fmla="*/ 421 h 436"/>
                <a:gd name="T52" fmla="*/ 46 w 372"/>
                <a:gd name="T53" fmla="*/ 356 h 436"/>
                <a:gd name="T54" fmla="*/ 10 w 372"/>
                <a:gd name="T55" fmla="*/ 285 h 436"/>
                <a:gd name="T56" fmla="*/ 0 w 372"/>
                <a:gd name="T57" fmla="*/ 263 h 436"/>
                <a:gd name="T58" fmla="*/ 81 w 372"/>
                <a:gd name="T59" fmla="*/ 255 h 436"/>
                <a:gd name="T60" fmla="*/ 60 w 372"/>
                <a:gd name="T61" fmla="*/ 287 h 436"/>
                <a:gd name="T62" fmla="*/ 107 w 372"/>
                <a:gd name="T63" fmla="*/ 345 h 436"/>
                <a:gd name="T64" fmla="*/ 113 w 372"/>
                <a:gd name="T65" fmla="*/ 343 h 436"/>
                <a:gd name="T66" fmla="*/ 167 w 372"/>
                <a:gd name="T67" fmla="*/ 326 h 436"/>
                <a:gd name="T68" fmla="*/ 188 w 372"/>
                <a:gd name="T69" fmla="*/ 296 h 436"/>
                <a:gd name="T70" fmla="*/ 188 w 372"/>
                <a:gd name="T71" fmla="*/ 256 h 436"/>
                <a:gd name="T72" fmla="*/ 171 w 372"/>
                <a:gd name="T73" fmla="*/ 226 h 436"/>
                <a:gd name="T74" fmla="*/ 143 w 372"/>
                <a:gd name="T75" fmla="*/ 238 h 436"/>
                <a:gd name="T76" fmla="*/ 137 w 372"/>
                <a:gd name="T77" fmla="*/ 257 h 436"/>
                <a:gd name="T78" fmla="*/ 135 w 372"/>
                <a:gd name="T79" fmla="*/ 288 h 436"/>
                <a:gd name="T80" fmla="*/ 117 w 372"/>
                <a:gd name="T81" fmla="*/ 310 h 436"/>
                <a:gd name="T82" fmla="*/ 98 w 372"/>
                <a:gd name="T83" fmla="*/ 290 h 436"/>
                <a:gd name="T84" fmla="*/ 81 w 372"/>
                <a:gd name="T85" fmla="*/ 255 h 436"/>
                <a:gd name="T86" fmla="*/ 228 w 372"/>
                <a:gd name="T87" fmla="*/ 276 h 436"/>
                <a:gd name="T88" fmla="*/ 224 w 372"/>
                <a:gd name="T89" fmla="*/ 278 h 436"/>
                <a:gd name="T90" fmla="*/ 240 w 372"/>
                <a:gd name="T91" fmla="*/ 307 h 436"/>
                <a:gd name="T92" fmla="*/ 266 w 372"/>
                <a:gd name="T93" fmla="*/ 290 h 436"/>
                <a:gd name="T94" fmla="*/ 291 w 372"/>
                <a:gd name="T95" fmla="*/ 205 h 436"/>
                <a:gd name="T96" fmla="*/ 271 w 372"/>
                <a:gd name="T97" fmla="*/ 185 h 436"/>
                <a:gd name="T98" fmla="*/ 236 w 372"/>
                <a:gd name="T99" fmla="*/ 218 h 436"/>
                <a:gd name="T100" fmla="*/ 228 w 372"/>
                <a:gd name="T101" fmla="*/ 276 h 436"/>
                <a:gd name="T102" fmla="*/ 189 w 372"/>
                <a:gd name="T103" fmla="*/ 141 h 436"/>
                <a:gd name="T104" fmla="*/ 189 w 372"/>
                <a:gd name="T105" fmla="*/ 122 h 436"/>
                <a:gd name="T106" fmla="*/ 178 w 372"/>
                <a:gd name="T107" fmla="*/ 104 h 436"/>
                <a:gd name="T108" fmla="*/ 153 w 372"/>
                <a:gd name="T109" fmla="*/ 113 h 436"/>
                <a:gd name="T110" fmla="*/ 144 w 372"/>
                <a:gd name="T111" fmla="*/ 173 h 436"/>
                <a:gd name="T112" fmla="*/ 169 w 372"/>
                <a:gd name="T113" fmla="*/ 182 h 436"/>
                <a:gd name="T114" fmla="*/ 189 w 372"/>
                <a:gd name="T115" fmla="*/ 1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 h="436">
                  <a:moveTo>
                    <a:pt x="0" y="263"/>
                  </a:moveTo>
                  <a:cubicBezTo>
                    <a:pt x="1" y="236"/>
                    <a:pt x="11" y="229"/>
                    <a:pt x="33" y="237"/>
                  </a:cubicBezTo>
                  <a:cubicBezTo>
                    <a:pt x="52" y="245"/>
                    <a:pt x="67" y="239"/>
                    <a:pt x="83" y="226"/>
                  </a:cubicBezTo>
                  <a:cubicBezTo>
                    <a:pt x="98" y="213"/>
                    <a:pt x="99" y="199"/>
                    <a:pt x="92" y="182"/>
                  </a:cubicBezTo>
                  <a:cubicBezTo>
                    <a:pt x="90" y="175"/>
                    <a:pt x="88" y="167"/>
                    <a:pt x="88" y="160"/>
                  </a:cubicBezTo>
                  <a:cubicBezTo>
                    <a:pt x="88" y="137"/>
                    <a:pt x="79" y="123"/>
                    <a:pt x="57" y="115"/>
                  </a:cubicBezTo>
                  <a:cubicBezTo>
                    <a:pt x="48" y="112"/>
                    <a:pt x="40" y="103"/>
                    <a:pt x="35" y="94"/>
                  </a:cubicBezTo>
                  <a:cubicBezTo>
                    <a:pt x="26" y="82"/>
                    <a:pt x="35" y="73"/>
                    <a:pt x="55" y="69"/>
                  </a:cubicBezTo>
                  <a:cubicBezTo>
                    <a:pt x="86" y="64"/>
                    <a:pt x="118" y="62"/>
                    <a:pt x="148" y="52"/>
                  </a:cubicBezTo>
                  <a:cubicBezTo>
                    <a:pt x="184" y="40"/>
                    <a:pt x="217" y="21"/>
                    <a:pt x="252" y="6"/>
                  </a:cubicBezTo>
                  <a:cubicBezTo>
                    <a:pt x="260" y="3"/>
                    <a:pt x="275" y="0"/>
                    <a:pt x="280" y="4"/>
                  </a:cubicBezTo>
                  <a:cubicBezTo>
                    <a:pt x="290" y="14"/>
                    <a:pt x="296" y="29"/>
                    <a:pt x="303" y="43"/>
                  </a:cubicBezTo>
                  <a:cubicBezTo>
                    <a:pt x="303" y="44"/>
                    <a:pt x="295" y="50"/>
                    <a:pt x="291" y="52"/>
                  </a:cubicBezTo>
                  <a:cubicBezTo>
                    <a:pt x="251" y="65"/>
                    <a:pt x="233" y="92"/>
                    <a:pt x="237" y="132"/>
                  </a:cubicBezTo>
                  <a:cubicBezTo>
                    <a:pt x="238" y="146"/>
                    <a:pt x="249" y="147"/>
                    <a:pt x="259" y="143"/>
                  </a:cubicBezTo>
                  <a:cubicBezTo>
                    <a:pt x="272" y="138"/>
                    <a:pt x="285" y="132"/>
                    <a:pt x="296" y="124"/>
                  </a:cubicBezTo>
                  <a:cubicBezTo>
                    <a:pt x="313" y="113"/>
                    <a:pt x="325" y="117"/>
                    <a:pt x="335" y="133"/>
                  </a:cubicBezTo>
                  <a:cubicBezTo>
                    <a:pt x="340" y="142"/>
                    <a:pt x="346" y="151"/>
                    <a:pt x="354" y="158"/>
                  </a:cubicBezTo>
                  <a:cubicBezTo>
                    <a:pt x="372" y="175"/>
                    <a:pt x="372" y="191"/>
                    <a:pt x="361" y="214"/>
                  </a:cubicBezTo>
                  <a:cubicBezTo>
                    <a:pt x="341" y="253"/>
                    <a:pt x="327" y="294"/>
                    <a:pt x="309" y="334"/>
                  </a:cubicBezTo>
                  <a:cubicBezTo>
                    <a:pt x="303" y="348"/>
                    <a:pt x="294" y="360"/>
                    <a:pt x="287" y="374"/>
                  </a:cubicBezTo>
                  <a:cubicBezTo>
                    <a:pt x="279" y="389"/>
                    <a:pt x="271" y="389"/>
                    <a:pt x="257" y="381"/>
                  </a:cubicBezTo>
                  <a:cubicBezTo>
                    <a:pt x="221" y="361"/>
                    <a:pt x="183" y="358"/>
                    <a:pt x="146" y="378"/>
                  </a:cubicBezTo>
                  <a:cubicBezTo>
                    <a:pt x="136" y="384"/>
                    <a:pt x="131" y="398"/>
                    <a:pt x="124" y="409"/>
                  </a:cubicBezTo>
                  <a:cubicBezTo>
                    <a:pt x="117" y="417"/>
                    <a:pt x="113" y="429"/>
                    <a:pt x="104" y="434"/>
                  </a:cubicBezTo>
                  <a:cubicBezTo>
                    <a:pt x="100" y="436"/>
                    <a:pt x="86" y="428"/>
                    <a:pt x="81" y="421"/>
                  </a:cubicBezTo>
                  <a:cubicBezTo>
                    <a:pt x="68" y="400"/>
                    <a:pt x="58" y="378"/>
                    <a:pt x="46" y="356"/>
                  </a:cubicBezTo>
                  <a:cubicBezTo>
                    <a:pt x="34" y="333"/>
                    <a:pt x="22" y="309"/>
                    <a:pt x="10" y="285"/>
                  </a:cubicBezTo>
                  <a:cubicBezTo>
                    <a:pt x="6" y="276"/>
                    <a:pt x="2" y="268"/>
                    <a:pt x="0" y="263"/>
                  </a:cubicBezTo>
                  <a:close/>
                  <a:moveTo>
                    <a:pt x="81" y="255"/>
                  </a:moveTo>
                  <a:cubicBezTo>
                    <a:pt x="59" y="268"/>
                    <a:pt x="52" y="276"/>
                    <a:pt x="60" y="287"/>
                  </a:cubicBezTo>
                  <a:cubicBezTo>
                    <a:pt x="74" y="308"/>
                    <a:pt x="79" y="337"/>
                    <a:pt x="107" y="345"/>
                  </a:cubicBezTo>
                  <a:cubicBezTo>
                    <a:pt x="109" y="345"/>
                    <a:pt x="111" y="344"/>
                    <a:pt x="113" y="343"/>
                  </a:cubicBezTo>
                  <a:cubicBezTo>
                    <a:pt x="132" y="338"/>
                    <a:pt x="151" y="335"/>
                    <a:pt x="167" y="326"/>
                  </a:cubicBezTo>
                  <a:cubicBezTo>
                    <a:pt x="177" y="321"/>
                    <a:pt x="185" y="308"/>
                    <a:pt x="188" y="296"/>
                  </a:cubicBezTo>
                  <a:cubicBezTo>
                    <a:pt x="192" y="284"/>
                    <a:pt x="191" y="269"/>
                    <a:pt x="188" y="256"/>
                  </a:cubicBezTo>
                  <a:cubicBezTo>
                    <a:pt x="185" y="245"/>
                    <a:pt x="179" y="232"/>
                    <a:pt x="171" y="226"/>
                  </a:cubicBezTo>
                  <a:cubicBezTo>
                    <a:pt x="166" y="223"/>
                    <a:pt x="151" y="232"/>
                    <a:pt x="143" y="238"/>
                  </a:cubicBezTo>
                  <a:cubicBezTo>
                    <a:pt x="139" y="242"/>
                    <a:pt x="138" y="251"/>
                    <a:pt x="137" y="257"/>
                  </a:cubicBezTo>
                  <a:cubicBezTo>
                    <a:pt x="136" y="268"/>
                    <a:pt x="139" y="279"/>
                    <a:pt x="135" y="288"/>
                  </a:cubicBezTo>
                  <a:cubicBezTo>
                    <a:pt x="132" y="297"/>
                    <a:pt x="123" y="303"/>
                    <a:pt x="117" y="310"/>
                  </a:cubicBezTo>
                  <a:cubicBezTo>
                    <a:pt x="110" y="303"/>
                    <a:pt x="102" y="298"/>
                    <a:pt x="98" y="290"/>
                  </a:cubicBezTo>
                  <a:cubicBezTo>
                    <a:pt x="91" y="280"/>
                    <a:pt x="87" y="268"/>
                    <a:pt x="81" y="255"/>
                  </a:cubicBezTo>
                  <a:close/>
                  <a:moveTo>
                    <a:pt x="228" y="276"/>
                  </a:moveTo>
                  <a:cubicBezTo>
                    <a:pt x="227" y="276"/>
                    <a:pt x="225" y="277"/>
                    <a:pt x="224" y="278"/>
                  </a:cubicBezTo>
                  <a:cubicBezTo>
                    <a:pt x="229" y="288"/>
                    <a:pt x="234" y="297"/>
                    <a:pt x="240" y="307"/>
                  </a:cubicBezTo>
                  <a:cubicBezTo>
                    <a:pt x="249" y="301"/>
                    <a:pt x="260" y="298"/>
                    <a:pt x="266" y="290"/>
                  </a:cubicBezTo>
                  <a:cubicBezTo>
                    <a:pt x="288" y="266"/>
                    <a:pt x="288" y="235"/>
                    <a:pt x="291" y="205"/>
                  </a:cubicBezTo>
                  <a:cubicBezTo>
                    <a:pt x="292" y="193"/>
                    <a:pt x="284" y="179"/>
                    <a:pt x="271" y="185"/>
                  </a:cubicBezTo>
                  <a:cubicBezTo>
                    <a:pt x="257" y="192"/>
                    <a:pt x="242" y="204"/>
                    <a:pt x="236" y="218"/>
                  </a:cubicBezTo>
                  <a:cubicBezTo>
                    <a:pt x="229" y="235"/>
                    <a:pt x="230" y="256"/>
                    <a:pt x="228" y="276"/>
                  </a:cubicBezTo>
                  <a:close/>
                  <a:moveTo>
                    <a:pt x="189" y="141"/>
                  </a:moveTo>
                  <a:cubicBezTo>
                    <a:pt x="189" y="132"/>
                    <a:pt x="190" y="126"/>
                    <a:pt x="189" y="122"/>
                  </a:cubicBezTo>
                  <a:cubicBezTo>
                    <a:pt x="186" y="115"/>
                    <a:pt x="181" y="104"/>
                    <a:pt x="178" y="104"/>
                  </a:cubicBezTo>
                  <a:cubicBezTo>
                    <a:pt x="169" y="104"/>
                    <a:pt x="155" y="108"/>
                    <a:pt x="153" y="113"/>
                  </a:cubicBezTo>
                  <a:cubicBezTo>
                    <a:pt x="147" y="133"/>
                    <a:pt x="143" y="153"/>
                    <a:pt x="144" y="173"/>
                  </a:cubicBezTo>
                  <a:cubicBezTo>
                    <a:pt x="144" y="190"/>
                    <a:pt x="155" y="193"/>
                    <a:pt x="169" y="182"/>
                  </a:cubicBezTo>
                  <a:cubicBezTo>
                    <a:pt x="182" y="170"/>
                    <a:pt x="195" y="157"/>
                    <a:pt x="189" y="1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ïSḻîďè">
              <a:extLst>
                <a:ext uri="{FF2B5EF4-FFF2-40B4-BE49-F238E27FC236}">
                  <a16:creationId xmlns="" xmlns:a16="http://schemas.microsoft.com/office/drawing/2014/main" id="{AAFF1EDA-63A4-479D-9BF0-536FDFDD9254}"/>
                </a:ext>
              </a:extLst>
            </p:cNvPr>
            <p:cNvSpPr/>
            <p:nvPr/>
          </p:nvSpPr>
          <p:spPr bwMode="auto">
            <a:xfrm>
              <a:off x="3492979" y="5552548"/>
              <a:ext cx="392142" cy="471004"/>
            </a:xfrm>
            <a:custGeom>
              <a:avLst/>
              <a:gdLst>
                <a:gd name="T0" fmla="*/ 317 w 364"/>
                <a:gd name="T1" fmla="*/ 364 h 437"/>
                <a:gd name="T2" fmla="*/ 272 w 364"/>
                <a:gd name="T3" fmla="*/ 416 h 437"/>
                <a:gd name="T4" fmla="*/ 142 w 364"/>
                <a:gd name="T5" fmla="*/ 425 h 437"/>
                <a:gd name="T6" fmla="*/ 129 w 364"/>
                <a:gd name="T7" fmla="*/ 373 h 437"/>
                <a:gd name="T8" fmla="*/ 200 w 364"/>
                <a:gd name="T9" fmla="*/ 328 h 437"/>
                <a:gd name="T10" fmla="*/ 162 w 364"/>
                <a:gd name="T11" fmla="*/ 297 h 437"/>
                <a:gd name="T12" fmla="*/ 155 w 364"/>
                <a:gd name="T13" fmla="*/ 274 h 437"/>
                <a:gd name="T14" fmla="*/ 207 w 364"/>
                <a:gd name="T15" fmla="*/ 227 h 437"/>
                <a:gd name="T16" fmla="*/ 172 w 364"/>
                <a:gd name="T17" fmla="*/ 188 h 437"/>
                <a:gd name="T18" fmla="*/ 74 w 364"/>
                <a:gd name="T19" fmla="*/ 353 h 437"/>
                <a:gd name="T20" fmla="*/ 49 w 364"/>
                <a:gd name="T21" fmla="*/ 420 h 437"/>
                <a:gd name="T22" fmla="*/ 28 w 364"/>
                <a:gd name="T23" fmla="*/ 332 h 437"/>
                <a:gd name="T24" fmla="*/ 19 w 364"/>
                <a:gd name="T25" fmla="*/ 302 h 437"/>
                <a:gd name="T26" fmla="*/ 25 w 364"/>
                <a:gd name="T27" fmla="*/ 248 h 437"/>
                <a:gd name="T28" fmla="*/ 19 w 364"/>
                <a:gd name="T29" fmla="*/ 130 h 437"/>
                <a:gd name="T30" fmla="*/ 75 w 364"/>
                <a:gd name="T31" fmla="*/ 24 h 437"/>
                <a:gd name="T32" fmla="*/ 103 w 364"/>
                <a:gd name="T33" fmla="*/ 22 h 437"/>
                <a:gd name="T34" fmla="*/ 215 w 364"/>
                <a:gd name="T35" fmla="*/ 71 h 437"/>
                <a:gd name="T36" fmla="*/ 285 w 364"/>
                <a:gd name="T37" fmla="*/ 36 h 437"/>
                <a:gd name="T38" fmla="*/ 301 w 364"/>
                <a:gd name="T39" fmla="*/ 77 h 437"/>
                <a:gd name="T40" fmla="*/ 355 w 364"/>
                <a:gd name="T41" fmla="*/ 149 h 437"/>
                <a:gd name="T42" fmla="*/ 331 w 364"/>
                <a:gd name="T43" fmla="*/ 194 h 437"/>
                <a:gd name="T44" fmla="*/ 278 w 364"/>
                <a:gd name="T45" fmla="*/ 172 h 437"/>
                <a:gd name="T46" fmla="*/ 232 w 364"/>
                <a:gd name="T47" fmla="*/ 108 h 437"/>
                <a:gd name="T48" fmla="*/ 205 w 364"/>
                <a:gd name="T49" fmla="*/ 144 h 437"/>
                <a:gd name="T50" fmla="*/ 259 w 364"/>
                <a:gd name="T51" fmla="*/ 228 h 437"/>
                <a:gd name="T52" fmla="*/ 283 w 364"/>
                <a:gd name="T53" fmla="*/ 243 h 437"/>
                <a:gd name="T54" fmla="*/ 297 w 364"/>
                <a:gd name="T55" fmla="*/ 265 h 437"/>
                <a:gd name="T56" fmla="*/ 290 w 364"/>
                <a:gd name="T57" fmla="*/ 348 h 437"/>
                <a:gd name="T58" fmla="*/ 113 w 364"/>
                <a:gd name="T59" fmla="*/ 106 h 437"/>
                <a:gd name="T60" fmla="*/ 80 w 364"/>
                <a:gd name="T61" fmla="*/ 250 h 437"/>
                <a:gd name="T62" fmla="*/ 79 w 364"/>
                <a:gd name="T63" fmla="*/ 274 h 437"/>
                <a:gd name="T64" fmla="*/ 135 w 364"/>
                <a:gd name="T65" fmla="*/ 20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4" h="437">
                  <a:moveTo>
                    <a:pt x="290" y="348"/>
                  </a:moveTo>
                  <a:cubicBezTo>
                    <a:pt x="299" y="354"/>
                    <a:pt x="318" y="359"/>
                    <a:pt x="317" y="364"/>
                  </a:cubicBezTo>
                  <a:cubicBezTo>
                    <a:pt x="316" y="382"/>
                    <a:pt x="312" y="402"/>
                    <a:pt x="304" y="417"/>
                  </a:cubicBezTo>
                  <a:cubicBezTo>
                    <a:pt x="296" y="430"/>
                    <a:pt x="283" y="421"/>
                    <a:pt x="272" y="416"/>
                  </a:cubicBezTo>
                  <a:cubicBezTo>
                    <a:pt x="236" y="399"/>
                    <a:pt x="201" y="407"/>
                    <a:pt x="166" y="421"/>
                  </a:cubicBezTo>
                  <a:cubicBezTo>
                    <a:pt x="158" y="424"/>
                    <a:pt x="146" y="428"/>
                    <a:pt x="142" y="425"/>
                  </a:cubicBezTo>
                  <a:cubicBezTo>
                    <a:pt x="130" y="415"/>
                    <a:pt x="120" y="402"/>
                    <a:pt x="111" y="389"/>
                  </a:cubicBezTo>
                  <a:cubicBezTo>
                    <a:pt x="111" y="388"/>
                    <a:pt x="122" y="376"/>
                    <a:pt x="129" y="373"/>
                  </a:cubicBezTo>
                  <a:cubicBezTo>
                    <a:pt x="145" y="367"/>
                    <a:pt x="163" y="366"/>
                    <a:pt x="177" y="358"/>
                  </a:cubicBezTo>
                  <a:cubicBezTo>
                    <a:pt x="187" y="352"/>
                    <a:pt x="197" y="339"/>
                    <a:pt x="200" y="328"/>
                  </a:cubicBezTo>
                  <a:cubicBezTo>
                    <a:pt x="201" y="320"/>
                    <a:pt x="191" y="308"/>
                    <a:pt x="184" y="301"/>
                  </a:cubicBezTo>
                  <a:cubicBezTo>
                    <a:pt x="180" y="297"/>
                    <a:pt x="169" y="299"/>
                    <a:pt x="162" y="297"/>
                  </a:cubicBezTo>
                  <a:cubicBezTo>
                    <a:pt x="157" y="296"/>
                    <a:pt x="149" y="293"/>
                    <a:pt x="147" y="289"/>
                  </a:cubicBezTo>
                  <a:cubicBezTo>
                    <a:pt x="146" y="285"/>
                    <a:pt x="151" y="277"/>
                    <a:pt x="155" y="274"/>
                  </a:cubicBezTo>
                  <a:cubicBezTo>
                    <a:pt x="162" y="269"/>
                    <a:pt x="173" y="268"/>
                    <a:pt x="179" y="262"/>
                  </a:cubicBezTo>
                  <a:cubicBezTo>
                    <a:pt x="190" y="252"/>
                    <a:pt x="205" y="240"/>
                    <a:pt x="207" y="227"/>
                  </a:cubicBezTo>
                  <a:cubicBezTo>
                    <a:pt x="209" y="214"/>
                    <a:pt x="198" y="199"/>
                    <a:pt x="190" y="187"/>
                  </a:cubicBezTo>
                  <a:cubicBezTo>
                    <a:pt x="188" y="184"/>
                    <a:pt x="177" y="185"/>
                    <a:pt x="172" y="188"/>
                  </a:cubicBezTo>
                  <a:cubicBezTo>
                    <a:pt x="166" y="190"/>
                    <a:pt x="163" y="197"/>
                    <a:pt x="160" y="202"/>
                  </a:cubicBezTo>
                  <a:cubicBezTo>
                    <a:pt x="131" y="252"/>
                    <a:pt x="102" y="303"/>
                    <a:pt x="74" y="353"/>
                  </a:cubicBezTo>
                  <a:cubicBezTo>
                    <a:pt x="68" y="363"/>
                    <a:pt x="68" y="376"/>
                    <a:pt x="64" y="387"/>
                  </a:cubicBezTo>
                  <a:cubicBezTo>
                    <a:pt x="60" y="398"/>
                    <a:pt x="57" y="411"/>
                    <a:pt x="49" y="420"/>
                  </a:cubicBezTo>
                  <a:cubicBezTo>
                    <a:pt x="33" y="437"/>
                    <a:pt x="21" y="434"/>
                    <a:pt x="12" y="412"/>
                  </a:cubicBezTo>
                  <a:cubicBezTo>
                    <a:pt x="0" y="382"/>
                    <a:pt x="6" y="355"/>
                    <a:pt x="28" y="332"/>
                  </a:cubicBezTo>
                  <a:cubicBezTo>
                    <a:pt x="33" y="327"/>
                    <a:pt x="38" y="318"/>
                    <a:pt x="37" y="312"/>
                  </a:cubicBezTo>
                  <a:cubicBezTo>
                    <a:pt x="36" y="308"/>
                    <a:pt x="26" y="304"/>
                    <a:pt x="19" y="302"/>
                  </a:cubicBezTo>
                  <a:cubicBezTo>
                    <a:pt x="2" y="299"/>
                    <a:pt x="0" y="291"/>
                    <a:pt x="8" y="277"/>
                  </a:cubicBezTo>
                  <a:cubicBezTo>
                    <a:pt x="14" y="267"/>
                    <a:pt x="18" y="257"/>
                    <a:pt x="25" y="248"/>
                  </a:cubicBezTo>
                  <a:cubicBezTo>
                    <a:pt x="48" y="218"/>
                    <a:pt x="36" y="192"/>
                    <a:pt x="19" y="167"/>
                  </a:cubicBezTo>
                  <a:cubicBezTo>
                    <a:pt x="10" y="153"/>
                    <a:pt x="10" y="143"/>
                    <a:pt x="19" y="130"/>
                  </a:cubicBezTo>
                  <a:cubicBezTo>
                    <a:pt x="35" y="109"/>
                    <a:pt x="51" y="88"/>
                    <a:pt x="64" y="65"/>
                  </a:cubicBezTo>
                  <a:cubicBezTo>
                    <a:pt x="71" y="53"/>
                    <a:pt x="72" y="38"/>
                    <a:pt x="75" y="24"/>
                  </a:cubicBezTo>
                  <a:cubicBezTo>
                    <a:pt x="77" y="15"/>
                    <a:pt x="71" y="0"/>
                    <a:pt x="87" y="0"/>
                  </a:cubicBezTo>
                  <a:cubicBezTo>
                    <a:pt x="92" y="0"/>
                    <a:pt x="98" y="14"/>
                    <a:pt x="103" y="22"/>
                  </a:cubicBezTo>
                  <a:cubicBezTo>
                    <a:pt x="110" y="36"/>
                    <a:pt x="115" y="52"/>
                    <a:pt x="124" y="64"/>
                  </a:cubicBezTo>
                  <a:cubicBezTo>
                    <a:pt x="137" y="81"/>
                    <a:pt x="191" y="84"/>
                    <a:pt x="215" y="71"/>
                  </a:cubicBezTo>
                  <a:cubicBezTo>
                    <a:pt x="230" y="63"/>
                    <a:pt x="243" y="52"/>
                    <a:pt x="258" y="44"/>
                  </a:cubicBezTo>
                  <a:cubicBezTo>
                    <a:pt x="266" y="40"/>
                    <a:pt x="277" y="34"/>
                    <a:pt x="285" y="36"/>
                  </a:cubicBezTo>
                  <a:cubicBezTo>
                    <a:pt x="297" y="38"/>
                    <a:pt x="308" y="46"/>
                    <a:pt x="319" y="52"/>
                  </a:cubicBezTo>
                  <a:cubicBezTo>
                    <a:pt x="313" y="60"/>
                    <a:pt x="308" y="70"/>
                    <a:pt x="301" y="77"/>
                  </a:cubicBezTo>
                  <a:cubicBezTo>
                    <a:pt x="281" y="94"/>
                    <a:pt x="283" y="104"/>
                    <a:pt x="307" y="117"/>
                  </a:cubicBezTo>
                  <a:cubicBezTo>
                    <a:pt x="324" y="126"/>
                    <a:pt x="341" y="136"/>
                    <a:pt x="355" y="149"/>
                  </a:cubicBezTo>
                  <a:cubicBezTo>
                    <a:pt x="361" y="154"/>
                    <a:pt x="364" y="171"/>
                    <a:pt x="360" y="177"/>
                  </a:cubicBezTo>
                  <a:cubicBezTo>
                    <a:pt x="354" y="185"/>
                    <a:pt x="342" y="191"/>
                    <a:pt x="331" y="194"/>
                  </a:cubicBezTo>
                  <a:cubicBezTo>
                    <a:pt x="319" y="196"/>
                    <a:pt x="306" y="194"/>
                    <a:pt x="294" y="194"/>
                  </a:cubicBezTo>
                  <a:cubicBezTo>
                    <a:pt x="278" y="194"/>
                    <a:pt x="269" y="184"/>
                    <a:pt x="278" y="172"/>
                  </a:cubicBezTo>
                  <a:cubicBezTo>
                    <a:pt x="290" y="154"/>
                    <a:pt x="280" y="141"/>
                    <a:pt x="269" y="131"/>
                  </a:cubicBezTo>
                  <a:cubicBezTo>
                    <a:pt x="259" y="121"/>
                    <a:pt x="246" y="111"/>
                    <a:pt x="232" y="108"/>
                  </a:cubicBezTo>
                  <a:cubicBezTo>
                    <a:pt x="224" y="106"/>
                    <a:pt x="211" y="115"/>
                    <a:pt x="203" y="122"/>
                  </a:cubicBezTo>
                  <a:cubicBezTo>
                    <a:pt x="200" y="125"/>
                    <a:pt x="201" y="139"/>
                    <a:pt x="205" y="144"/>
                  </a:cubicBezTo>
                  <a:cubicBezTo>
                    <a:pt x="218" y="160"/>
                    <a:pt x="234" y="174"/>
                    <a:pt x="249" y="189"/>
                  </a:cubicBezTo>
                  <a:cubicBezTo>
                    <a:pt x="261" y="200"/>
                    <a:pt x="261" y="213"/>
                    <a:pt x="259" y="228"/>
                  </a:cubicBezTo>
                  <a:cubicBezTo>
                    <a:pt x="259" y="234"/>
                    <a:pt x="261" y="243"/>
                    <a:pt x="265" y="246"/>
                  </a:cubicBezTo>
                  <a:cubicBezTo>
                    <a:pt x="269" y="249"/>
                    <a:pt x="278" y="246"/>
                    <a:pt x="283" y="243"/>
                  </a:cubicBezTo>
                  <a:cubicBezTo>
                    <a:pt x="295" y="235"/>
                    <a:pt x="304" y="238"/>
                    <a:pt x="310" y="249"/>
                  </a:cubicBezTo>
                  <a:cubicBezTo>
                    <a:pt x="316" y="262"/>
                    <a:pt x="303" y="260"/>
                    <a:pt x="297" y="265"/>
                  </a:cubicBezTo>
                  <a:cubicBezTo>
                    <a:pt x="282" y="276"/>
                    <a:pt x="265" y="287"/>
                    <a:pt x="256" y="302"/>
                  </a:cubicBezTo>
                  <a:cubicBezTo>
                    <a:pt x="241" y="325"/>
                    <a:pt x="261" y="353"/>
                    <a:pt x="290" y="348"/>
                  </a:cubicBezTo>
                  <a:close/>
                  <a:moveTo>
                    <a:pt x="155" y="133"/>
                  </a:moveTo>
                  <a:cubicBezTo>
                    <a:pt x="156" y="110"/>
                    <a:pt x="132" y="96"/>
                    <a:pt x="113" y="106"/>
                  </a:cubicBezTo>
                  <a:cubicBezTo>
                    <a:pt x="78" y="123"/>
                    <a:pt x="56" y="161"/>
                    <a:pt x="81" y="198"/>
                  </a:cubicBezTo>
                  <a:cubicBezTo>
                    <a:pt x="93" y="216"/>
                    <a:pt x="94" y="233"/>
                    <a:pt x="80" y="250"/>
                  </a:cubicBezTo>
                  <a:cubicBezTo>
                    <a:pt x="79" y="252"/>
                    <a:pt x="77" y="254"/>
                    <a:pt x="78" y="256"/>
                  </a:cubicBezTo>
                  <a:cubicBezTo>
                    <a:pt x="78" y="262"/>
                    <a:pt x="79" y="268"/>
                    <a:pt x="79" y="274"/>
                  </a:cubicBezTo>
                  <a:cubicBezTo>
                    <a:pt x="85" y="271"/>
                    <a:pt x="91" y="270"/>
                    <a:pt x="95" y="266"/>
                  </a:cubicBezTo>
                  <a:cubicBezTo>
                    <a:pt x="113" y="247"/>
                    <a:pt x="131" y="229"/>
                    <a:pt x="135" y="200"/>
                  </a:cubicBezTo>
                  <a:cubicBezTo>
                    <a:pt x="138" y="176"/>
                    <a:pt x="149" y="153"/>
                    <a:pt x="155" y="1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íṡḻiḓé">
              <a:extLst>
                <a:ext uri="{FF2B5EF4-FFF2-40B4-BE49-F238E27FC236}">
                  <a16:creationId xmlns="" xmlns:a16="http://schemas.microsoft.com/office/drawing/2014/main" id="{15984B45-8C47-4BBD-9D3A-0F7EB8F10CDA}"/>
                </a:ext>
              </a:extLst>
            </p:cNvPr>
            <p:cNvSpPr/>
            <p:nvPr/>
          </p:nvSpPr>
          <p:spPr bwMode="auto">
            <a:xfrm>
              <a:off x="3967247" y="5571040"/>
              <a:ext cx="460127" cy="443266"/>
            </a:xfrm>
            <a:custGeom>
              <a:avLst/>
              <a:gdLst>
                <a:gd name="T0" fmla="*/ 190 w 427"/>
                <a:gd name="T1" fmla="*/ 66 h 411"/>
                <a:gd name="T2" fmla="*/ 190 w 427"/>
                <a:gd name="T3" fmla="*/ 19 h 411"/>
                <a:gd name="T4" fmla="*/ 210 w 427"/>
                <a:gd name="T5" fmla="*/ 4 h 411"/>
                <a:gd name="T6" fmla="*/ 245 w 427"/>
                <a:gd name="T7" fmla="*/ 45 h 411"/>
                <a:gd name="T8" fmla="*/ 244 w 427"/>
                <a:gd name="T9" fmla="*/ 108 h 411"/>
                <a:gd name="T10" fmla="*/ 266 w 427"/>
                <a:gd name="T11" fmla="*/ 125 h 411"/>
                <a:gd name="T12" fmla="*/ 312 w 427"/>
                <a:gd name="T13" fmla="*/ 95 h 411"/>
                <a:gd name="T14" fmla="*/ 332 w 427"/>
                <a:gd name="T15" fmla="*/ 89 h 411"/>
                <a:gd name="T16" fmla="*/ 334 w 427"/>
                <a:gd name="T17" fmla="*/ 110 h 411"/>
                <a:gd name="T18" fmla="*/ 321 w 427"/>
                <a:gd name="T19" fmla="*/ 157 h 411"/>
                <a:gd name="T20" fmla="*/ 301 w 427"/>
                <a:gd name="T21" fmla="*/ 179 h 411"/>
                <a:gd name="T22" fmla="*/ 248 w 427"/>
                <a:gd name="T23" fmla="*/ 205 h 411"/>
                <a:gd name="T24" fmla="*/ 240 w 427"/>
                <a:gd name="T25" fmla="*/ 259 h 411"/>
                <a:gd name="T26" fmla="*/ 362 w 427"/>
                <a:gd name="T27" fmla="*/ 337 h 411"/>
                <a:gd name="T28" fmla="*/ 416 w 427"/>
                <a:gd name="T29" fmla="*/ 354 h 411"/>
                <a:gd name="T30" fmla="*/ 427 w 427"/>
                <a:gd name="T31" fmla="*/ 367 h 411"/>
                <a:gd name="T32" fmla="*/ 417 w 427"/>
                <a:gd name="T33" fmla="*/ 378 h 411"/>
                <a:gd name="T34" fmla="*/ 351 w 427"/>
                <a:gd name="T35" fmla="*/ 402 h 411"/>
                <a:gd name="T36" fmla="*/ 285 w 427"/>
                <a:gd name="T37" fmla="*/ 384 h 411"/>
                <a:gd name="T38" fmla="*/ 218 w 427"/>
                <a:gd name="T39" fmla="*/ 311 h 411"/>
                <a:gd name="T40" fmla="*/ 189 w 427"/>
                <a:gd name="T41" fmla="*/ 313 h 411"/>
                <a:gd name="T42" fmla="*/ 113 w 427"/>
                <a:gd name="T43" fmla="*/ 399 h 411"/>
                <a:gd name="T44" fmla="*/ 69 w 427"/>
                <a:gd name="T45" fmla="*/ 405 h 411"/>
                <a:gd name="T46" fmla="*/ 4 w 427"/>
                <a:gd name="T47" fmla="*/ 354 h 411"/>
                <a:gd name="T48" fmla="*/ 8 w 427"/>
                <a:gd name="T49" fmla="*/ 330 h 411"/>
                <a:gd name="T50" fmla="*/ 30 w 427"/>
                <a:gd name="T51" fmla="*/ 325 h 411"/>
                <a:gd name="T52" fmla="*/ 139 w 427"/>
                <a:gd name="T53" fmla="*/ 288 h 411"/>
                <a:gd name="T54" fmla="*/ 162 w 427"/>
                <a:gd name="T55" fmla="*/ 244 h 411"/>
                <a:gd name="T56" fmla="*/ 160 w 427"/>
                <a:gd name="T57" fmla="*/ 231 h 411"/>
                <a:gd name="T58" fmla="*/ 147 w 427"/>
                <a:gd name="T59" fmla="*/ 229 h 411"/>
                <a:gd name="T60" fmla="*/ 102 w 427"/>
                <a:gd name="T61" fmla="*/ 211 h 411"/>
                <a:gd name="T62" fmla="*/ 88 w 427"/>
                <a:gd name="T63" fmla="*/ 175 h 411"/>
                <a:gd name="T64" fmla="*/ 103 w 427"/>
                <a:gd name="T65" fmla="*/ 162 h 411"/>
                <a:gd name="T66" fmla="*/ 166 w 427"/>
                <a:gd name="T67" fmla="*/ 152 h 411"/>
                <a:gd name="T68" fmla="*/ 190 w 427"/>
                <a:gd name="T69" fmla="*/ 108 h 411"/>
                <a:gd name="T70" fmla="*/ 190 w 427"/>
                <a:gd name="T71" fmla="*/ 66 h 411"/>
                <a:gd name="T72" fmla="*/ 190 w 427"/>
                <a:gd name="T73" fmla="*/ 6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11">
                  <a:moveTo>
                    <a:pt x="190" y="66"/>
                  </a:moveTo>
                  <a:cubicBezTo>
                    <a:pt x="190" y="50"/>
                    <a:pt x="189" y="35"/>
                    <a:pt x="190" y="19"/>
                  </a:cubicBezTo>
                  <a:cubicBezTo>
                    <a:pt x="190" y="6"/>
                    <a:pt x="197" y="0"/>
                    <a:pt x="210" y="4"/>
                  </a:cubicBezTo>
                  <a:cubicBezTo>
                    <a:pt x="230" y="11"/>
                    <a:pt x="244" y="25"/>
                    <a:pt x="245" y="45"/>
                  </a:cubicBezTo>
                  <a:cubicBezTo>
                    <a:pt x="247" y="66"/>
                    <a:pt x="246" y="87"/>
                    <a:pt x="244" y="108"/>
                  </a:cubicBezTo>
                  <a:cubicBezTo>
                    <a:pt x="243" y="126"/>
                    <a:pt x="250" y="133"/>
                    <a:pt x="266" y="125"/>
                  </a:cubicBezTo>
                  <a:cubicBezTo>
                    <a:pt x="282" y="116"/>
                    <a:pt x="296" y="105"/>
                    <a:pt x="312" y="95"/>
                  </a:cubicBezTo>
                  <a:cubicBezTo>
                    <a:pt x="317" y="92"/>
                    <a:pt x="325" y="91"/>
                    <a:pt x="332" y="89"/>
                  </a:cubicBezTo>
                  <a:cubicBezTo>
                    <a:pt x="333" y="96"/>
                    <a:pt x="335" y="104"/>
                    <a:pt x="334" y="110"/>
                  </a:cubicBezTo>
                  <a:cubicBezTo>
                    <a:pt x="331" y="126"/>
                    <a:pt x="327" y="142"/>
                    <a:pt x="321" y="157"/>
                  </a:cubicBezTo>
                  <a:cubicBezTo>
                    <a:pt x="317" y="165"/>
                    <a:pt x="309" y="174"/>
                    <a:pt x="301" y="179"/>
                  </a:cubicBezTo>
                  <a:cubicBezTo>
                    <a:pt x="284" y="189"/>
                    <a:pt x="265" y="194"/>
                    <a:pt x="248" y="205"/>
                  </a:cubicBezTo>
                  <a:cubicBezTo>
                    <a:pt x="221" y="221"/>
                    <a:pt x="219" y="236"/>
                    <a:pt x="240" y="259"/>
                  </a:cubicBezTo>
                  <a:cubicBezTo>
                    <a:pt x="274" y="296"/>
                    <a:pt x="316" y="319"/>
                    <a:pt x="362" y="337"/>
                  </a:cubicBezTo>
                  <a:cubicBezTo>
                    <a:pt x="379" y="344"/>
                    <a:pt x="398" y="348"/>
                    <a:pt x="416" y="354"/>
                  </a:cubicBezTo>
                  <a:cubicBezTo>
                    <a:pt x="421" y="356"/>
                    <a:pt x="426" y="362"/>
                    <a:pt x="427" y="367"/>
                  </a:cubicBezTo>
                  <a:cubicBezTo>
                    <a:pt x="427" y="370"/>
                    <a:pt x="421" y="376"/>
                    <a:pt x="417" y="378"/>
                  </a:cubicBezTo>
                  <a:cubicBezTo>
                    <a:pt x="395" y="387"/>
                    <a:pt x="373" y="395"/>
                    <a:pt x="351" y="402"/>
                  </a:cubicBezTo>
                  <a:cubicBezTo>
                    <a:pt x="326" y="411"/>
                    <a:pt x="303" y="402"/>
                    <a:pt x="285" y="384"/>
                  </a:cubicBezTo>
                  <a:cubicBezTo>
                    <a:pt x="262" y="361"/>
                    <a:pt x="240" y="336"/>
                    <a:pt x="218" y="311"/>
                  </a:cubicBezTo>
                  <a:cubicBezTo>
                    <a:pt x="204" y="295"/>
                    <a:pt x="199" y="294"/>
                    <a:pt x="189" y="313"/>
                  </a:cubicBezTo>
                  <a:cubicBezTo>
                    <a:pt x="170" y="348"/>
                    <a:pt x="145" y="378"/>
                    <a:pt x="113" y="399"/>
                  </a:cubicBezTo>
                  <a:cubicBezTo>
                    <a:pt x="101" y="407"/>
                    <a:pt x="80" y="410"/>
                    <a:pt x="69" y="405"/>
                  </a:cubicBezTo>
                  <a:cubicBezTo>
                    <a:pt x="45" y="392"/>
                    <a:pt x="24" y="372"/>
                    <a:pt x="4" y="354"/>
                  </a:cubicBezTo>
                  <a:cubicBezTo>
                    <a:pt x="0" y="351"/>
                    <a:pt x="3" y="336"/>
                    <a:pt x="8" y="330"/>
                  </a:cubicBezTo>
                  <a:cubicBezTo>
                    <a:pt x="12" y="326"/>
                    <a:pt x="24" y="323"/>
                    <a:pt x="30" y="325"/>
                  </a:cubicBezTo>
                  <a:cubicBezTo>
                    <a:pt x="72" y="340"/>
                    <a:pt x="115" y="327"/>
                    <a:pt x="139" y="288"/>
                  </a:cubicBezTo>
                  <a:cubicBezTo>
                    <a:pt x="148" y="274"/>
                    <a:pt x="155" y="259"/>
                    <a:pt x="162" y="244"/>
                  </a:cubicBezTo>
                  <a:cubicBezTo>
                    <a:pt x="164" y="240"/>
                    <a:pt x="163" y="233"/>
                    <a:pt x="160" y="231"/>
                  </a:cubicBezTo>
                  <a:cubicBezTo>
                    <a:pt x="157" y="228"/>
                    <a:pt x="151" y="228"/>
                    <a:pt x="147" y="229"/>
                  </a:cubicBezTo>
                  <a:cubicBezTo>
                    <a:pt x="119" y="237"/>
                    <a:pt x="113" y="235"/>
                    <a:pt x="102" y="211"/>
                  </a:cubicBezTo>
                  <a:cubicBezTo>
                    <a:pt x="97" y="199"/>
                    <a:pt x="91" y="187"/>
                    <a:pt x="88" y="175"/>
                  </a:cubicBezTo>
                  <a:cubicBezTo>
                    <a:pt x="84" y="162"/>
                    <a:pt x="93" y="161"/>
                    <a:pt x="103" y="162"/>
                  </a:cubicBezTo>
                  <a:cubicBezTo>
                    <a:pt x="125" y="165"/>
                    <a:pt x="146" y="168"/>
                    <a:pt x="166" y="152"/>
                  </a:cubicBezTo>
                  <a:cubicBezTo>
                    <a:pt x="180" y="141"/>
                    <a:pt x="191" y="128"/>
                    <a:pt x="190" y="108"/>
                  </a:cubicBezTo>
                  <a:cubicBezTo>
                    <a:pt x="189" y="94"/>
                    <a:pt x="190" y="80"/>
                    <a:pt x="190" y="66"/>
                  </a:cubicBezTo>
                  <a:cubicBezTo>
                    <a:pt x="190" y="66"/>
                    <a:pt x="190" y="66"/>
                    <a:pt x="190"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íṩ1ïḍé">
              <a:extLst>
                <a:ext uri="{FF2B5EF4-FFF2-40B4-BE49-F238E27FC236}">
                  <a16:creationId xmlns="" xmlns:a16="http://schemas.microsoft.com/office/drawing/2014/main" id="{024F9874-76F0-4B54-A74F-EEC63F0449D5}"/>
                </a:ext>
              </a:extLst>
            </p:cNvPr>
            <p:cNvSpPr/>
            <p:nvPr/>
          </p:nvSpPr>
          <p:spPr bwMode="auto">
            <a:xfrm>
              <a:off x="2022857" y="5659150"/>
              <a:ext cx="271943" cy="339928"/>
            </a:xfrm>
            <a:custGeom>
              <a:avLst/>
              <a:gdLst>
                <a:gd name="T0" fmla="*/ 0 w 252"/>
                <a:gd name="T1" fmla="*/ 279 h 315"/>
                <a:gd name="T2" fmla="*/ 48 w 252"/>
                <a:gd name="T3" fmla="*/ 214 h 315"/>
                <a:gd name="T4" fmla="*/ 90 w 252"/>
                <a:gd name="T5" fmla="*/ 145 h 315"/>
                <a:gd name="T6" fmla="*/ 66 w 252"/>
                <a:gd name="T7" fmla="*/ 113 h 315"/>
                <a:gd name="T8" fmla="*/ 31 w 252"/>
                <a:gd name="T9" fmla="*/ 82 h 315"/>
                <a:gd name="T10" fmla="*/ 35 w 252"/>
                <a:gd name="T11" fmla="*/ 57 h 315"/>
                <a:gd name="T12" fmla="*/ 154 w 252"/>
                <a:gd name="T13" fmla="*/ 20 h 315"/>
                <a:gd name="T14" fmla="*/ 185 w 252"/>
                <a:gd name="T15" fmla="*/ 8 h 315"/>
                <a:gd name="T16" fmla="*/ 223 w 252"/>
                <a:gd name="T17" fmla="*/ 22 h 315"/>
                <a:gd name="T18" fmla="*/ 209 w 252"/>
                <a:gd name="T19" fmla="*/ 66 h 315"/>
                <a:gd name="T20" fmla="*/ 160 w 252"/>
                <a:gd name="T21" fmla="*/ 129 h 315"/>
                <a:gd name="T22" fmla="*/ 160 w 252"/>
                <a:gd name="T23" fmla="*/ 148 h 315"/>
                <a:gd name="T24" fmla="*/ 199 w 252"/>
                <a:gd name="T25" fmla="*/ 176 h 315"/>
                <a:gd name="T26" fmla="*/ 222 w 252"/>
                <a:gd name="T27" fmla="*/ 165 h 315"/>
                <a:gd name="T28" fmla="*/ 242 w 252"/>
                <a:gd name="T29" fmla="*/ 167 h 315"/>
                <a:gd name="T30" fmla="*/ 246 w 252"/>
                <a:gd name="T31" fmla="*/ 186 h 315"/>
                <a:gd name="T32" fmla="*/ 245 w 252"/>
                <a:gd name="T33" fmla="*/ 188 h 315"/>
                <a:gd name="T34" fmla="*/ 176 w 252"/>
                <a:gd name="T35" fmla="*/ 241 h 315"/>
                <a:gd name="T36" fmla="*/ 39 w 252"/>
                <a:gd name="T37" fmla="*/ 307 h 315"/>
                <a:gd name="T38" fmla="*/ 19 w 252"/>
                <a:gd name="T39" fmla="*/ 313 h 315"/>
                <a:gd name="T40" fmla="*/ 0 w 252"/>
                <a:gd name="T41" fmla="*/ 279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315">
                  <a:moveTo>
                    <a:pt x="0" y="279"/>
                  </a:moveTo>
                  <a:cubicBezTo>
                    <a:pt x="2" y="245"/>
                    <a:pt x="18" y="225"/>
                    <a:pt x="48" y="214"/>
                  </a:cubicBezTo>
                  <a:cubicBezTo>
                    <a:pt x="84" y="201"/>
                    <a:pt x="97" y="182"/>
                    <a:pt x="90" y="145"/>
                  </a:cubicBezTo>
                  <a:cubicBezTo>
                    <a:pt x="88" y="133"/>
                    <a:pt x="75" y="122"/>
                    <a:pt x="66" y="113"/>
                  </a:cubicBezTo>
                  <a:cubicBezTo>
                    <a:pt x="55" y="102"/>
                    <a:pt x="42" y="93"/>
                    <a:pt x="31" y="82"/>
                  </a:cubicBezTo>
                  <a:cubicBezTo>
                    <a:pt x="21" y="73"/>
                    <a:pt x="22" y="61"/>
                    <a:pt x="35" y="57"/>
                  </a:cubicBezTo>
                  <a:cubicBezTo>
                    <a:pt x="74" y="44"/>
                    <a:pt x="114" y="32"/>
                    <a:pt x="154" y="20"/>
                  </a:cubicBezTo>
                  <a:cubicBezTo>
                    <a:pt x="165" y="16"/>
                    <a:pt x="175" y="13"/>
                    <a:pt x="185" y="8"/>
                  </a:cubicBezTo>
                  <a:cubicBezTo>
                    <a:pt x="203" y="0"/>
                    <a:pt x="215" y="3"/>
                    <a:pt x="223" y="22"/>
                  </a:cubicBezTo>
                  <a:cubicBezTo>
                    <a:pt x="232" y="43"/>
                    <a:pt x="227" y="65"/>
                    <a:pt x="209" y="66"/>
                  </a:cubicBezTo>
                  <a:cubicBezTo>
                    <a:pt x="167" y="68"/>
                    <a:pt x="170" y="103"/>
                    <a:pt x="160" y="129"/>
                  </a:cubicBezTo>
                  <a:cubicBezTo>
                    <a:pt x="158" y="135"/>
                    <a:pt x="160" y="142"/>
                    <a:pt x="160" y="148"/>
                  </a:cubicBezTo>
                  <a:cubicBezTo>
                    <a:pt x="160" y="178"/>
                    <a:pt x="171" y="186"/>
                    <a:pt x="199" y="176"/>
                  </a:cubicBezTo>
                  <a:cubicBezTo>
                    <a:pt x="207" y="173"/>
                    <a:pt x="214" y="167"/>
                    <a:pt x="222" y="165"/>
                  </a:cubicBezTo>
                  <a:cubicBezTo>
                    <a:pt x="229" y="164"/>
                    <a:pt x="238" y="164"/>
                    <a:pt x="242" y="167"/>
                  </a:cubicBezTo>
                  <a:cubicBezTo>
                    <a:pt x="246" y="171"/>
                    <a:pt x="245" y="180"/>
                    <a:pt x="246" y="186"/>
                  </a:cubicBezTo>
                  <a:cubicBezTo>
                    <a:pt x="246" y="187"/>
                    <a:pt x="245" y="188"/>
                    <a:pt x="245" y="188"/>
                  </a:cubicBezTo>
                  <a:cubicBezTo>
                    <a:pt x="252" y="245"/>
                    <a:pt x="206" y="233"/>
                    <a:pt x="176" y="241"/>
                  </a:cubicBezTo>
                  <a:cubicBezTo>
                    <a:pt x="126" y="254"/>
                    <a:pt x="78" y="270"/>
                    <a:pt x="39" y="307"/>
                  </a:cubicBezTo>
                  <a:cubicBezTo>
                    <a:pt x="34" y="311"/>
                    <a:pt x="21" y="315"/>
                    <a:pt x="19" y="313"/>
                  </a:cubicBezTo>
                  <a:cubicBezTo>
                    <a:pt x="11" y="303"/>
                    <a:pt x="6" y="291"/>
                    <a:pt x="0" y="27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12" name="iṩlïďe">
              <a:extLst>
                <a:ext uri="{FF2B5EF4-FFF2-40B4-BE49-F238E27FC236}">
                  <a16:creationId xmlns="" xmlns:a16="http://schemas.microsoft.com/office/drawing/2014/main" id="{FD2E79F8-797F-4E1F-AABF-21C1B1A37B83}"/>
                </a:ext>
              </a:extLst>
            </p:cNvPr>
            <p:cNvSpPr/>
            <p:nvPr/>
          </p:nvSpPr>
          <p:spPr bwMode="auto">
            <a:xfrm>
              <a:off x="1874376" y="5710819"/>
              <a:ext cx="127269" cy="352981"/>
            </a:xfrm>
            <a:custGeom>
              <a:avLst/>
              <a:gdLst>
                <a:gd name="T0" fmla="*/ 64 w 118"/>
                <a:gd name="T1" fmla="*/ 171 h 327"/>
                <a:gd name="T2" fmla="*/ 98 w 118"/>
                <a:gd name="T3" fmla="*/ 128 h 327"/>
                <a:gd name="T4" fmla="*/ 115 w 118"/>
                <a:gd name="T5" fmla="*/ 120 h 327"/>
                <a:gd name="T6" fmla="*/ 116 w 118"/>
                <a:gd name="T7" fmla="*/ 139 h 327"/>
                <a:gd name="T8" fmla="*/ 77 w 118"/>
                <a:gd name="T9" fmla="*/ 258 h 327"/>
                <a:gd name="T10" fmla="*/ 72 w 118"/>
                <a:gd name="T11" fmla="*/ 293 h 327"/>
                <a:gd name="T12" fmla="*/ 56 w 118"/>
                <a:gd name="T13" fmla="*/ 324 h 327"/>
                <a:gd name="T14" fmla="*/ 25 w 118"/>
                <a:gd name="T15" fmla="*/ 320 h 327"/>
                <a:gd name="T16" fmla="*/ 9 w 118"/>
                <a:gd name="T17" fmla="*/ 282 h 327"/>
                <a:gd name="T18" fmla="*/ 25 w 118"/>
                <a:gd name="T19" fmla="*/ 207 h 327"/>
                <a:gd name="T20" fmla="*/ 16 w 118"/>
                <a:gd name="T21" fmla="*/ 151 h 327"/>
                <a:gd name="T22" fmla="*/ 7 w 118"/>
                <a:gd name="T23" fmla="*/ 102 h 327"/>
                <a:gd name="T24" fmla="*/ 1 w 118"/>
                <a:gd name="T25" fmla="*/ 65 h 327"/>
                <a:gd name="T26" fmla="*/ 15 w 118"/>
                <a:gd name="T27" fmla="*/ 1 h 327"/>
                <a:gd name="T28" fmla="*/ 33 w 118"/>
                <a:gd name="T29" fmla="*/ 3 h 327"/>
                <a:gd name="T30" fmla="*/ 66 w 118"/>
                <a:gd name="T31" fmla="*/ 35 h 327"/>
                <a:gd name="T32" fmla="*/ 68 w 118"/>
                <a:gd name="T33" fmla="*/ 63 h 327"/>
                <a:gd name="T34" fmla="*/ 49 w 118"/>
                <a:gd name="T35" fmla="*/ 134 h 327"/>
                <a:gd name="T36" fmla="*/ 64 w 118"/>
                <a:gd name="T37" fmla="*/ 17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327">
                  <a:moveTo>
                    <a:pt x="64" y="171"/>
                  </a:moveTo>
                  <a:cubicBezTo>
                    <a:pt x="78" y="153"/>
                    <a:pt x="87" y="140"/>
                    <a:pt x="98" y="128"/>
                  </a:cubicBezTo>
                  <a:cubicBezTo>
                    <a:pt x="102" y="124"/>
                    <a:pt x="109" y="123"/>
                    <a:pt x="115" y="120"/>
                  </a:cubicBezTo>
                  <a:cubicBezTo>
                    <a:pt x="115" y="126"/>
                    <a:pt x="118" y="133"/>
                    <a:pt x="116" y="139"/>
                  </a:cubicBezTo>
                  <a:cubicBezTo>
                    <a:pt x="103" y="178"/>
                    <a:pt x="89" y="218"/>
                    <a:pt x="77" y="258"/>
                  </a:cubicBezTo>
                  <a:cubicBezTo>
                    <a:pt x="73" y="269"/>
                    <a:pt x="71" y="281"/>
                    <a:pt x="72" y="293"/>
                  </a:cubicBezTo>
                  <a:cubicBezTo>
                    <a:pt x="72" y="307"/>
                    <a:pt x="70" y="320"/>
                    <a:pt x="56" y="324"/>
                  </a:cubicBezTo>
                  <a:cubicBezTo>
                    <a:pt x="46" y="327"/>
                    <a:pt x="32" y="326"/>
                    <a:pt x="25" y="320"/>
                  </a:cubicBezTo>
                  <a:cubicBezTo>
                    <a:pt x="13" y="312"/>
                    <a:pt x="4" y="300"/>
                    <a:pt x="9" y="282"/>
                  </a:cubicBezTo>
                  <a:cubicBezTo>
                    <a:pt x="15" y="257"/>
                    <a:pt x="23" y="232"/>
                    <a:pt x="25" y="207"/>
                  </a:cubicBezTo>
                  <a:cubicBezTo>
                    <a:pt x="27" y="189"/>
                    <a:pt x="19" y="170"/>
                    <a:pt x="16" y="151"/>
                  </a:cubicBezTo>
                  <a:cubicBezTo>
                    <a:pt x="13" y="135"/>
                    <a:pt x="10" y="118"/>
                    <a:pt x="7" y="102"/>
                  </a:cubicBezTo>
                  <a:cubicBezTo>
                    <a:pt x="5" y="89"/>
                    <a:pt x="0" y="77"/>
                    <a:pt x="1" y="65"/>
                  </a:cubicBezTo>
                  <a:cubicBezTo>
                    <a:pt x="3" y="44"/>
                    <a:pt x="9" y="22"/>
                    <a:pt x="15" y="1"/>
                  </a:cubicBezTo>
                  <a:cubicBezTo>
                    <a:pt x="15" y="0"/>
                    <a:pt x="29" y="0"/>
                    <a:pt x="33" y="3"/>
                  </a:cubicBezTo>
                  <a:cubicBezTo>
                    <a:pt x="45" y="13"/>
                    <a:pt x="55" y="25"/>
                    <a:pt x="66" y="35"/>
                  </a:cubicBezTo>
                  <a:cubicBezTo>
                    <a:pt x="76" y="45"/>
                    <a:pt x="76" y="53"/>
                    <a:pt x="68" y="63"/>
                  </a:cubicBezTo>
                  <a:cubicBezTo>
                    <a:pt x="52" y="84"/>
                    <a:pt x="46" y="108"/>
                    <a:pt x="49" y="134"/>
                  </a:cubicBezTo>
                  <a:cubicBezTo>
                    <a:pt x="50" y="145"/>
                    <a:pt x="57" y="155"/>
                    <a:pt x="64" y="17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iSļîḋe">
              <a:extLst>
                <a:ext uri="{FF2B5EF4-FFF2-40B4-BE49-F238E27FC236}">
                  <a16:creationId xmlns="" xmlns:a16="http://schemas.microsoft.com/office/drawing/2014/main" id="{2C1E1951-D44D-4607-AF83-6F440D5ACC4B}"/>
                </a:ext>
              </a:extLst>
            </p:cNvPr>
            <p:cNvSpPr/>
            <p:nvPr/>
          </p:nvSpPr>
          <p:spPr bwMode="auto">
            <a:xfrm>
              <a:off x="1876552" y="5478036"/>
              <a:ext cx="131620" cy="229519"/>
            </a:xfrm>
            <a:custGeom>
              <a:avLst/>
              <a:gdLst>
                <a:gd name="T0" fmla="*/ 69 w 122"/>
                <a:gd name="T1" fmla="*/ 9 h 213"/>
                <a:gd name="T2" fmla="*/ 69 w 122"/>
                <a:gd name="T3" fmla="*/ 31 h 213"/>
                <a:gd name="T4" fmla="*/ 92 w 122"/>
                <a:gd name="T5" fmla="*/ 122 h 213"/>
                <a:gd name="T6" fmla="*/ 120 w 122"/>
                <a:gd name="T7" fmla="*/ 177 h 213"/>
                <a:gd name="T8" fmla="*/ 105 w 122"/>
                <a:gd name="T9" fmla="*/ 211 h 213"/>
                <a:gd name="T10" fmla="*/ 84 w 122"/>
                <a:gd name="T11" fmla="*/ 204 h 213"/>
                <a:gd name="T12" fmla="*/ 26 w 122"/>
                <a:gd name="T13" fmla="*/ 149 h 213"/>
                <a:gd name="T14" fmla="*/ 15 w 122"/>
                <a:gd name="T15" fmla="*/ 93 h 213"/>
                <a:gd name="T16" fmla="*/ 42 w 122"/>
                <a:gd name="T17" fmla="*/ 26 h 213"/>
                <a:gd name="T18" fmla="*/ 56 w 122"/>
                <a:gd name="T19" fmla="*/ 0 h 213"/>
                <a:gd name="T20" fmla="*/ 69 w 122"/>
                <a:gd name="T21" fmla="*/ 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213">
                  <a:moveTo>
                    <a:pt x="69" y="9"/>
                  </a:moveTo>
                  <a:cubicBezTo>
                    <a:pt x="69" y="16"/>
                    <a:pt x="69" y="23"/>
                    <a:pt x="69" y="31"/>
                  </a:cubicBezTo>
                  <a:cubicBezTo>
                    <a:pt x="67" y="64"/>
                    <a:pt x="77" y="93"/>
                    <a:pt x="92" y="122"/>
                  </a:cubicBezTo>
                  <a:cubicBezTo>
                    <a:pt x="102" y="140"/>
                    <a:pt x="114" y="158"/>
                    <a:pt x="120" y="177"/>
                  </a:cubicBezTo>
                  <a:cubicBezTo>
                    <a:pt x="122" y="187"/>
                    <a:pt x="112" y="201"/>
                    <a:pt x="105" y="211"/>
                  </a:cubicBezTo>
                  <a:cubicBezTo>
                    <a:pt x="104" y="213"/>
                    <a:pt x="90" y="208"/>
                    <a:pt x="84" y="204"/>
                  </a:cubicBezTo>
                  <a:cubicBezTo>
                    <a:pt x="64" y="186"/>
                    <a:pt x="45" y="167"/>
                    <a:pt x="26" y="149"/>
                  </a:cubicBezTo>
                  <a:cubicBezTo>
                    <a:pt x="10" y="133"/>
                    <a:pt x="0" y="118"/>
                    <a:pt x="15" y="93"/>
                  </a:cubicBezTo>
                  <a:cubicBezTo>
                    <a:pt x="27" y="73"/>
                    <a:pt x="33" y="48"/>
                    <a:pt x="42" y="26"/>
                  </a:cubicBezTo>
                  <a:cubicBezTo>
                    <a:pt x="46" y="17"/>
                    <a:pt x="52" y="9"/>
                    <a:pt x="56" y="0"/>
                  </a:cubicBezTo>
                  <a:cubicBezTo>
                    <a:pt x="61" y="3"/>
                    <a:pt x="65" y="6"/>
                    <a:pt x="69"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îşlîḓê">
              <a:extLst>
                <a:ext uri="{FF2B5EF4-FFF2-40B4-BE49-F238E27FC236}">
                  <a16:creationId xmlns="" xmlns:a16="http://schemas.microsoft.com/office/drawing/2014/main" id="{0BB1826A-40D6-4744-B027-4837C22F3035}"/>
                </a:ext>
              </a:extLst>
            </p:cNvPr>
            <p:cNvSpPr/>
            <p:nvPr/>
          </p:nvSpPr>
          <p:spPr bwMode="auto">
            <a:xfrm>
              <a:off x="767569" y="5402436"/>
              <a:ext cx="902850" cy="907200"/>
            </a:xfrm>
            <a:custGeom>
              <a:avLst/>
              <a:gdLst>
                <a:gd name="T0" fmla="*/ 1 w 838"/>
                <a:gd name="T1" fmla="*/ 400 h 841"/>
                <a:gd name="T2" fmla="*/ 437 w 838"/>
                <a:gd name="T3" fmla="*/ 841 h 841"/>
                <a:gd name="T4" fmla="*/ 652 w 838"/>
                <a:gd name="T5" fmla="*/ 673 h 841"/>
                <a:gd name="T6" fmla="*/ 637 w 838"/>
                <a:gd name="T7" fmla="*/ 685 h 841"/>
                <a:gd name="T8" fmla="*/ 624 w 838"/>
                <a:gd name="T9" fmla="*/ 697 h 841"/>
                <a:gd name="T10" fmla="*/ 627 w 838"/>
                <a:gd name="T11" fmla="*/ 714 h 841"/>
                <a:gd name="T12" fmla="*/ 660 w 838"/>
                <a:gd name="T13" fmla="*/ 712 h 841"/>
                <a:gd name="T14" fmla="*/ 648 w 838"/>
                <a:gd name="T15" fmla="*/ 685 h 841"/>
                <a:gd name="T16" fmla="*/ 396 w 838"/>
                <a:gd name="T17" fmla="*/ 764 h 841"/>
                <a:gd name="T18" fmla="*/ 355 w 838"/>
                <a:gd name="T19" fmla="*/ 756 h 841"/>
                <a:gd name="T20" fmla="*/ 363 w 838"/>
                <a:gd name="T21" fmla="*/ 804 h 841"/>
                <a:gd name="T22" fmla="*/ 265 w 838"/>
                <a:gd name="T23" fmla="*/ 724 h 841"/>
                <a:gd name="T24" fmla="*/ 292 w 838"/>
                <a:gd name="T25" fmla="*/ 763 h 841"/>
                <a:gd name="T26" fmla="*/ 497 w 838"/>
                <a:gd name="T27" fmla="*/ 786 h 841"/>
                <a:gd name="T28" fmla="*/ 469 w 838"/>
                <a:gd name="T29" fmla="*/ 757 h 841"/>
                <a:gd name="T30" fmla="*/ 489 w 838"/>
                <a:gd name="T31" fmla="*/ 745 h 841"/>
                <a:gd name="T32" fmla="*/ 443 w 838"/>
                <a:gd name="T33" fmla="*/ 781 h 841"/>
                <a:gd name="T34" fmla="*/ 461 w 838"/>
                <a:gd name="T35" fmla="*/ 756 h 841"/>
                <a:gd name="T36" fmla="*/ 475 w 838"/>
                <a:gd name="T37" fmla="*/ 785 h 841"/>
                <a:gd name="T38" fmla="*/ 559 w 838"/>
                <a:gd name="T39" fmla="*/ 733 h 841"/>
                <a:gd name="T40" fmla="*/ 538 w 838"/>
                <a:gd name="T41" fmla="*/ 775 h 841"/>
                <a:gd name="T42" fmla="*/ 181 w 838"/>
                <a:gd name="T43" fmla="*/ 686 h 841"/>
                <a:gd name="T44" fmla="*/ 192 w 838"/>
                <a:gd name="T45" fmla="*/ 712 h 841"/>
                <a:gd name="T46" fmla="*/ 747 w 838"/>
                <a:gd name="T47" fmla="*/ 458 h 841"/>
                <a:gd name="T48" fmla="*/ 744 w 838"/>
                <a:gd name="T49" fmla="*/ 398 h 841"/>
                <a:gd name="T50" fmla="*/ 656 w 838"/>
                <a:gd name="T51" fmla="*/ 191 h 841"/>
                <a:gd name="T52" fmla="*/ 426 w 838"/>
                <a:gd name="T53" fmla="*/ 90 h 841"/>
                <a:gd name="T54" fmla="*/ 91 w 838"/>
                <a:gd name="T55" fmla="*/ 247 h 841"/>
                <a:gd name="T56" fmla="*/ 91 w 838"/>
                <a:gd name="T57" fmla="*/ 247 h 841"/>
                <a:gd name="T58" fmla="*/ 83 w 838"/>
                <a:gd name="T59" fmla="*/ 467 h 841"/>
                <a:gd name="T60" fmla="*/ 524 w 838"/>
                <a:gd name="T61" fmla="*/ 107 h 841"/>
                <a:gd name="T62" fmla="*/ 741 w 838"/>
                <a:gd name="T63" fmla="*/ 350 h 841"/>
                <a:gd name="T64" fmla="*/ 745 w 838"/>
                <a:gd name="T65" fmla="*/ 298 h 841"/>
                <a:gd name="T66" fmla="*/ 165 w 838"/>
                <a:gd name="T67" fmla="*/ 686 h 841"/>
                <a:gd name="T68" fmla="*/ 143 w 838"/>
                <a:gd name="T69" fmla="*/ 689 h 841"/>
                <a:gd name="T70" fmla="*/ 181 w 838"/>
                <a:gd name="T71" fmla="*/ 172 h 841"/>
                <a:gd name="T72" fmla="*/ 80 w 838"/>
                <a:gd name="T73" fmla="*/ 418 h 841"/>
                <a:gd name="T74" fmla="*/ 53 w 838"/>
                <a:gd name="T75" fmla="*/ 404 h 841"/>
                <a:gd name="T76" fmla="*/ 93 w 838"/>
                <a:gd name="T77" fmla="*/ 292 h 841"/>
                <a:gd name="T78" fmla="*/ 81 w 838"/>
                <a:gd name="T79" fmla="*/ 393 h 841"/>
                <a:gd name="T80" fmla="*/ 80 w 838"/>
                <a:gd name="T81" fmla="*/ 394 h 841"/>
                <a:gd name="T82" fmla="*/ 490 w 838"/>
                <a:gd name="T83" fmla="*/ 98 h 841"/>
                <a:gd name="T84" fmla="*/ 636 w 838"/>
                <a:gd name="T85" fmla="*/ 133 h 841"/>
                <a:gd name="T86" fmla="*/ 698 w 838"/>
                <a:gd name="T87" fmla="*/ 253 h 841"/>
                <a:gd name="T88" fmla="*/ 732 w 838"/>
                <a:gd name="T89" fmla="*/ 252 h 841"/>
                <a:gd name="T90" fmla="*/ 156 w 838"/>
                <a:gd name="T91" fmla="*/ 210 h 841"/>
                <a:gd name="T92" fmla="*/ 595 w 838"/>
                <a:gd name="T93" fmla="*/ 109 h 841"/>
                <a:gd name="T94" fmla="*/ 759 w 838"/>
                <a:gd name="T95" fmla="*/ 518 h 841"/>
                <a:gd name="T96" fmla="*/ 542 w 838"/>
                <a:gd name="T97" fmla="*/ 91 h 841"/>
                <a:gd name="T98" fmla="*/ 746 w 838"/>
                <a:gd name="T99" fmla="*/ 287 h 841"/>
                <a:gd name="T100" fmla="*/ 188 w 838"/>
                <a:gd name="T101" fmla="*/ 154 h 841"/>
                <a:gd name="T102" fmla="*/ 138 w 838"/>
                <a:gd name="T103" fmla="*/ 223 h 841"/>
                <a:gd name="T104" fmla="*/ 752 w 838"/>
                <a:gd name="T105" fmla="*/ 542 h 841"/>
                <a:gd name="T106" fmla="*/ 262 w 838"/>
                <a:gd name="T107" fmla="*/ 125 h 841"/>
                <a:gd name="T108" fmla="*/ 335 w 838"/>
                <a:gd name="T109" fmla="*/ 99 h 841"/>
                <a:gd name="T110" fmla="*/ 386 w 838"/>
                <a:gd name="T111" fmla="*/ 72 h 841"/>
                <a:gd name="T112" fmla="*/ 386 w 838"/>
                <a:gd name="T113" fmla="*/ 75 h 841"/>
                <a:gd name="T114" fmla="*/ 214 w 838"/>
                <a:gd name="T115" fmla="*/ 119 h 841"/>
                <a:gd name="T116" fmla="*/ 194 w 838"/>
                <a:gd name="T117" fmla="*/ 653 h 841"/>
                <a:gd name="T118" fmla="*/ 408 w 838"/>
                <a:gd name="T119" fmla="*/ 60 h 841"/>
                <a:gd name="T120" fmla="*/ 62 w 838"/>
                <a:gd name="T121" fmla="*/ 523 h 841"/>
                <a:gd name="T122" fmla="*/ 744 w 838"/>
                <a:gd name="T123" fmla="*/ 473 h 841"/>
                <a:gd name="T124" fmla="*/ 84 w 838"/>
                <a:gd name="T125" fmla="*/ 360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8" h="841">
                  <a:moveTo>
                    <a:pt x="437" y="841"/>
                  </a:moveTo>
                  <a:cubicBezTo>
                    <a:pt x="424" y="841"/>
                    <a:pt x="411" y="841"/>
                    <a:pt x="398" y="841"/>
                  </a:cubicBezTo>
                  <a:cubicBezTo>
                    <a:pt x="396" y="840"/>
                    <a:pt x="395" y="840"/>
                    <a:pt x="393" y="840"/>
                  </a:cubicBezTo>
                  <a:cubicBezTo>
                    <a:pt x="360" y="837"/>
                    <a:pt x="327" y="831"/>
                    <a:pt x="295" y="822"/>
                  </a:cubicBezTo>
                  <a:cubicBezTo>
                    <a:pt x="229" y="801"/>
                    <a:pt x="172" y="767"/>
                    <a:pt x="123" y="718"/>
                  </a:cubicBezTo>
                  <a:cubicBezTo>
                    <a:pt x="90" y="685"/>
                    <a:pt x="63" y="648"/>
                    <a:pt x="42" y="606"/>
                  </a:cubicBezTo>
                  <a:cubicBezTo>
                    <a:pt x="23" y="566"/>
                    <a:pt x="10" y="524"/>
                    <a:pt x="4" y="480"/>
                  </a:cubicBezTo>
                  <a:cubicBezTo>
                    <a:pt x="2" y="468"/>
                    <a:pt x="1" y="457"/>
                    <a:pt x="0" y="445"/>
                  </a:cubicBezTo>
                  <a:cubicBezTo>
                    <a:pt x="0" y="433"/>
                    <a:pt x="0" y="420"/>
                    <a:pt x="0" y="407"/>
                  </a:cubicBezTo>
                  <a:cubicBezTo>
                    <a:pt x="0" y="405"/>
                    <a:pt x="0" y="402"/>
                    <a:pt x="1" y="400"/>
                  </a:cubicBezTo>
                  <a:cubicBezTo>
                    <a:pt x="3" y="372"/>
                    <a:pt x="7" y="345"/>
                    <a:pt x="14" y="318"/>
                  </a:cubicBezTo>
                  <a:cubicBezTo>
                    <a:pt x="39" y="230"/>
                    <a:pt x="87" y="157"/>
                    <a:pt x="159" y="101"/>
                  </a:cubicBezTo>
                  <a:cubicBezTo>
                    <a:pt x="251" y="29"/>
                    <a:pt x="355" y="0"/>
                    <a:pt x="470" y="14"/>
                  </a:cubicBezTo>
                  <a:cubicBezTo>
                    <a:pt x="558" y="25"/>
                    <a:pt x="634" y="61"/>
                    <a:pt x="699" y="120"/>
                  </a:cubicBezTo>
                  <a:cubicBezTo>
                    <a:pt x="781" y="195"/>
                    <a:pt x="826" y="288"/>
                    <a:pt x="835" y="398"/>
                  </a:cubicBezTo>
                  <a:cubicBezTo>
                    <a:pt x="838" y="436"/>
                    <a:pt x="834" y="474"/>
                    <a:pt x="826" y="511"/>
                  </a:cubicBezTo>
                  <a:cubicBezTo>
                    <a:pt x="812" y="578"/>
                    <a:pt x="782" y="638"/>
                    <a:pt x="738" y="691"/>
                  </a:cubicBezTo>
                  <a:cubicBezTo>
                    <a:pt x="712" y="721"/>
                    <a:pt x="682" y="748"/>
                    <a:pt x="649" y="770"/>
                  </a:cubicBezTo>
                  <a:cubicBezTo>
                    <a:pt x="597" y="805"/>
                    <a:pt x="540" y="826"/>
                    <a:pt x="478" y="835"/>
                  </a:cubicBezTo>
                  <a:cubicBezTo>
                    <a:pt x="464" y="837"/>
                    <a:pt x="450" y="839"/>
                    <a:pt x="437" y="841"/>
                  </a:cubicBezTo>
                  <a:close/>
                  <a:moveTo>
                    <a:pt x="115" y="425"/>
                  </a:moveTo>
                  <a:cubicBezTo>
                    <a:pt x="115" y="589"/>
                    <a:pt x="248" y="726"/>
                    <a:pt x="416" y="727"/>
                  </a:cubicBezTo>
                  <a:cubicBezTo>
                    <a:pt x="581" y="727"/>
                    <a:pt x="717" y="594"/>
                    <a:pt x="718" y="427"/>
                  </a:cubicBezTo>
                  <a:cubicBezTo>
                    <a:pt x="719" y="260"/>
                    <a:pt x="583" y="125"/>
                    <a:pt x="419" y="124"/>
                  </a:cubicBezTo>
                  <a:cubicBezTo>
                    <a:pt x="256" y="123"/>
                    <a:pt x="116" y="255"/>
                    <a:pt x="115" y="425"/>
                  </a:cubicBezTo>
                  <a:close/>
                  <a:moveTo>
                    <a:pt x="648" y="685"/>
                  </a:moveTo>
                  <a:cubicBezTo>
                    <a:pt x="653" y="691"/>
                    <a:pt x="654" y="691"/>
                    <a:pt x="658" y="686"/>
                  </a:cubicBezTo>
                  <a:cubicBezTo>
                    <a:pt x="659" y="684"/>
                    <a:pt x="660" y="682"/>
                    <a:pt x="661" y="680"/>
                  </a:cubicBezTo>
                  <a:cubicBezTo>
                    <a:pt x="666" y="674"/>
                    <a:pt x="665" y="672"/>
                    <a:pt x="658" y="671"/>
                  </a:cubicBezTo>
                  <a:cubicBezTo>
                    <a:pt x="656" y="670"/>
                    <a:pt x="653" y="672"/>
                    <a:pt x="652" y="673"/>
                  </a:cubicBezTo>
                  <a:cubicBezTo>
                    <a:pt x="650" y="674"/>
                    <a:pt x="649" y="676"/>
                    <a:pt x="647" y="678"/>
                  </a:cubicBezTo>
                  <a:cubicBezTo>
                    <a:pt x="647" y="678"/>
                    <a:pt x="646" y="678"/>
                    <a:pt x="645" y="677"/>
                  </a:cubicBezTo>
                  <a:cubicBezTo>
                    <a:pt x="645" y="673"/>
                    <a:pt x="644" y="669"/>
                    <a:pt x="644" y="664"/>
                  </a:cubicBezTo>
                  <a:cubicBezTo>
                    <a:pt x="644" y="660"/>
                    <a:pt x="642" y="659"/>
                    <a:pt x="639" y="659"/>
                  </a:cubicBezTo>
                  <a:cubicBezTo>
                    <a:pt x="636" y="659"/>
                    <a:pt x="630" y="664"/>
                    <a:pt x="629" y="668"/>
                  </a:cubicBezTo>
                  <a:cubicBezTo>
                    <a:pt x="631" y="667"/>
                    <a:pt x="633" y="667"/>
                    <a:pt x="636" y="665"/>
                  </a:cubicBezTo>
                  <a:cubicBezTo>
                    <a:pt x="635" y="669"/>
                    <a:pt x="634" y="671"/>
                    <a:pt x="633" y="673"/>
                  </a:cubicBezTo>
                  <a:cubicBezTo>
                    <a:pt x="635" y="674"/>
                    <a:pt x="636" y="674"/>
                    <a:pt x="638" y="675"/>
                  </a:cubicBezTo>
                  <a:cubicBezTo>
                    <a:pt x="637" y="680"/>
                    <a:pt x="643" y="687"/>
                    <a:pt x="634" y="691"/>
                  </a:cubicBezTo>
                  <a:cubicBezTo>
                    <a:pt x="635" y="689"/>
                    <a:pt x="636" y="686"/>
                    <a:pt x="637" y="685"/>
                  </a:cubicBezTo>
                  <a:cubicBezTo>
                    <a:pt x="632" y="679"/>
                    <a:pt x="627" y="673"/>
                    <a:pt x="625" y="666"/>
                  </a:cubicBezTo>
                  <a:cubicBezTo>
                    <a:pt x="625" y="664"/>
                    <a:pt x="623" y="663"/>
                    <a:pt x="621" y="661"/>
                  </a:cubicBezTo>
                  <a:cubicBezTo>
                    <a:pt x="621" y="663"/>
                    <a:pt x="621" y="665"/>
                    <a:pt x="620" y="667"/>
                  </a:cubicBezTo>
                  <a:cubicBezTo>
                    <a:pt x="620" y="667"/>
                    <a:pt x="620" y="667"/>
                    <a:pt x="620" y="668"/>
                  </a:cubicBezTo>
                  <a:cubicBezTo>
                    <a:pt x="618" y="668"/>
                    <a:pt x="617" y="669"/>
                    <a:pt x="615" y="670"/>
                  </a:cubicBezTo>
                  <a:cubicBezTo>
                    <a:pt x="621" y="675"/>
                    <a:pt x="621" y="676"/>
                    <a:pt x="618" y="680"/>
                  </a:cubicBezTo>
                  <a:cubicBezTo>
                    <a:pt x="617" y="679"/>
                    <a:pt x="616" y="678"/>
                    <a:pt x="614" y="677"/>
                  </a:cubicBezTo>
                  <a:cubicBezTo>
                    <a:pt x="613" y="677"/>
                    <a:pt x="612" y="677"/>
                    <a:pt x="610" y="676"/>
                  </a:cubicBezTo>
                  <a:cubicBezTo>
                    <a:pt x="611" y="677"/>
                    <a:pt x="611" y="679"/>
                    <a:pt x="612" y="680"/>
                  </a:cubicBezTo>
                  <a:cubicBezTo>
                    <a:pt x="616" y="685"/>
                    <a:pt x="620" y="691"/>
                    <a:pt x="624" y="697"/>
                  </a:cubicBezTo>
                  <a:cubicBezTo>
                    <a:pt x="625" y="699"/>
                    <a:pt x="625" y="700"/>
                    <a:pt x="626" y="703"/>
                  </a:cubicBezTo>
                  <a:cubicBezTo>
                    <a:pt x="618" y="699"/>
                    <a:pt x="619" y="687"/>
                    <a:pt x="608" y="687"/>
                  </a:cubicBezTo>
                  <a:cubicBezTo>
                    <a:pt x="613" y="695"/>
                    <a:pt x="618" y="701"/>
                    <a:pt x="623" y="708"/>
                  </a:cubicBezTo>
                  <a:cubicBezTo>
                    <a:pt x="623" y="708"/>
                    <a:pt x="622" y="708"/>
                    <a:pt x="622" y="708"/>
                  </a:cubicBezTo>
                  <a:cubicBezTo>
                    <a:pt x="618" y="706"/>
                    <a:pt x="615" y="704"/>
                    <a:pt x="610" y="702"/>
                  </a:cubicBezTo>
                  <a:cubicBezTo>
                    <a:pt x="615" y="709"/>
                    <a:pt x="618" y="716"/>
                    <a:pt x="621" y="722"/>
                  </a:cubicBezTo>
                  <a:cubicBezTo>
                    <a:pt x="622" y="723"/>
                    <a:pt x="622" y="724"/>
                    <a:pt x="623" y="724"/>
                  </a:cubicBezTo>
                  <a:cubicBezTo>
                    <a:pt x="624" y="725"/>
                    <a:pt x="626" y="726"/>
                    <a:pt x="627" y="725"/>
                  </a:cubicBezTo>
                  <a:cubicBezTo>
                    <a:pt x="628" y="725"/>
                    <a:pt x="629" y="723"/>
                    <a:pt x="629" y="722"/>
                  </a:cubicBezTo>
                  <a:cubicBezTo>
                    <a:pt x="629" y="719"/>
                    <a:pt x="628" y="716"/>
                    <a:pt x="627" y="714"/>
                  </a:cubicBezTo>
                  <a:cubicBezTo>
                    <a:pt x="625" y="711"/>
                    <a:pt x="625" y="709"/>
                    <a:pt x="628" y="708"/>
                  </a:cubicBezTo>
                  <a:cubicBezTo>
                    <a:pt x="633" y="713"/>
                    <a:pt x="636" y="713"/>
                    <a:pt x="640" y="708"/>
                  </a:cubicBezTo>
                  <a:cubicBezTo>
                    <a:pt x="642" y="706"/>
                    <a:pt x="643" y="704"/>
                    <a:pt x="645" y="702"/>
                  </a:cubicBezTo>
                  <a:cubicBezTo>
                    <a:pt x="645" y="703"/>
                    <a:pt x="646" y="703"/>
                    <a:pt x="647" y="703"/>
                  </a:cubicBezTo>
                  <a:cubicBezTo>
                    <a:pt x="646" y="706"/>
                    <a:pt x="645" y="708"/>
                    <a:pt x="644" y="710"/>
                  </a:cubicBezTo>
                  <a:cubicBezTo>
                    <a:pt x="642" y="715"/>
                    <a:pt x="638" y="719"/>
                    <a:pt x="635" y="724"/>
                  </a:cubicBezTo>
                  <a:cubicBezTo>
                    <a:pt x="633" y="730"/>
                    <a:pt x="635" y="733"/>
                    <a:pt x="641" y="733"/>
                  </a:cubicBezTo>
                  <a:cubicBezTo>
                    <a:pt x="648" y="732"/>
                    <a:pt x="654" y="732"/>
                    <a:pt x="659" y="730"/>
                  </a:cubicBezTo>
                  <a:cubicBezTo>
                    <a:pt x="662" y="729"/>
                    <a:pt x="665" y="726"/>
                    <a:pt x="664" y="724"/>
                  </a:cubicBezTo>
                  <a:cubicBezTo>
                    <a:pt x="664" y="720"/>
                    <a:pt x="663" y="715"/>
                    <a:pt x="660" y="712"/>
                  </a:cubicBezTo>
                  <a:cubicBezTo>
                    <a:pt x="657" y="708"/>
                    <a:pt x="658" y="705"/>
                    <a:pt x="662" y="703"/>
                  </a:cubicBezTo>
                  <a:cubicBezTo>
                    <a:pt x="666" y="701"/>
                    <a:pt x="669" y="698"/>
                    <a:pt x="674" y="696"/>
                  </a:cubicBezTo>
                  <a:cubicBezTo>
                    <a:pt x="670" y="692"/>
                    <a:pt x="667" y="690"/>
                    <a:pt x="662" y="693"/>
                  </a:cubicBezTo>
                  <a:cubicBezTo>
                    <a:pt x="659" y="695"/>
                    <a:pt x="656" y="698"/>
                    <a:pt x="653" y="700"/>
                  </a:cubicBezTo>
                  <a:cubicBezTo>
                    <a:pt x="653" y="699"/>
                    <a:pt x="652" y="699"/>
                    <a:pt x="652" y="699"/>
                  </a:cubicBezTo>
                  <a:cubicBezTo>
                    <a:pt x="652" y="696"/>
                    <a:pt x="654" y="692"/>
                    <a:pt x="650" y="691"/>
                  </a:cubicBezTo>
                  <a:cubicBezTo>
                    <a:pt x="646" y="690"/>
                    <a:pt x="644" y="693"/>
                    <a:pt x="642" y="696"/>
                  </a:cubicBezTo>
                  <a:cubicBezTo>
                    <a:pt x="640" y="699"/>
                    <a:pt x="637" y="702"/>
                    <a:pt x="634" y="705"/>
                  </a:cubicBezTo>
                  <a:cubicBezTo>
                    <a:pt x="633" y="704"/>
                    <a:pt x="633" y="704"/>
                    <a:pt x="632" y="704"/>
                  </a:cubicBezTo>
                  <a:cubicBezTo>
                    <a:pt x="634" y="694"/>
                    <a:pt x="643" y="692"/>
                    <a:pt x="648" y="685"/>
                  </a:cubicBezTo>
                  <a:close/>
                  <a:moveTo>
                    <a:pt x="368" y="799"/>
                  </a:moveTo>
                  <a:cubicBezTo>
                    <a:pt x="368" y="799"/>
                    <a:pt x="369" y="800"/>
                    <a:pt x="370" y="800"/>
                  </a:cubicBezTo>
                  <a:cubicBezTo>
                    <a:pt x="375" y="802"/>
                    <a:pt x="377" y="804"/>
                    <a:pt x="376" y="809"/>
                  </a:cubicBezTo>
                  <a:cubicBezTo>
                    <a:pt x="376" y="810"/>
                    <a:pt x="378" y="812"/>
                    <a:pt x="379" y="812"/>
                  </a:cubicBezTo>
                  <a:cubicBezTo>
                    <a:pt x="382" y="813"/>
                    <a:pt x="388" y="806"/>
                    <a:pt x="389" y="803"/>
                  </a:cubicBezTo>
                  <a:cubicBezTo>
                    <a:pt x="390" y="797"/>
                    <a:pt x="391" y="790"/>
                    <a:pt x="392" y="784"/>
                  </a:cubicBezTo>
                  <a:cubicBezTo>
                    <a:pt x="392" y="778"/>
                    <a:pt x="393" y="771"/>
                    <a:pt x="401" y="769"/>
                  </a:cubicBezTo>
                  <a:cubicBezTo>
                    <a:pt x="402" y="769"/>
                    <a:pt x="403" y="767"/>
                    <a:pt x="403" y="765"/>
                  </a:cubicBezTo>
                  <a:cubicBezTo>
                    <a:pt x="402" y="765"/>
                    <a:pt x="401" y="764"/>
                    <a:pt x="399" y="763"/>
                  </a:cubicBezTo>
                  <a:cubicBezTo>
                    <a:pt x="398" y="763"/>
                    <a:pt x="397" y="764"/>
                    <a:pt x="396" y="764"/>
                  </a:cubicBezTo>
                  <a:cubicBezTo>
                    <a:pt x="396" y="757"/>
                    <a:pt x="402" y="751"/>
                    <a:pt x="394" y="746"/>
                  </a:cubicBezTo>
                  <a:cubicBezTo>
                    <a:pt x="393" y="745"/>
                    <a:pt x="391" y="744"/>
                    <a:pt x="390" y="743"/>
                  </a:cubicBezTo>
                  <a:cubicBezTo>
                    <a:pt x="389" y="745"/>
                    <a:pt x="386" y="747"/>
                    <a:pt x="386" y="750"/>
                  </a:cubicBezTo>
                  <a:cubicBezTo>
                    <a:pt x="386" y="754"/>
                    <a:pt x="386" y="758"/>
                    <a:pt x="386" y="762"/>
                  </a:cubicBezTo>
                  <a:cubicBezTo>
                    <a:pt x="386" y="763"/>
                    <a:pt x="385" y="765"/>
                    <a:pt x="384" y="766"/>
                  </a:cubicBezTo>
                  <a:cubicBezTo>
                    <a:pt x="380" y="766"/>
                    <a:pt x="376" y="766"/>
                    <a:pt x="370" y="766"/>
                  </a:cubicBezTo>
                  <a:cubicBezTo>
                    <a:pt x="380" y="755"/>
                    <a:pt x="376" y="749"/>
                    <a:pt x="368" y="743"/>
                  </a:cubicBezTo>
                  <a:cubicBezTo>
                    <a:pt x="365" y="745"/>
                    <a:pt x="362" y="748"/>
                    <a:pt x="358" y="751"/>
                  </a:cubicBezTo>
                  <a:cubicBezTo>
                    <a:pt x="364" y="753"/>
                    <a:pt x="364" y="753"/>
                    <a:pt x="362" y="757"/>
                  </a:cubicBezTo>
                  <a:cubicBezTo>
                    <a:pt x="360" y="757"/>
                    <a:pt x="358" y="757"/>
                    <a:pt x="355" y="756"/>
                  </a:cubicBezTo>
                  <a:cubicBezTo>
                    <a:pt x="355" y="755"/>
                    <a:pt x="356" y="753"/>
                    <a:pt x="356" y="752"/>
                  </a:cubicBezTo>
                  <a:cubicBezTo>
                    <a:pt x="355" y="751"/>
                    <a:pt x="353" y="750"/>
                    <a:pt x="353" y="750"/>
                  </a:cubicBezTo>
                  <a:cubicBezTo>
                    <a:pt x="349" y="754"/>
                    <a:pt x="344" y="758"/>
                    <a:pt x="343" y="762"/>
                  </a:cubicBezTo>
                  <a:cubicBezTo>
                    <a:pt x="342" y="769"/>
                    <a:pt x="343" y="777"/>
                    <a:pt x="344" y="784"/>
                  </a:cubicBezTo>
                  <a:cubicBezTo>
                    <a:pt x="344" y="788"/>
                    <a:pt x="343" y="790"/>
                    <a:pt x="340" y="791"/>
                  </a:cubicBezTo>
                  <a:cubicBezTo>
                    <a:pt x="338" y="793"/>
                    <a:pt x="336" y="794"/>
                    <a:pt x="333" y="796"/>
                  </a:cubicBezTo>
                  <a:cubicBezTo>
                    <a:pt x="340" y="799"/>
                    <a:pt x="345" y="797"/>
                    <a:pt x="350" y="796"/>
                  </a:cubicBezTo>
                  <a:cubicBezTo>
                    <a:pt x="356" y="794"/>
                    <a:pt x="353" y="788"/>
                    <a:pt x="353" y="784"/>
                  </a:cubicBezTo>
                  <a:cubicBezTo>
                    <a:pt x="358" y="788"/>
                    <a:pt x="359" y="793"/>
                    <a:pt x="360" y="798"/>
                  </a:cubicBezTo>
                  <a:cubicBezTo>
                    <a:pt x="360" y="800"/>
                    <a:pt x="362" y="802"/>
                    <a:pt x="363" y="804"/>
                  </a:cubicBezTo>
                  <a:cubicBezTo>
                    <a:pt x="365" y="802"/>
                    <a:pt x="366" y="801"/>
                    <a:pt x="368" y="799"/>
                  </a:cubicBezTo>
                  <a:close/>
                  <a:moveTo>
                    <a:pt x="285" y="742"/>
                  </a:moveTo>
                  <a:cubicBezTo>
                    <a:pt x="288" y="739"/>
                    <a:pt x="289" y="737"/>
                    <a:pt x="291" y="735"/>
                  </a:cubicBezTo>
                  <a:cubicBezTo>
                    <a:pt x="292" y="732"/>
                    <a:pt x="294" y="732"/>
                    <a:pt x="297" y="734"/>
                  </a:cubicBezTo>
                  <a:cubicBezTo>
                    <a:pt x="298" y="735"/>
                    <a:pt x="300" y="734"/>
                    <a:pt x="302" y="735"/>
                  </a:cubicBezTo>
                  <a:cubicBezTo>
                    <a:pt x="302" y="733"/>
                    <a:pt x="303" y="731"/>
                    <a:pt x="302" y="730"/>
                  </a:cubicBezTo>
                  <a:cubicBezTo>
                    <a:pt x="302" y="728"/>
                    <a:pt x="300" y="726"/>
                    <a:pt x="298" y="726"/>
                  </a:cubicBezTo>
                  <a:cubicBezTo>
                    <a:pt x="287" y="725"/>
                    <a:pt x="278" y="720"/>
                    <a:pt x="269" y="716"/>
                  </a:cubicBezTo>
                  <a:cubicBezTo>
                    <a:pt x="267" y="714"/>
                    <a:pt x="265" y="714"/>
                    <a:pt x="262" y="713"/>
                  </a:cubicBezTo>
                  <a:cubicBezTo>
                    <a:pt x="262" y="717"/>
                    <a:pt x="261" y="721"/>
                    <a:pt x="265" y="724"/>
                  </a:cubicBezTo>
                  <a:cubicBezTo>
                    <a:pt x="266" y="724"/>
                    <a:pt x="267" y="726"/>
                    <a:pt x="266" y="727"/>
                  </a:cubicBezTo>
                  <a:cubicBezTo>
                    <a:pt x="264" y="730"/>
                    <a:pt x="263" y="734"/>
                    <a:pt x="260" y="736"/>
                  </a:cubicBezTo>
                  <a:cubicBezTo>
                    <a:pt x="258" y="737"/>
                    <a:pt x="254" y="734"/>
                    <a:pt x="251" y="733"/>
                  </a:cubicBezTo>
                  <a:cubicBezTo>
                    <a:pt x="247" y="730"/>
                    <a:pt x="244" y="730"/>
                    <a:pt x="243" y="735"/>
                  </a:cubicBezTo>
                  <a:cubicBezTo>
                    <a:pt x="242" y="743"/>
                    <a:pt x="242" y="752"/>
                    <a:pt x="242" y="760"/>
                  </a:cubicBezTo>
                  <a:cubicBezTo>
                    <a:pt x="242" y="764"/>
                    <a:pt x="244" y="764"/>
                    <a:pt x="247" y="762"/>
                  </a:cubicBezTo>
                  <a:cubicBezTo>
                    <a:pt x="249" y="761"/>
                    <a:pt x="251" y="759"/>
                    <a:pt x="252" y="760"/>
                  </a:cubicBezTo>
                  <a:cubicBezTo>
                    <a:pt x="257" y="762"/>
                    <a:pt x="263" y="765"/>
                    <a:pt x="266" y="769"/>
                  </a:cubicBezTo>
                  <a:cubicBezTo>
                    <a:pt x="270" y="772"/>
                    <a:pt x="273" y="774"/>
                    <a:pt x="277" y="772"/>
                  </a:cubicBezTo>
                  <a:cubicBezTo>
                    <a:pt x="282" y="769"/>
                    <a:pt x="287" y="766"/>
                    <a:pt x="292" y="763"/>
                  </a:cubicBezTo>
                  <a:cubicBezTo>
                    <a:pt x="299" y="759"/>
                    <a:pt x="300" y="758"/>
                    <a:pt x="299" y="750"/>
                  </a:cubicBezTo>
                  <a:cubicBezTo>
                    <a:pt x="298" y="746"/>
                    <a:pt x="297" y="745"/>
                    <a:pt x="294" y="744"/>
                  </a:cubicBezTo>
                  <a:cubicBezTo>
                    <a:pt x="291" y="744"/>
                    <a:pt x="288" y="743"/>
                    <a:pt x="285" y="742"/>
                  </a:cubicBezTo>
                  <a:close/>
                  <a:moveTo>
                    <a:pt x="460" y="794"/>
                  </a:moveTo>
                  <a:cubicBezTo>
                    <a:pt x="461" y="795"/>
                    <a:pt x="462" y="797"/>
                    <a:pt x="463" y="798"/>
                  </a:cubicBezTo>
                  <a:cubicBezTo>
                    <a:pt x="468" y="803"/>
                    <a:pt x="469" y="803"/>
                    <a:pt x="474" y="799"/>
                  </a:cubicBezTo>
                  <a:cubicBezTo>
                    <a:pt x="476" y="797"/>
                    <a:pt x="480" y="797"/>
                    <a:pt x="482" y="796"/>
                  </a:cubicBezTo>
                  <a:cubicBezTo>
                    <a:pt x="485" y="796"/>
                    <a:pt x="488" y="797"/>
                    <a:pt x="491" y="797"/>
                  </a:cubicBezTo>
                  <a:cubicBezTo>
                    <a:pt x="492" y="796"/>
                    <a:pt x="495" y="795"/>
                    <a:pt x="495" y="794"/>
                  </a:cubicBezTo>
                  <a:cubicBezTo>
                    <a:pt x="497" y="791"/>
                    <a:pt x="496" y="789"/>
                    <a:pt x="497" y="786"/>
                  </a:cubicBezTo>
                  <a:cubicBezTo>
                    <a:pt x="494" y="786"/>
                    <a:pt x="492" y="786"/>
                    <a:pt x="490" y="786"/>
                  </a:cubicBezTo>
                  <a:cubicBezTo>
                    <a:pt x="487" y="787"/>
                    <a:pt x="485" y="787"/>
                    <a:pt x="484" y="784"/>
                  </a:cubicBezTo>
                  <a:cubicBezTo>
                    <a:pt x="484" y="781"/>
                    <a:pt x="483" y="778"/>
                    <a:pt x="487" y="777"/>
                  </a:cubicBezTo>
                  <a:cubicBezTo>
                    <a:pt x="489" y="777"/>
                    <a:pt x="490" y="776"/>
                    <a:pt x="491" y="775"/>
                  </a:cubicBezTo>
                  <a:cubicBezTo>
                    <a:pt x="492" y="774"/>
                    <a:pt x="492" y="773"/>
                    <a:pt x="492" y="772"/>
                  </a:cubicBezTo>
                  <a:cubicBezTo>
                    <a:pt x="491" y="771"/>
                    <a:pt x="490" y="771"/>
                    <a:pt x="489" y="771"/>
                  </a:cubicBezTo>
                  <a:cubicBezTo>
                    <a:pt x="487" y="771"/>
                    <a:pt x="485" y="771"/>
                    <a:pt x="483" y="771"/>
                  </a:cubicBezTo>
                  <a:cubicBezTo>
                    <a:pt x="483" y="771"/>
                    <a:pt x="484" y="770"/>
                    <a:pt x="484" y="770"/>
                  </a:cubicBezTo>
                  <a:cubicBezTo>
                    <a:pt x="482" y="768"/>
                    <a:pt x="480" y="765"/>
                    <a:pt x="478" y="763"/>
                  </a:cubicBezTo>
                  <a:cubicBezTo>
                    <a:pt x="475" y="761"/>
                    <a:pt x="472" y="759"/>
                    <a:pt x="469" y="757"/>
                  </a:cubicBezTo>
                  <a:cubicBezTo>
                    <a:pt x="475" y="753"/>
                    <a:pt x="483" y="755"/>
                    <a:pt x="485" y="760"/>
                  </a:cubicBezTo>
                  <a:cubicBezTo>
                    <a:pt x="486" y="762"/>
                    <a:pt x="487" y="763"/>
                    <a:pt x="489" y="763"/>
                  </a:cubicBezTo>
                  <a:cubicBezTo>
                    <a:pt x="490" y="763"/>
                    <a:pt x="491" y="763"/>
                    <a:pt x="492" y="764"/>
                  </a:cubicBezTo>
                  <a:cubicBezTo>
                    <a:pt x="493" y="764"/>
                    <a:pt x="496" y="765"/>
                    <a:pt x="496" y="764"/>
                  </a:cubicBezTo>
                  <a:cubicBezTo>
                    <a:pt x="497" y="763"/>
                    <a:pt x="498" y="760"/>
                    <a:pt x="498" y="758"/>
                  </a:cubicBezTo>
                  <a:cubicBezTo>
                    <a:pt x="497" y="755"/>
                    <a:pt x="491" y="752"/>
                    <a:pt x="488" y="752"/>
                  </a:cubicBezTo>
                  <a:cubicBezTo>
                    <a:pt x="486" y="752"/>
                    <a:pt x="485" y="752"/>
                    <a:pt x="484" y="752"/>
                  </a:cubicBezTo>
                  <a:cubicBezTo>
                    <a:pt x="484" y="752"/>
                    <a:pt x="483" y="752"/>
                    <a:pt x="483" y="751"/>
                  </a:cubicBezTo>
                  <a:cubicBezTo>
                    <a:pt x="484" y="750"/>
                    <a:pt x="485" y="749"/>
                    <a:pt x="486" y="748"/>
                  </a:cubicBezTo>
                  <a:cubicBezTo>
                    <a:pt x="487" y="747"/>
                    <a:pt x="489" y="745"/>
                    <a:pt x="489" y="745"/>
                  </a:cubicBezTo>
                  <a:cubicBezTo>
                    <a:pt x="488" y="743"/>
                    <a:pt x="486" y="742"/>
                    <a:pt x="485" y="742"/>
                  </a:cubicBezTo>
                  <a:cubicBezTo>
                    <a:pt x="483" y="741"/>
                    <a:pt x="481" y="742"/>
                    <a:pt x="479" y="743"/>
                  </a:cubicBezTo>
                  <a:cubicBezTo>
                    <a:pt x="477" y="744"/>
                    <a:pt x="475" y="747"/>
                    <a:pt x="473" y="747"/>
                  </a:cubicBezTo>
                  <a:cubicBezTo>
                    <a:pt x="469" y="749"/>
                    <a:pt x="465" y="751"/>
                    <a:pt x="460" y="751"/>
                  </a:cubicBezTo>
                  <a:cubicBezTo>
                    <a:pt x="458" y="751"/>
                    <a:pt x="456" y="747"/>
                    <a:pt x="455" y="745"/>
                  </a:cubicBezTo>
                  <a:cubicBezTo>
                    <a:pt x="453" y="744"/>
                    <a:pt x="451" y="742"/>
                    <a:pt x="449" y="740"/>
                  </a:cubicBezTo>
                  <a:cubicBezTo>
                    <a:pt x="449" y="745"/>
                    <a:pt x="449" y="749"/>
                    <a:pt x="447" y="752"/>
                  </a:cubicBezTo>
                  <a:cubicBezTo>
                    <a:pt x="446" y="755"/>
                    <a:pt x="443" y="758"/>
                    <a:pt x="441" y="761"/>
                  </a:cubicBezTo>
                  <a:cubicBezTo>
                    <a:pt x="440" y="762"/>
                    <a:pt x="441" y="765"/>
                    <a:pt x="442" y="766"/>
                  </a:cubicBezTo>
                  <a:cubicBezTo>
                    <a:pt x="447" y="771"/>
                    <a:pt x="447" y="774"/>
                    <a:pt x="443" y="781"/>
                  </a:cubicBezTo>
                  <a:cubicBezTo>
                    <a:pt x="441" y="784"/>
                    <a:pt x="441" y="786"/>
                    <a:pt x="445" y="787"/>
                  </a:cubicBezTo>
                  <a:cubicBezTo>
                    <a:pt x="446" y="788"/>
                    <a:pt x="447" y="790"/>
                    <a:pt x="447" y="791"/>
                  </a:cubicBezTo>
                  <a:cubicBezTo>
                    <a:pt x="445" y="797"/>
                    <a:pt x="447" y="801"/>
                    <a:pt x="452" y="804"/>
                  </a:cubicBezTo>
                  <a:cubicBezTo>
                    <a:pt x="457" y="797"/>
                    <a:pt x="461" y="781"/>
                    <a:pt x="459" y="778"/>
                  </a:cubicBezTo>
                  <a:cubicBezTo>
                    <a:pt x="458" y="780"/>
                    <a:pt x="457" y="781"/>
                    <a:pt x="456" y="783"/>
                  </a:cubicBezTo>
                  <a:cubicBezTo>
                    <a:pt x="455" y="782"/>
                    <a:pt x="455" y="782"/>
                    <a:pt x="454" y="782"/>
                  </a:cubicBezTo>
                  <a:cubicBezTo>
                    <a:pt x="455" y="779"/>
                    <a:pt x="456" y="777"/>
                    <a:pt x="457" y="774"/>
                  </a:cubicBezTo>
                  <a:cubicBezTo>
                    <a:pt x="458" y="771"/>
                    <a:pt x="458" y="770"/>
                    <a:pt x="455" y="768"/>
                  </a:cubicBezTo>
                  <a:cubicBezTo>
                    <a:pt x="453" y="767"/>
                    <a:pt x="452" y="762"/>
                    <a:pt x="453" y="760"/>
                  </a:cubicBezTo>
                  <a:cubicBezTo>
                    <a:pt x="454" y="758"/>
                    <a:pt x="458" y="756"/>
                    <a:pt x="461" y="756"/>
                  </a:cubicBezTo>
                  <a:cubicBezTo>
                    <a:pt x="464" y="756"/>
                    <a:pt x="465" y="759"/>
                    <a:pt x="465" y="762"/>
                  </a:cubicBezTo>
                  <a:cubicBezTo>
                    <a:pt x="464" y="766"/>
                    <a:pt x="463" y="770"/>
                    <a:pt x="462" y="773"/>
                  </a:cubicBezTo>
                  <a:cubicBezTo>
                    <a:pt x="462" y="774"/>
                    <a:pt x="462" y="774"/>
                    <a:pt x="463" y="774"/>
                  </a:cubicBezTo>
                  <a:cubicBezTo>
                    <a:pt x="465" y="770"/>
                    <a:pt x="468" y="767"/>
                    <a:pt x="470" y="762"/>
                  </a:cubicBezTo>
                  <a:cubicBezTo>
                    <a:pt x="472" y="766"/>
                    <a:pt x="473" y="770"/>
                    <a:pt x="474" y="774"/>
                  </a:cubicBezTo>
                  <a:cubicBezTo>
                    <a:pt x="473" y="775"/>
                    <a:pt x="471" y="776"/>
                    <a:pt x="469" y="776"/>
                  </a:cubicBezTo>
                  <a:cubicBezTo>
                    <a:pt x="467" y="777"/>
                    <a:pt x="466" y="778"/>
                    <a:pt x="464" y="779"/>
                  </a:cubicBezTo>
                  <a:cubicBezTo>
                    <a:pt x="466" y="780"/>
                    <a:pt x="468" y="781"/>
                    <a:pt x="469" y="782"/>
                  </a:cubicBezTo>
                  <a:cubicBezTo>
                    <a:pt x="470" y="782"/>
                    <a:pt x="471" y="782"/>
                    <a:pt x="472" y="782"/>
                  </a:cubicBezTo>
                  <a:cubicBezTo>
                    <a:pt x="473" y="783"/>
                    <a:pt x="475" y="784"/>
                    <a:pt x="475" y="785"/>
                  </a:cubicBezTo>
                  <a:cubicBezTo>
                    <a:pt x="475" y="786"/>
                    <a:pt x="474" y="788"/>
                    <a:pt x="473" y="789"/>
                  </a:cubicBezTo>
                  <a:cubicBezTo>
                    <a:pt x="469" y="791"/>
                    <a:pt x="465" y="792"/>
                    <a:pt x="460" y="794"/>
                  </a:cubicBezTo>
                  <a:close/>
                  <a:moveTo>
                    <a:pt x="563" y="760"/>
                  </a:moveTo>
                  <a:cubicBezTo>
                    <a:pt x="567" y="762"/>
                    <a:pt x="571" y="763"/>
                    <a:pt x="575" y="765"/>
                  </a:cubicBezTo>
                  <a:cubicBezTo>
                    <a:pt x="585" y="769"/>
                    <a:pt x="593" y="765"/>
                    <a:pt x="597" y="755"/>
                  </a:cubicBezTo>
                  <a:cubicBezTo>
                    <a:pt x="595" y="755"/>
                    <a:pt x="592" y="755"/>
                    <a:pt x="589" y="755"/>
                  </a:cubicBezTo>
                  <a:cubicBezTo>
                    <a:pt x="583" y="754"/>
                    <a:pt x="577" y="754"/>
                    <a:pt x="570" y="753"/>
                  </a:cubicBezTo>
                  <a:cubicBezTo>
                    <a:pt x="561" y="751"/>
                    <a:pt x="560" y="747"/>
                    <a:pt x="567" y="740"/>
                  </a:cubicBezTo>
                  <a:cubicBezTo>
                    <a:pt x="571" y="735"/>
                    <a:pt x="572" y="729"/>
                    <a:pt x="568" y="722"/>
                  </a:cubicBezTo>
                  <a:cubicBezTo>
                    <a:pt x="565" y="726"/>
                    <a:pt x="562" y="729"/>
                    <a:pt x="559" y="733"/>
                  </a:cubicBezTo>
                  <a:cubicBezTo>
                    <a:pt x="558" y="731"/>
                    <a:pt x="558" y="730"/>
                    <a:pt x="558" y="729"/>
                  </a:cubicBezTo>
                  <a:cubicBezTo>
                    <a:pt x="555" y="725"/>
                    <a:pt x="553" y="721"/>
                    <a:pt x="550" y="718"/>
                  </a:cubicBezTo>
                  <a:cubicBezTo>
                    <a:pt x="549" y="717"/>
                    <a:pt x="546" y="718"/>
                    <a:pt x="545" y="719"/>
                  </a:cubicBezTo>
                  <a:cubicBezTo>
                    <a:pt x="544" y="719"/>
                    <a:pt x="545" y="721"/>
                    <a:pt x="545" y="722"/>
                  </a:cubicBezTo>
                  <a:cubicBezTo>
                    <a:pt x="546" y="725"/>
                    <a:pt x="547" y="727"/>
                    <a:pt x="547" y="729"/>
                  </a:cubicBezTo>
                  <a:cubicBezTo>
                    <a:pt x="552" y="740"/>
                    <a:pt x="551" y="742"/>
                    <a:pt x="540" y="747"/>
                  </a:cubicBezTo>
                  <a:cubicBezTo>
                    <a:pt x="539" y="747"/>
                    <a:pt x="539" y="747"/>
                    <a:pt x="539" y="748"/>
                  </a:cubicBezTo>
                  <a:cubicBezTo>
                    <a:pt x="547" y="757"/>
                    <a:pt x="547" y="757"/>
                    <a:pt x="552" y="754"/>
                  </a:cubicBezTo>
                  <a:cubicBezTo>
                    <a:pt x="555" y="763"/>
                    <a:pt x="550" y="771"/>
                    <a:pt x="542" y="773"/>
                  </a:cubicBezTo>
                  <a:cubicBezTo>
                    <a:pt x="541" y="773"/>
                    <a:pt x="539" y="774"/>
                    <a:pt x="538" y="775"/>
                  </a:cubicBezTo>
                  <a:cubicBezTo>
                    <a:pt x="539" y="777"/>
                    <a:pt x="539" y="779"/>
                    <a:pt x="541" y="780"/>
                  </a:cubicBezTo>
                  <a:cubicBezTo>
                    <a:pt x="546" y="784"/>
                    <a:pt x="555" y="783"/>
                    <a:pt x="558" y="776"/>
                  </a:cubicBezTo>
                  <a:cubicBezTo>
                    <a:pt x="560" y="771"/>
                    <a:pt x="561" y="766"/>
                    <a:pt x="563" y="760"/>
                  </a:cubicBezTo>
                  <a:close/>
                  <a:moveTo>
                    <a:pt x="192" y="712"/>
                  </a:moveTo>
                  <a:cubicBezTo>
                    <a:pt x="189" y="711"/>
                    <a:pt x="187" y="710"/>
                    <a:pt x="184" y="708"/>
                  </a:cubicBezTo>
                  <a:cubicBezTo>
                    <a:pt x="183" y="708"/>
                    <a:pt x="182" y="706"/>
                    <a:pt x="182" y="705"/>
                  </a:cubicBezTo>
                  <a:cubicBezTo>
                    <a:pt x="183" y="701"/>
                    <a:pt x="190" y="698"/>
                    <a:pt x="194" y="700"/>
                  </a:cubicBezTo>
                  <a:cubicBezTo>
                    <a:pt x="197" y="703"/>
                    <a:pt x="199" y="701"/>
                    <a:pt x="201" y="698"/>
                  </a:cubicBezTo>
                  <a:cubicBezTo>
                    <a:pt x="203" y="695"/>
                    <a:pt x="199" y="694"/>
                    <a:pt x="197" y="693"/>
                  </a:cubicBezTo>
                  <a:cubicBezTo>
                    <a:pt x="192" y="691"/>
                    <a:pt x="187" y="688"/>
                    <a:pt x="181" y="686"/>
                  </a:cubicBezTo>
                  <a:cubicBezTo>
                    <a:pt x="179" y="685"/>
                    <a:pt x="177" y="685"/>
                    <a:pt x="175" y="685"/>
                  </a:cubicBezTo>
                  <a:cubicBezTo>
                    <a:pt x="175" y="688"/>
                    <a:pt x="175" y="690"/>
                    <a:pt x="176" y="693"/>
                  </a:cubicBezTo>
                  <a:cubicBezTo>
                    <a:pt x="176" y="693"/>
                    <a:pt x="177" y="694"/>
                    <a:pt x="177" y="694"/>
                  </a:cubicBezTo>
                  <a:cubicBezTo>
                    <a:pt x="176" y="696"/>
                    <a:pt x="175" y="698"/>
                    <a:pt x="173" y="699"/>
                  </a:cubicBezTo>
                  <a:cubicBezTo>
                    <a:pt x="171" y="700"/>
                    <a:pt x="168" y="701"/>
                    <a:pt x="167" y="700"/>
                  </a:cubicBezTo>
                  <a:cubicBezTo>
                    <a:pt x="163" y="697"/>
                    <a:pt x="160" y="699"/>
                    <a:pt x="157" y="701"/>
                  </a:cubicBezTo>
                  <a:cubicBezTo>
                    <a:pt x="156" y="702"/>
                    <a:pt x="154" y="703"/>
                    <a:pt x="154" y="704"/>
                  </a:cubicBezTo>
                  <a:cubicBezTo>
                    <a:pt x="155" y="705"/>
                    <a:pt x="156" y="707"/>
                    <a:pt x="157" y="707"/>
                  </a:cubicBezTo>
                  <a:cubicBezTo>
                    <a:pt x="166" y="708"/>
                    <a:pt x="173" y="712"/>
                    <a:pt x="180" y="716"/>
                  </a:cubicBezTo>
                  <a:cubicBezTo>
                    <a:pt x="186" y="720"/>
                    <a:pt x="189" y="719"/>
                    <a:pt x="192" y="712"/>
                  </a:cubicBezTo>
                  <a:close/>
                  <a:moveTo>
                    <a:pt x="777" y="433"/>
                  </a:moveTo>
                  <a:cubicBezTo>
                    <a:pt x="777" y="433"/>
                    <a:pt x="777" y="432"/>
                    <a:pt x="777" y="431"/>
                  </a:cubicBezTo>
                  <a:cubicBezTo>
                    <a:pt x="768" y="430"/>
                    <a:pt x="759" y="428"/>
                    <a:pt x="750" y="426"/>
                  </a:cubicBezTo>
                  <a:cubicBezTo>
                    <a:pt x="748" y="426"/>
                    <a:pt x="746" y="427"/>
                    <a:pt x="745" y="427"/>
                  </a:cubicBezTo>
                  <a:cubicBezTo>
                    <a:pt x="746" y="428"/>
                    <a:pt x="748" y="429"/>
                    <a:pt x="749" y="430"/>
                  </a:cubicBezTo>
                  <a:cubicBezTo>
                    <a:pt x="755" y="431"/>
                    <a:pt x="760" y="432"/>
                    <a:pt x="766" y="432"/>
                  </a:cubicBezTo>
                  <a:cubicBezTo>
                    <a:pt x="766" y="433"/>
                    <a:pt x="765" y="433"/>
                    <a:pt x="765" y="433"/>
                  </a:cubicBezTo>
                  <a:cubicBezTo>
                    <a:pt x="759" y="437"/>
                    <a:pt x="752" y="440"/>
                    <a:pt x="744" y="444"/>
                  </a:cubicBezTo>
                  <a:cubicBezTo>
                    <a:pt x="751" y="448"/>
                    <a:pt x="758" y="452"/>
                    <a:pt x="764" y="456"/>
                  </a:cubicBezTo>
                  <a:cubicBezTo>
                    <a:pt x="758" y="457"/>
                    <a:pt x="752" y="458"/>
                    <a:pt x="747" y="458"/>
                  </a:cubicBezTo>
                  <a:cubicBezTo>
                    <a:pt x="745" y="458"/>
                    <a:pt x="744" y="460"/>
                    <a:pt x="743" y="461"/>
                  </a:cubicBezTo>
                  <a:cubicBezTo>
                    <a:pt x="744" y="462"/>
                    <a:pt x="746" y="463"/>
                    <a:pt x="747" y="463"/>
                  </a:cubicBezTo>
                  <a:cubicBezTo>
                    <a:pt x="755" y="463"/>
                    <a:pt x="764" y="462"/>
                    <a:pt x="772" y="462"/>
                  </a:cubicBezTo>
                  <a:cubicBezTo>
                    <a:pt x="773" y="462"/>
                    <a:pt x="774" y="461"/>
                    <a:pt x="777" y="461"/>
                  </a:cubicBezTo>
                  <a:cubicBezTo>
                    <a:pt x="768" y="455"/>
                    <a:pt x="761" y="450"/>
                    <a:pt x="753" y="445"/>
                  </a:cubicBezTo>
                  <a:cubicBezTo>
                    <a:pt x="757" y="443"/>
                    <a:pt x="761" y="441"/>
                    <a:pt x="765" y="439"/>
                  </a:cubicBezTo>
                  <a:cubicBezTo>
                    <a:pt x="769" y="437"/>
                    <a:pt x="773" y="435"/>
                    <a:pt x="777" y="433"/>
                  </a:cubicBezTo>
                  <a:close/>
                  <a:moveTo>
                    <a:pt x="778" y="401"/>
                  </a:moveTo>
                  <a:cubicBezTo>
                    <a:pt x="778" y="390"/>
                    <a:pt x="771" y="382"/>
                    <a:pt x="760" y="382"/>
                  </a:cubicBezTo>
                  <a:cubicBezTo>
                    <a:pt x="750" y="382"/>
                    <a:pt x="744" y="388"/>
                    <a:pt x="744" y="398"/>
                  </a:cubicBezTo>
                  <a:cubicBezTo>
                    <a:pt x="743" y="410"/>
                    <a:pt x="750" y="418"/>
                    <a:pt x="761" y="418"/>
                  </a:cubicBezTo>
                  <a:cubicBezTo>
                    <a:pt x="771" y="418"/>
                    <a:pt x="777" y="411"/>
                    <a:pt x="778" y="401"/>
                  </a:cubicBezTo>
                  <a:close/>
                  <a:moveTo>
                    <a:pt x="657" y="151"/>
                  </a:moveTo>
                  <a:cubicBezTo>
                    <a:pt x="657" y="151"/>
                    <a:pt x="656" y="151"/>
                    <a:pt x="656" y="151"/>
                  </a:cubicBezTo>
                  <a:cubicBezTo>
                    <a:pt x="650" y="157"/>
                    <a:pt x="644" y="163"/>
                    <a:pt x="638" y="170"/>
                  </a:cubicBezTo>
                  <a:cubicBezTo>
                    <a:pt x="637" y="171"/>
                    <a:pt x="636" y="173"/>
                    <a:pt x="635" y="175"/>
                  </a:cubicBezTo>
                  <a:cubicBezTo>
                    <a:pt x="637" y="174"/>
                    <a:pt x="639" y="173"/>
                    <a:pt x="641" y="172"/>
                  </a:cubicBezTo>
                  <a:cubicBezTo>
                    <a:pt x="645" y="168"/>
                    <a:pt x="649" y="164"/>
                    <a:pt x="653" y="160"/>
                  </a:cubicBezTo>
                  <a:cubicBezTo>
                    <a:pt x="653" y="171"/>
                    <a:pt x="653" y="182"/>
                    <a:pt x="653" y="193"/>
                  </a:cubicBezTo>
                  <a:cubicBezTo>
                    <a:pt x="655" y="192"/>
                    <a:pt x="656" y="192"/>
                    <a:pt x="656" y="191"/>
                  </a:cubicBezTo>
                  <a:cubicBezTo>
                    <a:pt x="662" y="185"/>
                    <a:pt x="668" y="179"/>
                    <a:pt x="674" y="172"/>
                  </a:cubicBezTo>
                  <a:cubicBezTo>
                    <a:pt x="675" y="171"/>
                    <a:pt x="675" y="170"/>
                    <a:pt x="675" y="169"/>
                  </a:cubicBezTo>
                  <a:cubicBezTo>
                    <a:pt x="674" y="169"/>
                    <a:pt x="673" y="169"/>
                    <a:pt x="672" y="170"/>
                  </a:cubicBezTo>
                  <a:cubicBezTo>
                    <a:pt x="667" y="174"/>
                    <a:pt x="663" y="179"/>
                    <a:pt x="657" y="185"/>
                  </a:cubicBezTo>
                  <a:cubicBezTo>
                    <a:pt x="657" y="173"/>
                    <a:pt x="657" y="162"/>
                    <a:pt x="657" y="151"/>
                  </a:cubicBezTo>
                  <a:close/>
                  <a:moveTo>
                    <a:pt x="429" y="57"/>
                  </a:moveTo>
                  <a:cubicBezTo>
                    <a:pt x="428" y="57"/>
                    <a:pt x="427" y="57"/>
                    <a:pt x="427" y="57"/>
                  </a:cubicBezTo>
                  <a:cubicBezTo>
                    <a:pt x="427" y="59"/>
                    <a:pt x="426" y="61"/>
                    <a:pt x="426" y="63"/>
                  </a:cubicBezTo>
                  <a:cubicBezTo>
                    <a:pt x="425" y="70"/>
                    <a:pt x="425" y="78"/>
                    <a:pt x="425" y="85"/>
                  </a:cubicBezTo>
                  <a:cubicBezTo>
                    <a:pt x="424" y="87"/>
                    <a:pt x="426" y="88"/>
                    <a:pt x="426" y="90"/>
                  </a:cubicBezTo>
                  <a:cubicBezTo>
                    <a:pt x="427" y="88"/>
                    <a:pt x="428" y="87"/>
                    <a:pt x="428" y="86"/>
                  </a:cubicBezTo>
                  <a:cubicBezTo>
                    <a:pt x="429" y="80"/>
                    <a:pt x="429" y="73"/>
                    <a:pt x="430" y="66"/>
                  </a:cubicBezTo>
                  <a:cubicBezTo>
                    <a:pt x="437" y="75"/>
                    <a:pt x="444" y="84"/>
                    <a:pt x="451" y="93"/>
                  </a:cubicBezTo>
                  <a:cubicBezTo>
                    <a:pt x="452" y="90"/>
                    <a:pt x="453" y="89"/>
                    <a:pt x="453" y="87"/>
                  </a:cubicBezTo>
                  <a:cubicBezTo>
                    <a:pt x="453" y="79"/>
                    <a:pt x="454" y="72"/>
                    <a:pt x="454" y="64"/>
                  </a:cubicBezTo>
                  <a:cubicBezTo>
                    <a:pt x="454" y="62"/>
                    <a:pt x="453" y="61"/>
                    <a:pt x="453" y="59"/>
                  </a:cubicBezTo>
                  <a:cubicBezTo>
                    <a:pt x="452" y="60"/>
                    <a:pt x="451" y="62"/>
                    <a:pt x="451" y="63"/>
                  </a:cubicBezTo>
                  <a:cubicBezTo>
                    <a:pt x="450" y="69"/>
                    <a:pt x="450" y="75"/>
                    <a:pt x="449" y="82"/>
                  </a:cubicBezTo>
                  <a:cubicBezTo>
                    <a:pt x="442" y="73"/>
                    <a:pt x="435" y="65"/>
                    <a:pt x="429" y="57"/>
                  </a:cubicBezTo>
                  <a:close/>
                  <a:moveTo>
                    <a:pt x="91" y="247"/>
                  </a:moveTo>
                  <a:cubicBezTo>
                    <a:pt x="99" y="251"/>
                    <a:pt x="105" y="255"/>
                    <a:pt x="113" y="259"/>
                  </a:cubicBezTo>
                  <a:cubicBezTo>
                    <a:pt x="101" y="262"/>
                    <a:pt x="91" y="265"/>
                    <a:pt x="81" y="268"/>
                  </a:cubicBezTo>
                  <a:cubicBezTo>
                    <a:pt x="82" y="270"/>
                    <a:pt x="83" y="271"/>
                    <a:pt x="84" y="272"/>
                  </a:cubicBezTo>
                  <a:cubicBezTo>
                    <a:pt x="91" y="275"/>
                    <a:pt x="98" y="279"/>
                    <a:pt x="105" y="283"/>
                  </a:cubicBezTo>
                  <a:cubicBezTo>
                    <a:pt x="106" y="284"/>
                    <a:pt x="108" y="283"/>
                    <a:pt x="110" y="284"/>
                  </a:cubicBezTo>
                  <a:cubicBezTo>
                    <a:pt x="109" y="282"/>
                    <a:pt x="108" y="281"/>
                    <a:pt x="106" y="280"/>
                  </a:cubicBezTo>
                  <a:cubicBezTo>
                    <a:pt x="105" y="279"/>
                    <a:pt x="104" y="278"/>
                    <a:pt x="102" y="277"/>
                  </a:cubicBezTo>
                  <a:cubicBezTo>
                    <a:pt x="98" y="275"/>
                    <a:pt x="94" y="273"/>
                    <a:pt x="90" y="270"/>
                  </a:cubicBezTo>
                  <a:cubicBezTo>
                    <a:pt x="101" y="267"/>
                    <a:pt x="112" y="265"/>
                    <a:pt x="122" y="262"/>
                  </a:cubicBezTo>
                  <a:cubicBezTo>
                    <a:pt x="117" y="256"/>
                    <a:pt x="95" y="245"/>
                    <a:pt x="91" y="247"/>
                  </a:cubicBezTo>
                  <a:close/>
                  <a:moveTo>
                    <a:pt x="59" y="468"/>
                  </a:moveTo>
                  <a:cubicBezTo>
                    <a:pt x="67" y="460"/>
                    <a:pt x="74" y="451"/>
                    <a:pt x="81" y="443"/>
                  </a:cubicBezTo>
                  <a:cubicBezTo>
                    <a:pt x="81" y="443"/>
                    <a:pt x="80" y="442"/>
                    <a:pt x="80" y="442"/>
                  </a:cubicBezTo>
                  <a:cubicBezTo>
                    <a:pt x="69" y="443"/>
                    <a:pt x="58" y="443"/>
                    <a:pt x="48" y="446"/>
                  </a:cubicBezTo>
                  <a:cubicBezTo>
                    <a:pt x="48" y="447"/>
                    <a:pt x="48" y="448"/>
                    <a:pt x="48" y="449"/>
                  </a:cubicBezTo>
                  <a:cubicBezTo>
                    <a:pt x="56" y="448"/>
                    <a:pt x="63" y="447"/>
                    <a:pt x="72" y="446"/>
                  </a:cubicBezTo>
                  <a:cubicBezTo>
                    <a:pt x="64" y="455"/>
                    <a:pt x="57" y="463"/>
                    <a:pt x="50" y="471"/>
                  </a:cubicBezTo>
                  <a:cubicBezTo>
                    <a:pt x="51" y="472"/>
                    <a:pt x="51" y="473"/>
                    <a:pt x="51" y="473"/>
                  </a:cubicBezTo>
                  <a:cubicBezTo>
                    <a:pt x="62" y="472"/>
                    <a:pt x="73" y="471"/>
                    <a:pt x="83" y="470"/>
                  </a:cubicBezTo>
                  <a:cubicBezTo>
                    <a:pt x="83" y="469"/>
                    <a:pt x="83" y="468"/>
                    <a:pt x="83" y="467"/>
                  </a:cubicBezTo>
                  <a:cubicBezTo>
                    <a:pt x="76" y="466"/>
                    <a:pt x="68" y="469"/>
                    <a:pt x="59" y="468"/>
                  </a:cubicBezTo>
                  <a:close/>
                  <a:moveTo>
                    <a:pt x="507" y="69"/>
                  </a:moveTo>
                  <a:cubicBezTo>
                    <a:pt x="506" y="69"/>
                    <a:pt x="506" y="69"/>
                    <a:pt x="505" y="69"/>
                  </a:cubicBezTo>
                  <a:cubicBezTo>
                    <a:pt x="505" y="70"/>
                    <a:pt x="504" y="72"/>
                    <a:pt x="504" y="73"/>
                  </a:cubicBezTo>
                  <a:cubicBezTo>
                    <a:pt x="502" y="81"/>
                    <a:pt x="500" y="88"/>
                    <a:pt x="498" y="96"/>
                  </a:cubicBezTo>
                  <a:cubicBezTo>
                    <a:pt x="497" y="98"/>
                    <a:pt x="498" y="99"/>
                    <a:pt x="498" y="101"/>
                  </a:cubicBezTo>
                  <a:cubicBezTo>
                    <a:pt x="499" y="100"/>
                    <a:pt x="501" y="99"/>
                    <a:pt x="501" y="97"/>
                  </a:cubicBezTo>
                  <a:cubicBezTo>
                    <a:pt x="503" y="91"/>
                    <a:pt x="504" y="85"/>
                    <a:pt x="506" y="78"/>
                  </a:cubicBezTo>
                  <a:cubicBezTo>
                    <a:pt x="512" y="89"/>
                    <a:pt x="517" y="98"/>
                    <a:pt x="522" y="108"/>
                  </a:cubicBezTo>
                  <a:cubicBezTo>
                    <a:pt x="523" y="108"/>
                    <a:pt x="523" y="108"/>
                    <a:pt x="524" y="107"/>
                  </a:cubicBezTo>
                  <a:cubicBezTo>
                    <a:pt x="526" y="98"/>
                    <a:pt x="529" y="89"/>
                    <a:pt x="531" y="80"/>
                  </a:cubicBezTo>
                  <a:cubicBezTo>
                    <a:pt x="531" y="79"/>
                    <a:pt x="531" y="77"/>
                    <a:pt x="530" y="76"/>
                  </a:cubicBezTo>
                  <a:cubicBezTo>
                    <a:pt x="530" y="77"/>
                    <a:pt x="528" y="78"/>
                    <a:pt x="528" y="79"/>
                  </a:cubicBezTo>
                  <a:cubicBezTo>
                    <a:pt x="526" y="85"/>
                    <a:pt x="525" y="91"/>
                    <a:pt x="523" y="98"/>
                  </a:cubicBezTo>
                  <a:cubicBezTo>
                    <a:pt x="517" y="88"/>
                    <a:pt x="512" y="78"/>
                    <a:pt x="507" y="69"/>
                  </a:cubicBezTo>
                  <a:close/>
                  <a:moveTo>
                    <a:pt x="770" y="342"/>
                  </a:moveTo>
                  <a:cubicBezTo>
                    <a:pt x="767" y="342"/>
                    <a:pt x="766" y="342"/>
                    <a:pt x="764" y="342"/>
                  </a:cubicBezTo>
                  <a:cubicBezTo>
                    <a:pt x="756" y="344"/>
                    <a:pt x="748" y="345"/>
                    <a:pt x="741" y="347"/>
                  </a:cubicBezTo>
                  <a:cubicBezTo>
                    <a:pt x="739" y="347"/>
                    <a:pt x="738" y="348"/>
                    <a:pt x="737" y="349"/>
                  </a:cubicBezTo>
                  <a:cubicBezTo>
                    <a:pt x="738" y="349"/>
                    <a:pt x="740" y="350"/>
                    <a:pt x="741" y="350"/>
                  </a:cubicBezTo>
                  <a:cubicBezTo>
                    <a:pt x="748" y="349"/>
                    <a:pt x="754" y="348"/>
                    <a:pt x="761" y="346"/>
                  </a:cubicBezTo>
                  <a:cubicBezTo>
                    <a:pt x="754" y="356"/>
                    <a:pt x="748" y="365"/>
                    <a:pt x="741" y="374"/>
                  </a:cubicBezTo>
                  <a:cubicBezTo>
                    <a:pt x="741" y="374"/>
                    <a:pt x="742" y="375"/>
                    <a:pt x="742" y="375"/>
                  </a:cubicBezTo>
                  <a:cubicBezTo>
                    <a:pt x="753" y="373"/>
                    <a:pt x="763" y="371"/>
                    <a:pt x="774" y="369"/>
                  </a:cubicBezTo>
                  <a:cubicBezTo>
                    <a:pt x="774" y="368"/>
                    <a:pt x="774" y="367"/>
                    <a:pt x="774" y="366"/>
                  </a:cubicBezTo>
                  <a:cubicBezTo>
                    <a:pt x="766" y="366"/>
                    <a:pt x="759" y="369"/>
                    <a:pt x="750" y="370"/>
                  </a:cubicBezTo>
                  <a:cubicBezTo>
                    <a:pt x="757" y="360"/>
                    <a:pt x="763" y="352"/>
                    <a:pt x="770" y="342"/>
                  </a:cubicBezTo>
                  <a:close/>
                  <a:moveTo>
                    <a:pt x="745" y="334"/>
                  </a:moveTo>
                  <a:cubicBezTo>
                    <a:pt x="755" y="334"/>
                    <a:pt x="762" y="328"/>
                    <a:pt x="762" y="318"/>
                  </a:cubicBezTo>
                  <a:cubicBezTo>
                    <a:pt x="762" y="307"/>
                    <a:pt x="755" y="298"/>
                    <a:pt x="745" y="298"/>
                  </a:cubicBezTo>
                  <a:cubicBezTo>
                    <a:pt x="736" y="298"/>
                    <a:pt x="728" y="305"/>
                    <a:pt x="728" y="314"/>
                  </a:cubicBezTo>
                  <a:cubicBezTo>
                    <a:pt x="728" y="325"/>
                    <a:pt x="735" y="334"/>
                    <a:pt x="745" y="334"/>
                  </a:cubicBezTo>
                  <a:close/>
                  <a:moveTo>
                    <a:pt x="687" y="181"/>
                  </a:moveTo>
                  <a:cubicBezTo>
                    <a:pt x="679" y="188"/>
                    <a:pt x="671" y="194"/>
                    <a:pt x="664" y="200"/>
                  </a:cubicBezTo>
                  <a:cubicBezTo>
                    <a:pt x="663" y="201"/>
                    <a:pt x="663" y="203"/>
                    <a:pt x="663" y="204"/>
                  </a:cubicBezTo>
                  <a:cubicBezTo>
                    <a:pt x="667" y="208"/>
                    <a:pt x="671" y="213"/>
                    <a:pt x="675" y="217"/>
                  </a:cubicBezTo>
                  <a:cubicBezTo>
                    <a:pt x="681" y="221"/>
                    <a:pt x="689" y="219"/>
                    <a:pt x="695" y="214"/>
                  </a:cubicBezTo>
                  <a:cubicBezTo>
                    <a:pt x="701" y="208"/>
                    <a:pt x="703" y="202"/>
                    <a:pt x="699" y="196"/>
                  </a:cubicBezTo>
                  <a:cubicBezTo>
                    <a:pt x="695" y="191"/>
                    <a:pt x="691" y="186"/>
                    <a:pt x="687" y="181"/>
                  </a:cubicBezTo>
                  <a:close/>
                  <a:moveTo>
                    <a:pt x="165" y="686"/>
                  </a:moveTo>
                  <a:cubicBezTo>
                    <a:pt x="164" y="686"/>
                    <a:pt x="164" y="685"/>
                    <a:pt x="164" y="685"/>
                  </a:cubicBezTo>
                  <a:cubicBezTo>
                    <a:pt x="163" y="685"/>
                    <a:pt x="162" y="684"/>
                    <a:pt x="162" y="684"/>
                  </a:cubicBezTo>
                  <a:cubicBezTo>
                    <a:pt x="160" y="685"/>
                    <a:pt x="157" y="686"/>
                    <a:pt x="157" y="683"/>
                  </a:cubicBezTo>
                  <a:cubicBezTo>
                    <a:pt x="157" y="681"/>
                    <a:pt x="159" y="679"/>
                    <a:pt x="160" y="678"/>
                  </a:cubicBezTo>
                  <a:cubicBezTo>
                    <a:pt x="162" y="677"/>
                    <a:pt x="165" y="677"/>
                    <a:pt x="166" y="675"/>
                  </a:cubicBezTo>
                  <a:cubicBezTo>
                    <a:pt x="167" y="673"/>
                    <a:pt x="168" y="671"/>
                    <a:pt x="168" y="668"/>
                  </a:cubicBezTo>
                  <a:cubicBezTo>
                    <a:pt x="168" y="667"/>
                    <a:pt x="167" y="666"/>
                    <a:pt x="167" y="664"/>
                  </a:cubicBezTo>
                  <a:cubicBezTo>
                    <a:pt x="165" y="665"/>
                    <a:pt x="162" y="666"/>
                    <a:pt x="161" y="667"/>
                  </a:cubicBezTo>
                  <a:cubicBezTo>
                    <a:pt x="158" y="671"/>
                    <a:pt x="156" y="675"/>
                    <a:pt x="153" y="679"/>
                  </a:cubicBezTo>
                  <a:cubicBezTo>
                    <a:pt x="150" y="683"/>
                    <a:pt x="147" y="686"/>
                    <a:pt x="143" y="689"/>
                  </a:cubicBezTo>
                  <a:cubicBezTo>
                    <a:pt x="141" y="691"/>
                    <a:pt x="138" y="693"/>
                    <a:pt x="136" y="695"/>
                  </a:cubicBezTo>
                  <a:cubicBezTo>
                    <a:pt x="138" y="697"/>
                    <a:pt x="139" y="699"/>
                    <a:pt x="141" y="700"/>
                  </a:cubicBezTo>
                  <a:cubicBezTo>
                    <a:pt x="149" y="695"/>
                    <a:pt x="157" y="691"/>
                    <a:pt x="165" y="686"/>
                  </a:cubicBezTo>
                  <a:close/>
                  <a:moveTo>
                    <a:pt x="151" y="167"/>
                  </a:moveTo>
                  <a:cubicBezTo>
                    <a:pt x="158" y="175"/>
                    <a:pt x="166" y="183"/>
                    <a:pt x="173" y="191"/>
                  </a:cubicBezTo>
                  <a:cubicBezTo>
                    <a:pt x="177" y="187"/>
                    <a:pt x="177" y="187"/>
                    <a:pt x="174" y="184"/>
                  </a:cubicBezTo>
                  <a:cubicBezTo>
                    <a:pt x="172" y="182"/>
                    <a:pt x="170" y="179"/>
                    <a:pt x="167" y="177"/>
                  </a:cubicBezTo>
                  <a:cubicBezTo>
                    <a:pt x="173" y="176"/>
                    <a:pt x="178" y="177"/>
                    <a:pt x="183" y="178"/>
                  </a:cubicBezTo>
                  <a:cubicBezTo>
                    <a:pt x="186" y="178"/>
                    <a:pt x="189" y="178"/>
                    <a:pt x="190" y="174"/>
                  </a:cubicBezTo>
                  <a:cubicBezTo>
                    <a:pt x="187" y="173"/>
                    <a:pt x="184" y="173"/>
                    <a:pt x="181" y="172"/>
                  </a:cubicBezTo>
                  <a:cubicBezTo>
                    <a:pt x="178" y="172"/>
                    <a:pt x="175" y="171"/>
                    <a:pt x="172" y="171"/>
                  </a:cubicBezTo>
                  <a:cubicBezTo>
                    <a:pt x="172" y="169"/>
                    <a:pt x="173" y="169"/>
                    <a:pt x="173" y="168"/>
                  </a:cubicBezTo>
                  <a:cubicBezTo>
                    <a:pt x="175" y="164"/>
                    <a:pt x="174" y="160"/>
                    <a:pt x="170" y="157"/>
                  </a:cubicBezTo>
                  <a:cubicBezTo>
                    <a:pt x="167" y="154"/>
                    <a:pt x="163" y="156"/>
                    <a:pt x="160" y="159"/>
                  </a:cubicBezTo>
                  <a:cubicBezTo>
                    <a:pt x="157" y="161"/>
                    <a:pt x="154" y="164"/>
                    <a:pt x="151" y="167"/>
                  </a:cubicBezTo>
                  <a:close/>
                  <a:moveTo>
                    <a:pt x="54" y="402"/>
                  </a:moveTo>
                  <a:cubicBezTo>
                    <a:pt x="50" y="400"/>
                    <a:pt x="50" y="400"/>
                    <a:pt x="49" y="403"/>
                  </a:cubicBezTo>
                  <a:cubicBezTo>
                    <a:pt x="46" y="410"/>
                    <a:pt x="46" y="416"/>
                    <a:pt x="49" y="422"/>
                  </a:cubicBezTo>
                  <a:cubicBezTo>
                    <a:pt x="51" y="429"/>
                    <a:pt x="59" y="433"/>
                    <a:pt x="67" y="432"/>
                  </a:cubicBezTo>
                  <a:cubicBezTo>
                    <a:pt x="74" y="431"/>
                    <a:pt x="79" y="426"/>
                    <a:pt x="80" y="418"/>
                  </a:cubicBezTo>
                  <a:cubicBezTo>
                    <a:pt x="81" y="414"/>
                    <a:pt x="80" y="409"/>
                    <a:pt x="80" y="405"/>
                  </a:cubicBezTo>
                  <a:cubicBezTo>
                    <a:pt x="80" y="404"/>
                    <a:pt x="78" y="402"/>
                    <a:pt x="77" y="401"/>
                  </a:cubicBezTo>
                  <a:cubicBezTo>
                    <a:pt x="74" y="401"/>
                    <a:pt x="71" y="401"/>
                    <a:pt x="68" y="401"/>
                  </a:cubicBezTo>
                  <a:cubicBezTo>
                    <a:pt x="67" y="401"/>
                    <a:pt x="66" y="402"/>
                    <a:pt x="65" y="403"/>
                  </a:cubicBezTo>
                  <a:cubicBezTo>
                    <a:pt x="66" y="404"/>
                    <a:pt x="67" y="405"/>
                    <a:pt x="68" y="406"/>
                  </a:cubicBezTo>
                  <a:cubicBezTo>
                    <a:pt x="70" y="406"/>
                    <a:pt x="72" y="406"/>
                    <a:pt x="74" y="406"/>
                  </a:cubicBezTo>
                  <a:cubicBezTo>
                    <a:pt x="76" y="406"/>
                    <a:pt x="77" y="407"/>
                    <a:pt x="78" y="408"/>
                  </a:cubicBezTo>
                  <a:cubicBezTo>
                    <a:pt x="80" y="412"/>
                    <a:pt x="77" y="421"/>
                    <a:pt x="73" y="424"/>
                  </a:cubicBezTo>
                  <a:cubicBezTo>
                    <a:pt x="67" y="428"/>
                    <a:pt x="58" y="427"/>
                    <a:pt x="53" y="422"/>
                  </a:cubicBezTo>
                  <a:cubicBezTo>
                    <a:pt x="49" y="418"/>
                    <a:pt x="49" y="411"/>
                    <a:pt x="53" y="404"/>
                  </a:cubicBezTo>
                  <a:cubicBezTo>
                    <a:pt x="53" y="403"/>
                    <a:pt x="54" y="403"/>
                    <a:pt x="54" y="402"/>
                  </a:cubicBezTo>
                  <a:close/>
                  <a:moveTo>
                    <a:pt x="300" y="108"/>
                  </a:moveTo>
                  <a:cubicBezTo>
                    <a:pt x="312" y="108"/>
                    <a:pt x="321" y="101"/>
                    <a:pt x="321" y="91"/>
                  </a:cubicBezTo>
                  <a:cubicBezTo>
                    <a:pt x="320" y="81"/>
                    <a:pt x="314" y="74"/>
                    <a:pt x="305" y="74"/>
                  </a:cubicBezTo>
                  <a:cubicBezTo>
                    <a:pt x="293" y="73"/>
                    <a:pt x="285" y="81"/>
                    <a:pt x="285" y="91"/>
                  </a:cubicBezTo>
                  <a:cubicBezTo>
                    <a:pt x="285" y="101"/>
                    <a:pt x="292" y="108"/>
                    <a:pt x="300" y="108"/>
                  </a:cubicBezTo>
                  <a:close/>
                  <a:moveTo>
                    <a:pt x="64" y="312"/>
                  </a:moveTo>
                  <a:cubicBezTo>
                    <a:pt x="71" y="314"/>
                    <a:pt x="77" y="316"/>
                    <a:pt x="83" y="318"/>
                  </a:cubicBezTo>
                  <a:cubicBezTo>
                    <a:pt x="92" y="321"/>
                    <a:pt x="97" y="319"/>
                    <a:pt x="100" y="310"/>
                  </a:cubicBezTo>
                  <a:cubicBezTo>
                    <a:pt x="103" y="302"/>
                    <a:pt x="101" y="295"/>
                    <a:pt x="93" y="292"/>
                  </a:cubicBezTo>
                  <a:cubicBezTo>
                    <a:pt x="88" y="290"/>
                    <a:pt x="83" y="288"/>
                    <a:pt x="78" y="286"/>
                  </a:cubicBezTo>
                  <a:cubicBezTo>
                    <a:pt x="76" y="286"/>
                    <a:pt x="75" y="287"/>
                    <a:pt x="73" y="287"/>
                  </a:cubicBezTo>
                  <a:cubicBezTo>
                    <a:pt x="74" y="288"/>
                    <a:pt x="75" y="289"/>
                    <a:pt x="76" y="290"/>
                  </a:cubicBezTo>
                  <a:cubicBezTo>
                    <a:pt x="81" y="292"/>
                    <a:pt x="86" y="293"/>
                    <a:pt x="91" y="295"/>
                  </a:cubicBezTo>
                  <a:cubicBezTo>
                    <a:pt x="98" y="298"/>
                    <a:pt x="100" y="302"/>
                    <a:pt x="98" y="308"/>
                  </a:cubicBezTo>
                  <a:cubicBezTo>
                    <a:pt x="96" y="314"/>
                    <a:pt x="91" y="316"/>
                    <a:pt x="84" y="313"/>
                  </a:cubicBezTo>
                  <a:cubicBezTo>
                    <a:pt x="78" y="311"/>
                    <a:pt x="72" y="309"/>
                    <a:pt x="66" y="307"/>
                  </a:cubicBezTo>
                  <a:cubicBezTo>
                    <a:pt x="65" y="309"/>
                    <a:pt x="65" y="310"/>
                    <a:pt x="64" y="312"/>
                  </a:cubicBezTo>
                  <a:close/>
                  <a:moveTo>
                    <a:pt x="80" y="394"/>
                  </a:moveTo>
                  <a:cubicBezTo>
                    <a:pt x="80" y="394"/>
                    <a:pt x="81" y="393"/>
                    <a:pt x="81" y="393"/>
                  </a:cubicBezTo>
                  <a:cubicBezTo>
                    <a:pt x="81" y="386"/>
                    <a:pt x="73" y="386"/>
                    <a:pt x="70" y="381"/>
                  </a:cubicBezTo>
                  <a:cubicBezTo>
                    <a:pt x="74" y="376"/>
                    <a:pt x="84" y="379"/>
                    <a:pt x="85" y="368"/>
                  </a:cubicBezTo>
                  <a:cubicBezTo>
                    <a:pt x="79" y="371"/>
                    <a:pt x="74" y="373"/>
                    <a:pt x="69" y="375"/>
                  </a:cubicBezTo>
                  <a:cubicBezTo>
                    <a:pt x="66" y="376"/>
                    <a:pt x="64" y="376"/>
                    <a:pt x="62" y="374"/>
                  </a:cubicBezTo>
                  <a:cubicBezTo>
                    <a:pt x="59" y="371"/>
                    <a:pt x="56" y="368"/>
                    <a:pt x="52" y="364"/>
                  </a:cubicBezTo>
                  <a:cubicBezTo>
                    <a:pt x="51" y="372"/>
                    <a:pt x="60" y="373"/>
                    <a:pt x="61" y="378"/>
                  </a:cubicBezTo>
                  <a:cubicBezTo>
                    <a:pt x="58" y="382"/>
                    <a:pt x="49" y="380"/>
                    <a:pt x="49" y="389"/>
                  </a:cubicBezTo>
                  <a:cubicBezTo>
                    <a:pt x="54" y="387"/>
                    <a:pt x="58" y="385"/>
                    <a:pt x="62" y="383"/>
                  </a:cubicBezTo>
                  <a:cubicBezTo>
                    <a:pt x="65" y="382"/>
                    <a:pt x="67" y="382"/>
                    <a:pt x="70" y="384"/>
                  </a:cubicBezTo>
                  <a:cubicBezTo>
                    <a:pt x="73" y="388"/>
                    <a:pt x="76" y="391"/>
                    <a:pt x="80" y="394"/>
                  </a:cubicBezTo>
                  <a:close/>
                  <a:moveTo>
                    <a:pt x="84" y="477"/>
                  </a:moveTo>
                  <a:cubicBezTo>
                    <a:pt x="74" y="484"/>
                    <a:pt x="64" y="491"/>
                    <a:pt x="54" y="497"/>
                  </a:cubicBezTo>
                  <a:cubicBezTo>
                    <a:pt x="54" y="498"/>
                    <a:pt x="54" y="499"/>
                    <a:pt x="55" y="499"/>
                  </a:cubicBezTo>
                  <a:cubicBezTo>
                    <a:pt x="66" y="502"/>
                    <a:pt x="78" y="505"/>
                    <a:pt x="90" y="508"/>
                  </a:cubicBezTo>
                  <a:cubicBezTo>
                    <a:pt x="90" y="501"/>
                    <a:pt x="85" y="503"/>
                    <a:pt x="82" y="502"/>
                  </a:cubicBezTo>
                  <a:cubicBezTo>
                    <a:pt x="79" y="501"/>
                    <a:pt x="76" y="501"/>
                    <a:pt x="76" y="497"/>
                  </a:cubicBezTo>
                  <a:cubicBezTo>
                    <a:pt x="75" y="492"/>
                    <a:pt x="74" y="489"/>
                    <a:pt x="79" y="487"/>
                  </a:cubicBezTo>
                  <a:cubicBezTo>
                    <a:pt x="81" y="486"/>
                    <a:pt x="82" y="485"/>
                    <a:pt x="83" y="485"/>
                  </a:cubicBezTo>
                  <a:cubicBezTo>
                    <a:pt x="86" y="483"/>
                    <a:pt x="86" y="480"/>
                    <a:pt x="84" y="477"/>
                  </a:cubicBezTo>
                  <a:close/>
                  <a:moveTo>
                    <a:pt x="490" y="98"/>
                  </a:moveTo>
                  <a:cubicBezTo>
                    <a:pt x="487" y="86"/>
                    <a:pt x="484" y="74"/>
                    <a:pt x="482" y="63"/>
                  </a:cubicBezTo>
                  <a:cubicBezTo>
                    <a:pt x="481" y="63"/>
                    <a:pt x="480" y="63"/>
                    <a:pt x="480" y="63"/>
                  </a:cubicBezTo>
                  <a:cubicBezTo>
                    <a:pt x="473" y="72"/>
                    <a:pt x="466" y="82"/>
                    <a:pt x="460" y="93"/>
                  </a:cubicBezTo>
                  <a:cubicBezTo>
                    <a:pt x="465" y="95"/>
                    <a:pt x="466" y="90"/>
                    <a:pt x="467" y="88"/>
                  </a:cubicBezTo>
                  <a:cubicBezTo>
                    <a:pt x="469" y="84"/>
                    <a:pt x="471" y="82"/>
                    <a:pt x="476" y="83"/>
                  </a:cubicBezTo>
                  <a:cubicBezTo>
                    <a:pt x="480" y="84"/>
                    <a:pt x="483" y="85"/>
                    <a:pt x="483" y="90"/>
                  </a:cubicBezTo>
                  <a:cubicBezTo>
                    <a:pt x="483" y="91"/>
                    <a:pt x="483" y="92"/>
                    <a:pt x="483" y="94"/>
                  </a:cubicBezTo>
                  <a:cubicBezTo>
                    <a:pt x="484" y="97"/>
                    <a:pt x="486" y="99"/>
                    <a:pt x="490" y="98"/>
                  </a:cubicBezTo>
                  <a:close/>
                  <a:moveTo>
                    <a:pt x="638" y="134"/>
                  </a:moveTo>
                  <a:cubicBezTo>
                    <a:pt x="638" y="134"/>
                    <a:pt x="637" y="133"/>
                    <a:pt x="636" y="133"/>
                  </a:cubicBezTo>
                  <a:cubicBezTo>
                    <a:pt x="626" y="139"/>
                    <a:pt x="615" y="144"/>
                    <a:pt x="605" y="150"/>
                  </a:cubicBezTo>
                  <a:cubicBezTo>
                    <a:pt x="605" y="150"/>
                    <a:pt x="605" y="151"/>
                    <a:pt x="606" y="152"/>
                  </a:cubicBezTo>
                  <a:cubicBezTo>
                    <a:pt x="607" y="152"/>
                    <a:pt x="609" y="151"/>
                    <a:pt x="611" y="151"/>
                  </a:cubicBezTo>
                  <a:cubicBezTo>
                    <a:pt x="614" y="150"/>
                    <a:pt x="617" y="147"/>
                    <a:pt x="620" y="147"/>
                  </a:cubicBezTo>
                  <a:cubicBezTo>
                    <a:pt x="626" y="148"/>
                    <a:pt x="628" y="153"/>
                    <a:pt x="626" y="159"/>
                  </a:cubicBezTo>
                  <a:cubicBezTo>
                    <a:pt x="626" y="160"/>
                    <a:pt x="625" y="161"/>
                    <a:pt x="625" y="162"/>
                  </a:cubicBezTo>
                  <a:cubicBezTo>
                    <a:pt x="624" y="166"/>
                    <a:pt x="625" y="168"/>
                    <a:pt x="629" y="169"/>
                  </a:cubicBezTo>
                  <a:cubicBezTo>
                    <a:pt x="632" y="157"/>
                    <a:pt x="635" y="146"/>
                    <a:pt x="638" y="134"/>
                  </a:cubicBezTo>
                  <a:close/>
                  <a:moveTo>
                    <a:pt x="726" y="236"/>
                  </a:moveTo>
                  <a:cubicBezTo>
                    <a:pt x="717" y="242"/>
                    <a:pt x="708" y="247"/>
                    <a:pt x="698" y="253"/>
                  </a:cubicBezTo>
                  <a:cubicBezTo>
                    <a:pt x="701" y="257"/>
                    <a:pt x="703" y="262"/>
                    <a:pt x="706" y="266"/>
                  </a:cubicBezTo>
                  <a:cubicBezTo>
                    <a:pt x="706" y="266"/>
                    <a:pt x="707" y="266"/>
                    <a:pt x="708" y="267"/>
                  </a:cubicBezTo>
                  <a:cubicBezTo>
                    <a:pt x="708" y="266"/>
                    <a:pt x="709" y="265"/>
                    <a:pt x="708" y="264"/>
                  </a:cubicBezTo>
                  <a:cubicBezTo>
                    <a:pt x="707" y="261"/>
                    <a:pt x="705" y="258"/>
                    <a:pt x="703" y="255"/>
                  </a:cubicBezTo>
                  <a:cubicBezTo>
                    <a:pt x="707" y="253"/>
                    <a:pt x="711" y="251"/>
                    <a:pt x="714" y="249"/>
                  </a:cubicBezTo>
                  <a:cubicBezTo>
                    <a:pt x="717" y="253"/>
                    <a:pt x="719" y="256"/>
                    <a:pt x="721" y="259"/>
                  </a:cubicBezTo>
                  <a:cubicBezTo>
                    <a:pt x="721" y="258"/>
                    <a:pt x="722" y="258"/>
                    <a:pt x="723" y="257"/>
                  </a:cubicBezTo>
                  <a:cubicBezTo>
                    <a:pt x="721" y="254"/>
                    <a:pt x="719" y="251"/>
                    <a:pt x="717" y="247"/>
                  </a:cubicBezTo>
                  <a:cubicBezTo>
                    <a:pt x="721" y="246"/>
                    <a:pt x="723" y="244"/>
                    <a:pt x="726" y="242"/>
                  </a:cubicBezTo>
                  <a:cubicBezTo>
                    <a:pt x="729" y="246"/>
                    <a:pt x="730" y="249"/>
                    <a:pt x="732" y="252"/>
                  </a:cubicBezTo>
                  <a:cubicBezTo>
                    <a:pt x="735" y="250"/>
                    <a:pt x="733" y="245"/>
                    <a:pt x="726" y="236"/>
                  </a:cubicBezTo>
                  <a:close/>
                  <a:moveTo>
                    <a:pt x="155" y="187"/>
                  </a:moveTo>
                  <a:cubicBezTo>
                    <a:pt x="154" y="187"/>
                    <a:pt x="153" y="186"/>
                    <a:pt x="152" y="185"/>
                  </a:cubicBezTo>
                  <a:cubicBezTo>
                    <a:pt x="150" y="189"/>
                    <a:pt x="148" y="192"/>
                    <a:pt x="147" y="196"/>
                  </a:cubicBezTo>
                  <a:cubicBezTo>
                    <a:pt x="142" y="192"/>
                    <a:pt x="140" y="189"/>
                    <a:pt x="137" y="187"/>
                  </a:cubicBezTo>
                  <a:cubicBezTo>
                    <a:pt x="140" y="184"/>
                    <a:pt x="142" y="182"/>
                    <a:pt x="144" y="180"/>
                  </a:cubicBezTo>
                  <a:cubicBezTo>
                    <a:pt x="144" y="179"/>
                    <a:pt x="144" y="178"/>
                    <a:pt x="144" y="177"/>
                  </a:cubicBezTo>
                  <a:cubicBezTo>
                    <a:pt x="143" y="177"/>
                    <a:pt x="142" y="177"/>
                    <a:pt x="142" y="177"/>
                  </a:cubicBezTo>
                  <a:cubicBezTo>
                    <a:pt x="138" y="181"/>
                    <a:pt x="135" y="185"/>
                    <a:pt x="131" y="189"/>
                  </a:cubicBezTo>
                  <a:cubicBezTo>
                    <a:pt x="140" y="196"/>
                    <a:pt x="148" y="203"/>
                    <a:pt x="156" y="210"/>
                  </a:cubicBezTo>
                  <a:cubicBezTo>
                    <a:pt x="165" y="202"/>
                    <a:pt x="168" y="198"/>
                    <a:pt x="165" y="195"/>
                  </a:cubicBezTo>
                  <a:cubicBezTo>
                    <a:pt x="163" y="198"/>
                    <a:pt x="160" y="201"/>
                    <a:pt x="157" y="205"/>
                  </a:cubicBezTo>
                  <a:cubicBezTo>
                    <a:pt x="154" y="202"/>
                    <a:pt x="151" y="199"/>
                    <a:pt x="148" y="196"/>
                  </a:cubicBezTo>
                  <a:cubicBezTo>
                    <a:pt x="150" y="193"/>
                    <a:pt x="152" y="190"/>
                    <a:pt x="155" y="187"/>
                  </a:cubicBezTo>
                  <a:close/>
                  <a:moveTo>
                    <a:pt x="571" y="126"/>
                  </a:moveTo>
                  <a:cubicBezTo>
                    <a:pt x="573" y="122"/>
                    <a:pt x="575" y="119"/>
                    <a:pt x="577" y="115"/>
                  </a:cubicBezTo>
                  <a:cubicBezTo>
                    <a:pt x="586" y="119"/>
                    <a:pt x="586" y="119"/>
                    <a:pt x="588" y="118"/>
                  </a:cubicBezTo>
                  <a:cubicBezTo>
                    <a:pt x="585" y="116"/>
                    <a:pt x="582" y="114"/>
                    <a:pt x="578" y="112"/>
                  </a:cubicBezTo>
                  <a:cubicBezTo>
                    <a:pt x="580" y="109"/>
                    <a:pt x="582" y="106"/>
                    <a:pt x="583" y="103"/>
                  </a:cubicBezTo>
                  <a:cubicBezTo>
                    <a:pt x="587" y="105"/>
                    <a:pt x="591" y="107"/>
                    <a:pt x="595" y="109"/>
                  </a:cubicBezTo>
                  <a:cubicBezTo>
                    <a:pt x="595" y="107"/>
                    <a:pt x="595" y="106"/>
                    <a:pt x="594" y="105"/>
                  </a:cubicBezTo>
                  <a:cubicBezTo>
                    <a:pt x="590" y="103"/>
                    <a:pt x="587" y="101"/>
                    <a:pt x="583" y="99"/>
                  </a:cubicBezTo>
                  <a:cubicBezTo>
                    <a:pt x="582" y="99"/>
                    <a:pt x="580" y="99"/>
                    <a:pt x="579" y="100"/>
                  </a:cubicBezTo>
                  <a:cubicBezTo>
                    <a:pt x="574" y="109"/>
                    <a:pt x="570" y="117"/>
                    <a:pt x="565" y="126"/>
                  </a:cubicBezTo>
                  <a:cubicBezTo>
                    <a:pt x="572" y="132"/>
                    <a:pt x="579" y="135"/>
                    <a:pt x="581" y="132"/>
                  </a:cubicBezTo>
                  <a:cubicBezTo>
                    <a:pt x="578" y="130"/>
                    <a:pt x="574" y="128"/>
                    <a:pt x="571" y="126"/>
                  </a:cubicBezTo>
                  <a:close/>
                  <a:moveTo>
                    <a:pt x="737" y="513"/>
                  </a:moveTo>
                  <a:cubicBezTo>
                    <a:pt x="736" y="505"/>
                    <a:pt x="735" y="498"/>
                    <a:pt x="744" y="494"/>
                  </a:cubicBezTo>
                  <a:cubicBezTo>
                    <a:pt x="750" y="492"/>
                    <a:pt x="759" y="495"/>
                    <a:pt x="762" y="499"/>
                  </a:cubicBezTo>
                  <a:cubicBezTo>
                    <a:pt x="768" y="506"/>
                    <a:pt x="765" y="512"/>
                    <a:pt x="759" y="518"/>
                  </a:cubicBezTo>
                  <a:cubicBezTo>
                    <a:pt x="763" y="521"/>
                    <a:pt x="764" y="518"/>
                    <a:pt x="766" y="516"/>
                  </a:cubicBezTo>
                  <a:cubicBezTo>
                    <a:pt x="771" y="505"/>
                    <a:pt x="768" y="495"/>
                    <a:pt x="759" y="490"/>
                  </a:cubicBezTo>
                  <a:cubicBezTo>
                    <a:pt x="750" y="486"/>
                    <a:pt x="740" y="488"/>
                    <a:pt x="736" y="497"/>
                  </a:cubicBezTo>
                  <a:cubicBezTo>
                    <a:pt x="733" y="504"/>
                    <a:pt x="733" y="511"/>
                    <a:pt x="737" y="513"/>
                  </a:cubicBezTo>
                  <a:close/>
                  <a:moveTo>
                    <a:pt x="559" y="118"/>
                  </a:moveTo>
                  <a:cubicBezTo>
                    <a:pt x="546" y="117"/>
                    <a:pt x="543" y="115"/>
                    <a:pt x="542" y="108"/>
                  </a:cubicBezTo>
                  <a:cubicBezTo>
                    <a:pt x="541" y="102"/>
                    <a:pt x="545" y="93"/>
                    <a:pt x="550" y="91"/>
                  </a:cubicBezTo>
                  <a:cubicBezTo>
                    <a:pt x="558" y="87"/>
                    <a:pt x="563" y="91"/>
                    <a:pt x="568" y="97"/>
                  </a:cubicBezTo>
                  <a:cubicBezTo>
                    <a:pt x="569" y="95"/>
                    <a:pt x="569" y="93"/>
                    <a:pt x="568" y="92"/>
                  </a:cubicBezTo>
                  <a:cubicBezTo>
                    <a:pt x="560" y="85"/>
                    <a:pt x="548" y="84"/>
                    <a:pt x="542" y="91"/>
                  </a:cubicBezTo>
                  <a:cubicBezTo>
                    <a:pt x="535" y="99"/>
                    <a:pt x="535" y="109"/>
                    <a:pt x="541" y="115"/>
                  </a:cubicBezTo>
                  <a:cubicBezTo>
                    <a:pt x="547" y="120"/>
                    <a:pt x="555" y="122"/>
                    <a:pt x="559" y="118"/>
                  </a:cubicBezTo>
                  <a:close/>
                  <a:moveTo>
                    <a:pt x="746" y="287"/>
                  </a:moveTo>
                  <a:cubicBezTo>
                    <a:pt x="752" y="286"/>
                    <a:pt x="750" y="282"/>
                    <a:pt x="749" y="279"/>
                  </a:cubicBezTo>
                  <a:cubicBezTo>
                    <a:pt x="745" y="268"/>
                    <a:pt x="736" y="262"/>
                    <a:pt x="726" y="266"/>
                  </a:cubicBezTo>
                  <a:cubicBezTo>
                    <a:pt x="716" y="269"/>
                    <a:pt x="712" y="278"/>
                    <a:pt x="716" y="288"/>
                  </a:cubicBezTo>
                  <a:cubicBezTo>
                    <a:pt x="719" y="295"/>
                    <a:pt x="722" y="297"/>
                    <a:pt x="725" y="296"/>
                  </a:cubicBezTo>
                  <a:cubicBezTo>
                    <a:pt x="718" y="289"/>
                    <a:pt x="716" y="283"/>
                    <a:pt x="719" y="278"/>
                  </a:cubicBezTo>
                  <a:cubicBezTo>
                    <a:pt x="722" y="272"/>
                    <a:pt x="731" y="268"/>
                    <a:pt x="738" y="270"/>
                  </a:cubicBezTo>
                  <a:cubicBezTo>
                    <a:pt x="743" y="271"/>
                    <a:pt x="746" y="276"/>
                    <a:pt x="746" y="287"/>
                  </a:cubicBezTo>
                  <a:close/>
                  <a:moveTo>
                    <a:pt x="192" y="165"/>
                  </a:moveTo>
                  <a:cubicBezTo>
                    <a:pt x="192" y="165"/>
                    <a:pt x="192" y="166"/>
                    <a:pt x="191" y="166"/>
                  </a:cubicBezTo>
                  <a:cubicBezTo>
                    <a:pt x="193" y="167"/>
                    <a:pt x="195" y="169"/>
                    <a:pt x="196" y="168"/>
                  </a:cubicBezTo>
                  <a:cubicBezTo>
                    <a:pt x="202" y="168"/>
                    <a:pt x="208" y="160"/>
                    <a:pt x="206" y="155"/>
                  </a:cubicBezTo>
                  <a:cubicBezTo>
                    <a:pt x="205" y="149"/>
                    <a:pt x="201" y="147"/>
                    <a:pt x="193" y="148"/>
                  </a:cubicBezTo>
                  <a:cubicBezTo>
                    <a:pt x="186" y="150"/>
                    <a:pt x="183" y="149"/>
                    <a:pt x="183" y="145"/>
                  </a:cubicBezTo>
                  <a:cubicBezTo>
                    <a:pt x="182" y="141"/>
                    <a:pt x="184" y="139"/>
                    <a:pt x="193" y="138"/>
                  </a:cubicBezTo>
                  <a:cubicBezTo>
                    <a:pt x="191" y="137"/>
                    <a:pt x="190" y="135"/>
                    <a:pt x="189" y="135"/>
                  </a:cubicBezTo>
                  <a:cubicBezTo>
                    <a:pt x="184" y="134"/>
                    <a:pt x="178" y="141"/>
                    <a:pt x="179" y="146"/>
                  </a:cubicBezTo>
                  <a:cubicBezTo>
                    <a:pt x="179" y="151"/>
                    <a:pt x="183" y="155"/>
                    <a:pt x="188" y="154"/>
                  </a:cubicBezTo>
                  <a:cubicBezTo>
                    <a:pt x="191" y="154"/>
                    <a:pt x="194" y="153"/>
                    <a:pt x="197" y="153"/>
                  </a:cubicBezTo>
                  <a:cubicBezTo>
                    <a:pt x="200" y="152"/>
                    <a:pt x="202" y="154"/>
                    <a:pt x="203" y="158"/>
                  </a:cubicBezTo>
                  <a:cubicBezTo>
                    <a:pt x="203" y="161"/>
                    <a:pt x="202" y="164"/>
                    <a:pt x="198" y="164"/>
                  </a:cubicBezTo>
                  <a:cubicBezTo>
                    <a:pt x="196" y="165"/>
                    <a:pt x="194" y="165"/>
                    <a:pt x="192" y="165"/>
                  </a:cubicBezTo>
                  <a:close/>
                  <a:moveTo>
                    <a:pt x="108" y="221"/>
                  </a:moveTo>
                  <a:cubicBezTo>
                    <a:pt x="119" y="224"/>
                    <a:pt x="129" y="226"/>
                    <a:pt x="140" y="228"/>
                  </a:cubicBezTo>
                  <a:cubicBezTo>
                    <a:pt x="142" y="229"/>
                    <a:pt x="144" y="228"/>
                    <a:pt x="143" y="225"/>
                  </a:cubicBezTo>
                  <a:cubicBezTo>
                    <a:pt x="137" y="215"/>
                    <a:pt x="132" y="206"/>
                    <a:pt x="125" y="195"/>
                  </a:cubicBezTo>
                  <a:cubicBezTo>
                    <a:pt x="124" y="197"/>
                    <a:pt x="123" y="198"/>
                    <a:pt x="124" y="198"/>
                  </a:cubicBezTo>
                  <a:cubicBezTo>
                    <a:pt x="128" y="206"/>
                    <a:pt x="133" y="214"/>
                    <a:pt x="138" y="223"/>
                  </a:cubicBezTo>
                  <a:cubicBezTo>
                    <a:pt x="129" y="221"/>
                    <a:pt x="122" y="219"/>
                    <a:pt x="114" y="217"/>
                  </a:cubicBezTo>
                  <a:cubicBezTo>
                    <a:pt x="111" y="217"/>
                    <a:pt x="109" y="217"/>
                    <a:pt x="108" y="221"/>
                  </a:cubicBezTo>
                  <a:close/>
                  <a:moveTo>
                    <a:pt x="736" y="522"/>
                  </a:moveTo>
                  <a:cubicBezTo>
                    <a:pt x="734" y="519"/>
                    <a:pt x="731" y="519"/>
                    <a:pt x="730" y="522"/>
                  </a:cubicBezTo>
                  <a:cubicBezTo>
                    <a:pt x="728" y="525"/>
                    <a:pt x="727" y="527"/>
                    <a:pt x="727" y="530"/>
                  </a:cubicBezTo>
                  <a:cubicBezTo>
                    <a:pt x="726" y="535"/>
                    <a:pt x="729" y="538"/>
                    <a:pt x="733" y="540"/>
                  </a:cubicBezTo>
                  <a:cubicBezTo>
                    <a:pt x="737" y="542"/>
                    <a:pt x="740" y="541"/>
                    <a:pt x="743" y="538"/>
                  </a:cubicBezTo>
                  <a:cubicBezTo>
                    <a:pt x="744" y="537"/>
                    <a:pt x="745" y="535"/>
                    <a:pt x="746" y="534"/>
                  </a:cubicBezTo>
                  <a:cubicBezTo>
                    <a:pt x="749" y="532"/>
                    <a:pt x="752" y="530"/>
                    <a:pt x="755" y="533"/>
                  </a:cubicBezTo>
                  <a:cubicBezTo>
                    <a:pt x="758" y="536"/>
                    <a:pt x="756" y="539"/>
                    <a:pt x="752" y="542"/>
                  </a:cubicBezTo>
                  <a:cubicBezTo>
                    <a:pt x="752" y="542"/>
                    <a:pt x="752" y="543"/>
                    <a:pt x="751" y="544"/>
                  </a:cubicBezTo>
                  <a:cubicBezTo>
                    <a:pt x="753" y="544"/>
                    <a:pt x="754" y="545"/>
                    <a:pt x="756" y="545"/>
                  </a:cubicBezTo>
                  <a:cubicBezTo>
                    <a:pt x="760" y="543"/>
                    <a:pt x="761" y="534"/>
                    <a:pt x="758" y="530"/>
                  </a:cubicBezTo>
                  <a:cubicBezTo>
                    <a:pt x="755" y="526"/>
                    <a:pt x="750" y="525"/>
                    <a:pt x="745" y="528"/>
                  </a:cubicBezTo>
                  <a:cubicBezTo>
                    <a:pt x="743" y="530"/>
                    <a:pt x="742" y="532"/>
                    <a:pt x="740" y="534"/>
                  </a:cubicBezTo>
                  <a:cubicBezTo>
                    <a:pt x="737" y="536"/>
                    <a:pt x="734" y="536"/>
                    <a:pt x="731" y="533"/>
                  </a:cubicBezTo>
                  <a:cubicBezTo>
                    <a:pt x="729" y="531"/>
                    <a:pt x="729" y="526"/>
                    <a:pt x="732" y="524"/>
                  </a:cubicBezTo>
                  <a:cubicBezTo>
                    <a:pt x="734" y="523"/>
                    <a:pt x="735" y="523"/>
                    <a:pt x="736" y="522"/>
                  </a:cubicBezTo>
                  <a:close/>
                  <a:moveTo>
                    <a:pt x="238" y="102"/>
                  </a:moveTo>
                  <a:cubicBezTo>
                    <a:pt x="247" y="109"/>
                    <a:pt x="259" y="112"/>
                    <a:pt x="262" y="125"/>
                  </a:cubicBezTo>
                  <a:cubicBezTo>
                    <a:pt x="266" y="125"/>
                    <a:pt x="267" y="123"/>
                    <a:pt x="265" y="120"/>
                  </a:cubicBezTo>
                  <a:cubicBezTo>
                    <a:pt x="260" y="114"/>
                    <a:pt x="259" y="106"/>
                    <a:pt x="261" y="99"/>
                  </a:cubicBezTo>
                  <a:cubicBezTo>
                    <a:pt x="261" y="96"/>
                    <a:pt x="261" y="93"/>
                    <a:pt x="262" y="90"/>
                  </a:cubicBezTo>
                  <a:cubicBezTo>
                    <a:pt x="261" y="90"/>
                    <a:pt x="260" y="90"/>
                    <a:pt x="260" y="90"/>
                  </a:cubicBezTo>
                  <a:cubicBezTo>
                    <a:pt x="255" y="95"/>
                    <a:pt x="259" y="102"/>
                    <a:pt x="256" y="108"/>
                  </a:cubicBezTo>
                  <a:cubicBezTo>
                    <a:pt x="253" y="106"/>
                    <a:pt x="250" y="104"/>
                    <a:pt x="247" y="102"/>
                  </a:cubicBezTo>
                  <a:cubicBezTo>
                    <a:pt x="244" y="100"/>
                    <a:pt x="242" y="97"/>
                    <a:pt x="238" y="102"/>
                  </a:cubicBezTo>
                  <a:close/>
                  <a:moveTo>
                    <a:pt x="325" y="67"/>
                  </a:moveTo>
                  <a:cubicBezTo>
                    <a:pt x="328" y="78"/>
                    <a:pt x="330" y="87"/>
                    <a:pt x="332" y="97"/>
                  </a:cubicBezTo>
                  <a:cubicBezTo>
                    <a:pt x="332" y="98"/>
                    <a:pt x="334" y="98"/>
                    <a:pt x="335" y="99"/>
                  </a:cubicBezTo>
                  <a:cubicBezTo>
                    <a:pt x="336" y="98"/>
                    <a:pt x="337" y="96"/>
                    <a:pt x="337" y="95"/>
                  </a:cubicBezTo>
                  <a:cubicBezTo>
                    <a:pt x="336" y="91"/>
                    <a:pt x="335" y="87"/>
                    <a:pt x="334" y="83"/>
                  </a:cubicBezTo>
                  <a:cubicBezTo>
                    <a:pt x="338" y="82"/>
                    <a:pt x="342" y="81"/>
                    <a:pt x="345" y="80"/>
                  </a:cubicBezTo>
                  <a:cubicBezTo>
                    <a:pt x="345" y="79"/>
                    <a:pt x="345" y="79"/>
                    <a:pt x="344" y="78"/>
                  </a:cubicBezTo>
                  <a:cubicBezTo>
                    <a:pt x="341" y="78"/>
                    <a:pt x="337" y="79"/>
                    <a:pt x="334" y="80"/>
                  </a:cubicBezTo>
                  <a:cubicBezTo>
                    <a:pt x="333" y="76"/>
                    <a:pt x="332" y="73"/>
                    <a:pt x="331" y="70"/>
                  </a:cubicBezTo>
                  <a:cubicBezTo>
                    <a:pt x="335" y="69"/>
                    <a:pt x="339" y="68"/>
                    <a:pt x="343" y="67"/>
                  </a:cubicBezTo>
                  <a:cubicBezTo>
                    <a:pt x="343" y="66"/>
                    <a:pt x="343" y="65"/>
                    <a:pt x="343" y="65"/>
                  </a:cubicBezTo>
                  <a:cubicBezTo>
                    <a:pt x="337" y="63"/>
                    <a:pt x="332" y="67"/>
                    <a:pt x="325" y="67"/>
                  </a:cubicBezTo>
                  <a:close/>
                  <a:moveTo>
                    <a:pt x="386" y="72"/>
                  </a:moveTo>
                  <a:cubicBezTo>
                    <a:pt x="385" y="68"/>
                    <a:pt x="385" y="65"/>
                    <a:pt x="385" y="61"/>
                  </a:cubicBezTo>
                  <a:cubicBezTo>
                    <a:pt x="389" y="61"/>
                    <a:pt x="393" y="61"/>
                    <a:pt x="397" y="60"/>
                  </a:cubicBezTo>
                  <a:cubicBezTo>
                    <a:pt x="397" y="59"/>
                    <a:pt x="397" y="59"/>
                    <a:pt x="398" y="58"/>
                  </a:cubicBezTo>
                  <a:cubicBezTo>
                    <a:pt x="397" y="58"/>
                    <a:pt x="396" y="58"/>
                    <a:pt x="396" y="58"/>
                  </a:cubicBezTo>
                  <a:cubicBezTo>
                    <a:pt x="391" y="58"/>
                    <a:pt x="386" y="58"/>
                    <a:pt x="382" y="58"/>
                  </a:cubicBezTo>
                  <a:cubicBezTo>
                    <a:pt x="381" y="58"/>
                    <a:pt x="380" y="61"/>
                    <a:pt x="380" y="62"/>
                  </a:cubicBezTo>
                  <a:cubicBezTo>
                    <a:pt x="380" y="70"/>
                    <a:pt x="381" y="79"/>
                    <a:pt x="381" y="87"/>
                  </a:cubicBezTo>
                  <a:cubicBezTo>
                    <a:pt x="382" y="89"/>
                    <a:pt x="383" y="90"/>
                    <a:pt x="384" y="91"/>
                  </a:cubicBezTo>
                  <a:cubicBezTo>
                    <a:pt x="385" y="90"/>
                    <a:pt x="386" y="88"/>
                    <a:pt x="386" y="87"/>
                  </a:cubicBezTo>
                  <a:cubicBezTo>
                    <a:pt x="386" y="83"/>
                    <a:pt x="386" y="79"/>
                    <a:pt x="386" y="75"/>
                  </a:cubicBezTo>
                  <a:cubicBezTo>
                    <a:pt x="390" y="75"/>
                    <a:pt x="393" y="74"/>
                    <a:pt x="397" y="74"/>
                  </a:cubicBezTo>
                  <a:cubicBezTo>
                    <a:pt x="397" y="73"/>
                    <a:pt x="397" y="72"/>
                    <a:pt x="396" y="72"/>
                  </a:cubicBezTo>
                  <a:cubicBezTo>
                    <a:pt x="393" y="72"/>
                    <a:pt x="389" y="72"/>
                    <a:pt x="386" y="72"/>
                  </a:cubicBezTo>
                  <a:close/>
                  <a:moveTo>
                    <a:pt x="240" y="138"/>
                  </a:moveTo>
                  <a:cubicBezTo>
                    <a:pt x="235" y="129"/>
                    <a:pt x="230" y="121"/>
                    <a:pt x="225" y="113"/>
                  </a:cubicBezTo>
                  <a:cubicBezTo>
                    <a:pt x="228" y="111"/>
                    <a:pt x="230" y="109"/>
                    <a:pt x="234" y="107"/>
                  </a:cubicBezTo>
                  <a:cubicBezTo>
                    <a:pt x="231" y="106"/>
                    <a:pt x="230" y="106"/>
                    <a:pt x="230" y="106"/>
                  </a:cubicBezTo>
                  <a:cubicBezTo>
                    <a:pt x="224" y="110"/>
                    <a:pt x="218" y="113"/>
                    <a:pt x="212" y="117"/>
                  </a:cubicBezTo>
                  <a:cubicBezTo>
                    <a:pt x="211" y="117"/>
                    <a:pt x="211" y="119"/>
                    <a:pt x="211" y="119"/>
                  </a:cubicBezTo>
                  <a:cubicBezTo>
                    <a:pt x="212" y="119"/>
                    <a:pt x="213" y="120"/>
                    <a:pt x="214" y="119"/>
                  </a:cubicBezTo>
                  <a:cubicBezTo>
                    <a:pt x="216" y="118"/>
                    <a:pt x="218" y="117"/>
                    <a:pt x="220" y="115"/>
                  </a:cubicBezTo>
                  <a:cubicBezTo>
                    <a:pt x="226" y="124"/>
                    <a:pt x="231" y="132"/>
                    <a:pt x="236" y="141"/>
                  </a:cubicBezTo>
                  <a:cubicBezTo>
                    <a:pt x="238" y="139"/>
                    <a:pt x="239" y="139"/>
                    <a:pt x="240" y="138"/>
                  </a:cubicBezTo>
                  <a:close/>
                  <a:moveTo>
                    <a:pt x="105" y="535"/>
                  </a:moveTo>
                  <a:cubicBezTo>
                    <a:pt x="104" y="530"/>
                    <a:pt x="101" y="528"/>
                    <a:pt x="96" y="529"/>
                  </a:cubicBezTo>
                  <a:cubicBezTo>
                    <a:pt x="86" y="532"/>
                    <a:pt x="76" y="535"/>
                    <a:pt x="67" y="538"/>
                  </a:cubicBezTo>
                  <a:cubicBezTo>
                    <a:pt x="67" y="543"/>
                    <a:pt x="69" y="544"/>
                    <a:pt x="72" y="542"/>
                  </a:cubicBezTo>
                  <a:cubicBezTo>
                    <a:pt x="79" y="540"/>
                    <a:pt x="87" y="537"/>
                    <a:pt x="94" y="535"/>
                  </a:cubicBezTo>
                  <a:cubicBezTo>
                    <a:pt x="98" y="534"/>
                    <a:pt x="102" y="535"/>
                    <a:pt x="105" y="535"/>
                  </a:cubicBezTo>
                  <a:close/>
                  <a:moveTo>
                    <a:pt x="194" y="653"/>
                  </a:moveTo>
                  <a:cubicBezTo>
                    <a:pt x="189" y="650"/>
                    <a:pt x="183" y="653"/>
                    <a:pt x="182" y="659"/>
                  </a:cubicBezTo>
                  <a:cubicBezTo>
                    <a:pt x="181" y="662"/>
                    <a:pt x="180" y="664"/>
                    <a:pt x="179" y="667"/>
                  </a:cubicBezTo>
                  <a:cubicBezTo>
                    <a:pt x="178" y="669"/>
                    <a:pt x="176" y="672"/>
                    <a:pt x="180" y="674"/>
                  </a:cubicBezTo>
                  <a:cubicBezTo>
                    <a:pt x="181" y="674"/>
                    <a:pt x="184" y="672"/>
                    <a:pt x="186" y="670"/>
                  </a:cubicBezTo>
                  <a:cubicBezTo>
                    <a:pt x="189" y="664"/>
                    <a:pt x="191" y="659"/>
                    <a:pt x="194" y="653"/>
                  </a:cubicBezTo>
                  <a:close/>
                  <a:moveTo>
                    <a:pt x="413" y="73"/>
                  </a:moveTo>
                  <a:cubicBezTo>
                    <a:pt x="413" y="73"/>
                    <a:pt x="413" y="73"/>
                    <a:pt x="413" y="73"/>
                  </a:cubicBezTo>
                  <a:cubicBezTo>
                    <a:pt x="413" y="69"/>
                    <a:pt x="413" y="64"/>
                    <a:pt x="413" y="60"/>
                  </a:cubicBezTo>
                  <a:cubicBezTo>
                    <a:pt x="413" y="59"/>
                    <a:pt x="411" y="58"/>
                    <a:pt x="410" y="57"/>
                  </a:cubicBezTo>
                  <a:cubicBezTo>
                    <a:pt x="409" y="58"/>
                    <a:pt x="408" y="59"/>
                    <a:pt x="408" y="60"/>
                  </a:cubicBezTo>
                  <a:cubicBezTo>
                    <a:pt x="408" y="69"/>
                    <a:pt x="408" y="77"/>
                    <a:pt x="408" y="86"/>
                  </a:cubicBezTo>
                  <a:cubicBezTo>
                    <a:pt x="408" y="87"/>
                    <a:pt x="410" y="88"/>
                    <a:pt x="410" y="90"/>
                  </a:cubicBezTo>
                  <a:cubicBezTo>
                    <a:pt x="411" y="88"/>
                    <a:pt x="413" y="87"/>
                    <a:pt x="413" y="86"/>
                  </a:cubicBezTo>
                  <a:cubicBezTo>
                    <a:pt x="413" y="82"/>
                    <a:pt x="413" y="78"/>
                    <a:pt x="413" y="73"/>
                  </a:cubicBezTo>
                  <a:close/>
                  <a:moveTo>
                    <a:pt x="130" y="247"/>
                  </a:moveTo>
                  <a:cubicBezTo>
                    <a:pt x="121" y="241"/>
                    <a:pt x="112" y="235"/>
                    <a:pt x="103" y="229"/>
                  </a:cubicBezTo>
                  <a:cubicBezTo>
                    <a:pt x="102" y="231"/>
                    <a:pt x="101" y="232"/>
                    <a:pt x="100" y="233"/>
                  </a:cubicBezTo>
                  <a:cubicBezTo>
                    <a:pt x="109" y="239"/>
                    <a:pt x="118" y="245"/>
                    <a:pt x="127" y="251"/>
                  </a:cubicBezTo>
                  <a:cubicBezTo>
                    <a:pt x="128" y="249"/>
                    <a:pt x="129" y="248"/>
                    <a:pt x="130" y="247"/>
                  </a:cubicBezTo>
                  <a:close/>
                  <a:moveTo>
                    <a:pt x="62" y="523"/>
                  </a:moveTo>
                  <a:cubicBezTo>
                    <a:pt x="62" y="524"/>
                    <a:pt x="62" y="524"/>
                    <a:pt x="61" y="525"/>
                  </a:cubicBezTo>
                  <a:cubicBezTo>
                    <a:pt x="63" y="526"/>
                    <a:pt x="64" y="527"/>
                    <a:pt x="66" y="527"/>
                  </a:cubicBezTo>
                  <a:cubicBezTo>
                    <a:pt x="74" y="525"/>
                    <a:pt x="83" y="522"/>
                    <a:pt x="92" y="520"/>
                  </a:cubicBezTo>
                  <a:cubicBezTo>
                    <a:pt x="93" y="519"/>
                    <a:pt x="93" y="518"/>
                    <a:pt x="94" y="516"/>
                  </a:cubicBezTo>
                  <a:cubicBezTo>
                    <a:pt x="93" y="516"/>
                    <a:pt x="91" y="515"/>
                    <a:pt x="90" y="515"/>
                  </a:cubicBezTo>
                  <a:cubicBezTo>
                    <a:pt x="81" y="517"/>
                    <a:pt x="72" y="520"/>
                    <a:pt x="62" y="523"/>
                  </a:cubicBezTo>
                  <a:close/>
                  <a:moveTo>
                    <a:pt x="770" y="482"/>
                  </a:moveTo>
                  <a:cubicBezTo>
                    <a:pt x="771" y="481"/>
                    <a:pt x="772" y="481"/>
                    <a:pt x="773" y="480"/>
                  </a:cubicBezTo>
                  <a:cubicBezTo>
                    <a:pt x="772" y="479"/>
                    <a:pt x="771" y="477"/>
                    <a:pt x="770" y="477"/>
                  </a:cubicBezTo>
                  <a:cubicBezTo>
                    <a:pt x="761" y="475"/>
                    <a:pt x="753" y="474"/>
                    <a:pt x="744" y="473"/>
                  </a:cubicBezTo>
                  <a:cubicBezTo>
                    <a:pt x="743" y="472"/>
                    <a:pt x="741" y="474"/>
                    <a:pt x="740" y="475"/>
                  </a:cubicBezTo>
                  <a:cubicBezTo>
                    <a:pt x="741" y="476"/>
                    <a:pt x="742" y="477"/>
                    <a:pt x="744" y="478"/>
                  </a:cubicBezTo>
                  <a:cubicBezTo>
                    <a:pt x="752" y="479"/>
                    <a:pt x="761" y="480"/>
                    <a:pt x="770" y="482"/>
                  </a:cubicBezTo>
                  <a:close/>
                  <a:moveTo>
                    <a:pt x="84" y="360"/>
                  </a:moveTo>
                  <a:cubicBezTo>
                    <a:pt x="85" y="360"/>
                    <a:pt x="86" y="359"/>
                    <a:pt x="86" y="358"/>
                  </a:cubicBezTo>
                  <a:cubicBezTo>
                    <a:pt x="86" y="357"/>
                    <a:pt x="85" y="355"/>
                    <a:pt x="84" y="355"/>
                  </a:cubicBezTo>
                  <a:cubicBezTo>
                    <a:pt x="75" y="353"/>
                    <a:pt x="66" y="351"/>
                    <a:pt x="58" y="350"/>
                  </a:cubicBezTo>
                  <a:cubicBezTo>
                    <a:pt x="57" y="350"/>
                    <a:pt x="55" y="351"/>
                    <a:pt x="54" y="352"/>
                  </a:cubicBezTo>
                  <a:cubicBezTo>
                    <a:pt x="55" y="353"/>
                    <a:pt x="56" y="355"/>
                    <a:pt x="57" y="355"/>
                  </a:cubicBezTo>
                  <a:cubicBezTo>
                    <a:pt x="65" y="357"/>
                    <a:pt x="74" y="358"/>
                    <a:pt x="84" y="360"/>
                  </a:cubicBezTo>
                  <a:close/>
                  <a:moveTo>
                    <a:pt x="217" y="153"/>
                  </a:moveTo>
                  <a:cubicBezTo>
                    <a:pt x="221" y="152"/>
                    <a:pt x="222" y="150"/>
                    <a:pt x="219" y="148"/>
                  </a:cubicBezTo>
                  <a:cubicBezTo>
                    <a:pt x="214" y="141"/>
                    <a:pt x="210" y="133"/>
                    <a:pt x="204" y="126"/>
                  </a:cubicBezTo>
                  <a:cubicBezTo>
                    <a:pt x="204" y="125"/>
                    <a:pt x="202" y="125"/>
                    <a:pt x="200" y="125"/>
                  </a:cubicBezTo>
                  <a:cubicBezTo>
                    <a:pt x="200" y="126"/>
                    <a:pt x="200" y="128"/>
                    <a:pt x="200" y="129"/>
                  </a:cubicBezTo>
                  <a:cubicBezTo>
                    <a:pt x="206" y="137"/>
                    <a:pt x="211" y="145"/>
                    <a:pt x="217" y="153"/>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115" name="ïṧḻiḋé">
              <a:extLst>
                <a:ext uri="{FF2B5EF4-FFF2-40B4-BE49-F238E27FC236}">
                  <a16:creationId xmlns="" xmlns:a16="http://schemas.microsoft.com/office/drawing/2014/main" id="{3C10C323-5B18-4D1B-AB66-9CD242658770}"/>
                </a:ext>
              </a:extLst>
            </p:cNvPr>
            <p:cNvSpPr/>
            <p:nvPr/>
          </p:nvSpPr>
          <p:spPr bwMode="auto">
            <a:xfrm>
              <a:off x="898102" y="5542758"/>
              <a:ext cx="636890" cy="636345"/>
            </a:xfrm>
            <a:custGeom>
              <a:avLst/>
              <a:gdLst>
                <a:gd name="T0" fmla="*/ 295 w 591"/>
                <a:gd name="T1" fmla="*/ 590 h 590"/>
                <a:gd name="T2" fmla="*/ 1 w 591"/>
                <a:gd name="T3" fmla="*/ 295 h 590"/>
                <a:gd name="T4" fmla="*/ 297 w 591"/>
                <a:gd name="T5" fmla="*/ 1 h 590"/>
                <a:gd name="T6" fmla="*/ 590 w 591"/>
                <a:gd name="T7" fmla="*/ 297 h 590"/>
                <a:gd name="T8" fmla="*/ 295 w 591"/>
                <a:gd name="T9" fmla="*/ 590 h 590"/>
                <a:gd name="T10" fmla="*/ 93 w 591"/>
                <a:gd name="T11" fmla="*/ 297 h 590"/>
                <a:gd name="T12" fmla="*/ 93 w 591"/>
                <a:gd name="T13" fmla="*/ 481 h 590"/>
                <a:gd name="T14" fmla="*/ 112 w 591"/>
                <a:gd name="T15" fmla="*/ 500 h 590"/>
                <a:gd name="T16" fmla="*/ 474 w 591"/>
                <a:gd name="T17" fmla="*/ 500 h 590"/>
                <a:gd name="T18" fmla="*/ 494 w 591"/>
                <a:gd name="T19" fmla="*/ 480 h 590"/>
                <a:gd name="T20" fmla="*/ 494 w 591"/>
                <a:gd name="T21" fmla="*/ 397 h 590"/>
                <a:gd name="T22" fmla="*/ 494 w 591"/>
                <a:gd name="T23" fmla="*/ 114 h 590"/>
                <a:gd name="T24" fmla="*/ 474 w 591"/>
                <a:gd name="T25" fmla="*/ 94 h 590"/>
                <a:gd name="T26" fmla="*/ 112 w 591"/>
                <a:gd name="T27" fmla="*/ 94 h 590"/>
                <a:gd name="T28" fmla="*/ 93 w 591"/>
                <a:gd name="T29" fmla="*/ 113 h 590"/>
                <a:gd name="T30" fmla="*/ 93 w 591"/>
                <a:gd name="T31" fmla="*/ 297 h 590"/>
                <a:gd name="T32" fmla="*/ 270 w 591"/>
                <a:gd name="T33" fmla="*/ 571 h 590"/>
                <a:gd name="T34" fmla="*/ 269 w 591"/>
                <a:gd name="T35" fmla="*/ 572 h 590"/>
                <a:gd name="T36" fmla="*/ 273 w 591"/>
                <a:gd name="T37" fmla="*/ 574 h 590"/>
                <a:gd name="T38" fmla="*/ 291 w 591"/>
                <a:gd name="T39" fmla="*/ 555 h 590"/>
                <a:gd name="T40" fmla="*/ 271 w 591"/>
                <a:gd name="T41" fmla="*/ 544 h 590"/>
                <a:gd name="T42" fmla="*/ 266 w 591"/>
                <a:gd name="T43" fmla="*/ 553 h 590"/>
                <a:gd name="T44" fmla="*/ 273 w 591"/>
                <a:gd name="T45" fmla="*/ 561 h 590"/>
                <a:gd name="T46" fmla="*/ 284 w 591"/>
                <a:gd name="T47" fmla="*/ 561 h 590"/>
                <a:gd name="T48" fmla="*/ 270 w 591"/>
                <a:gd name="T49" fmla="*/ 571 h 590"/>
                <a:gd name="T50" fmla="*/ 311 w 591"/>
                <a:gd name="T51" fmla="*/ 571 h 590"/>
                <a:gd name="T52" fmla="*/ 311 w 591"/>
                <a:gd name="T53" fmla="*/ 570 h 590"/>
                <a:gd name="T54" fmla="*/ 317 w 591"/>
                <a:gd name="T55" fmla="*/ 564 h 590"/>
                <a:gd name="T56" fmla="*/ 323 w 591"/>
                <a:gd name="T57" fmla="*/ 558 h 590"/>
                <a:gd name="T58" fmla="*/ 323 w 591"/>
                <a:gd name="T59" fmla="*/ 545 h 590"/>
                <a:gd name="T60" fmla="*/ 305 w 591"/>
                <a:gd name="T61" fmla="*/ 546 h 590"/>
                <a:gd name="T62" fmla="*/ 304 w 591"/>
                <a:gd name="T63" fmla="*/ 550 h 590"/>
                <a:gd name="T64" fmla="*/ 317 w 591"/>
                <a:gd name="T65" fmla="*/ 546 h 590"/>
                <a:gd name="T66" fmla="*/ 318 w 591"/>
                <a:gd name="T67" fmla="*/ 558 h 590"/>
                <a:gd name="T68" fmla="*/ 311 w 591"/>
                <a:gd name="T69" fmla="*/ 566 h 590"/>
                <a:gd name="T70" fmla="*/ 303 w 591"/>
                <a:gd name="T71" fmla="*/ 574 h 590"/>
                <a:gd name="T72" fmla="*/ 303 w 591"/>
                <a:gd name="T73" fmla="*/ 576 h 590"/>
                <a:gd name="T74" fmla="*/ 325 w 591"/>
                <a:gd name="T75" fmla="*/ 575 h 590"/>
                <a:gd name="T76" fmla="*/ 328 w 591"/>
                <a:gd name="T77" fmla="*/ 572 h 590"/>
                <a:gd name="T78" fmla="*/ 325 w 591"/>
                <a:gd name="T79" fmla="*/ 570 h 590"/>
                <a:gd name="T80" fmla="*/ 311 w 591"/>
                <a:gd name="T81" fmla="*/ 571 h 590"/>
                <a:gd name="T82" fmla="*/ 344 w 591"/>
                <a:gd name="T83" fmla="*/ 553 h 590"/>
                <a:gd name="T84" fmla="*/ 356 w 591"/>
                <a:gd name="T85" fmla="*/ 562 h 590"/>
                <a:gd name="T86" fmla="*/ 339 w 591"/>
                <a:gd name="T87" fmla="*/ 565 h 590"/>
                <a:gd name="T88" fmla="*/ 341 w 591"/>
                <a:gd name="T89" fmla="*/ 569 h 590"/>
                <a:gd name="T90" fmla="*/ 358 w 591"/>
                <a:gd name="T91" fmla="*/ 567 h 590"/>
                <a:gd name="T92" fmla="*/ 358 w 591"/>
                <a:gd name="T93" fmla="*/ 554 h 590"/>
                <a:gd name="T94" fmla="*/ 355 w 591"/>
                <a:gd name="T95" fmla="*/ 552 h 590"/>
                <a:gd name="T96" fmla="*/ 357 w 591"/>
                <a:gd name="T97" fmla="*/ 541 h 590"/>
                <a:gd name="T98" fmla="*/ 341 w 591"/>
                <a:gd name="T99" fmla="*/ 539 h 590"/>
                <a:gd name="T100" fmla="*/ 339 w 591"/>
                <a:gd name="T101" fmla="*/ 542 h 590"/>
                <a:gd name="T102" fmla="*/ 352 w 591"/>
                <a:gd name="T103" fmla="*/ 543 h 590"/>
                <a:gd name="T104" fmla="*/ 344 w 591"/>
                <a:gd name="T105" fmla="*/ 553 h 590"/>
                <a:gd name="T106" fmla="*/ 249 w 591"/>
                <a:gd name="T107" fmla="*/ 535 h 590"/>
                <a:gd name="T108" fmla="*/ 235 w 591"/>
                <a:gd name="T109" fmla="*/ 540 h 590"/>
                <a:gd name="T110" fmla="*/ 235 w 591"/>
                <a:gd name="T111" fmla="*/ 542 h 590"/>
                <a:gd name="T112" fmla="*/ 242 w 591"/>
                <a:gd name="T113" fmla="*/ 541 h 590"/>
                <a:gd name="T114" fmla="*/ 237 w 591"/>
                <a:gd name="T115" fmla="*/ 565 h 590"/>
                <a:gd name="T116" fmla="*/ 239 w 591"/>
                <a:gd name="T117" fmla="*/ 569 h 590"/>
                <a:gd name="T118" fmla="*/ 242 w 591"/>
                <a:gd name="T119" fmla="*/ 567 h 590"/>
                <a:gd name="T120" fmla="*/ 249 w 591"/>
                <a:gd name="T121" fmla="*/ 535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1" h="590">
                  <a:moveTo>
                    <a:pt x="295" y="590"/>
                  </a:moveTo>
                  <a:cubicBezTo>
                    <a:pt x="132" y="589"/>
                    <a:pt x="0" y="456"/>
                    <a:pt x="1" y="295"/>
                  </a:cubicBezTo>
                  <a:cubicBezTo>
                    <a:pt x="2" y="131"/>
                    <a:pt x="135" y="0"/>
                    <a:pt x="297" y="1"/>
                  </a:cubicBezTo>
                  <a:cubicBezTo>
                    <a:pt x="460" y="2"/>
                    <a:pt x="591" y="135"/>
                    <a:pt x="590" y="297"/>
                  </a:cubicBezTo>
                  <a:cubicBezTo>
                    <a:pt x="589" y="458"/>
                    <a:pt x="458" y="590"/>
                    <a:pt x="295" y="590"/>
                  </a:cubicBezTo>
                  <a:close/>
                  <a:moveTo>
                    <a:pt x="93" y="297"/>
                  </a:moveTo>
                  <a:cubicBezTo>
                    <a:pt x="93" y="358"/>
                    <a:pt x="93" y="419"/>
                    <a:pt x="93" y="481"/>
                  </a:cubicBezTo>
                  <a:cubicBezTo>
                    <a:pt x="93" y="494"/>
                    <a:pt x="99" y="500"/>
                    <a:pt x="112" y="500"/>
                  </a:cubicBezTo>
                  <a:cubicBezTo>
                    <a:pt x="233" y="500"/>
                    <a:pt x="353" y="500"/>
                    <a:pt x="474" y="500"/>
                  </a:cubicBezTo>
                  <a:cubicBezTo>
                    <a:pt x="488" y="500"/>
                    <a:pt x="494" y="494"/>
                    <a:pt x="494" y="480"/>
                  </a:cubicBezTo>
                  <a:cubicBezTo>
                    <a:pt x="494" y="452"/>
                    <a:pt x="494" y="425"/>
                    <a:pt x="494" y="397"/>
                  </a:cubicBezTo>
                  <a:cubicBezTo>
                    <a:pt x="494" y="303"/>
                    <a:pt x="494" y="208"/>
                    <a:pt x="494" y="114"/>
                  </a:cubicBezTo>
                  <a:cubicBezTo>
                    <a:pt x="494" y="100"/>
                    <a:pt x="488" y="94"/>
                    <a:pt x="474" y="94"/>
                  </a:cubicBezTo>
                  <a:cubicBezTo>
                    <a:pt x="353" y="94"/>
                    <a:pt x="233" y="94"/>
                    <a:pt x="112" y="94"/>
                  </a:cubicBezTo>
                  <a:cubicBezTo>
                    <a:pt x="99" y="94"/>
                    <a:pt x="93" y="100"/>
                    <a:pt x="93" y="113"/>
                  </a:cubicBezTo>
                  <a:cubicBezTo>
                    <a:pt x="93" y="174"/>
                    <a:pt x="93" y="235"/>
                    <a:pt x="93" y="297"/>
                  </a:cubicBezTo>
                  <a:close/>
                  <a:moveTo>
                    <a:pt x="270" y="571"/>
                  </a:moveTo>
                  <a:cubicBezTo>
                    <a:pt x="269" y="571"/>
                    <a:pt x="269" y="572"/>
                    <a:pt x="269" y="572"/>
                  </a:cubicBezTo>
                  <a:cubicBezTo>
                    <a:pt x="270" y="573"/>
                    <a:pt x="272" y="574"/>
                    <a:pt x="273" y="574"/>
                  </a:cubicBezTo>
                  <a:cubicBezTo>
                    <a:pt x="283" y="575"/>
                    <a:pt x="291" y="566"/>
                    <a:pt x="291" y="555"/>
                  </a:cubicBezTo>
                  <a:cubicBezTo>
                    <a:pt x="290" y="544"/>
                    <a:pt x="280" y="539"/>
                    <a:pt x="271" y="544"/>
                  </a:cubicBezTo>
                  <a:cubicBezTo>
                    <a:pt x="267" y="546"/>
                    <a:pt x="265" y="549"/>
                    <a:pt x="266" y="553"/>
                  </a:cubicBezTo>
                  <a:cubicBezTo>
                    <a:pt x="267" y="556"/>
                    <a:pt x="270" y="560"/>
                    <a:pt x="273" y="561"/>
                  </a:cubicBezTo>
                  <a:cubicBezTo>
                    <a:pt x="276" y="562"/>
                    <a:pt x="280" y="561"/>
                    <a:pt x="284" y="561"/>
                  </a:cubicBezTo>
                  <a:cubicBezTo>
                    <a:pt x="284" y="569"/>
                    <a:pt x="279" y="573"/>
                    <a:pt x="270" y="571"/>
                  </a:cubicBezTo>
                  <a:close/>
                  <a:moveTo>
                    <a:pt x="311" y="571"/>
                  </a:moveTo>
                  <a:cubicBezTo>
                    <a:pt x="311" y="571"/>
                    <a:pt x="311" y="570"/>
                    <a:pt x="311" y="570"/>
                  </a:cubicBezTo>
                  <a:cubicBezTo>
                    <a:pt x="313" y="568"/>
                    <a:pt x="315" y="566"/>
                    <a:pt x="317" y="564"/>
                  </a:cubicBezTo>
                  <a:cubicBezTo>
                    <a:pt x="319" y="562"/>
                    <a:pt x="321" y="560"/>
                    <a:pt x="323" y="558"/>
                  </a:cubicBezTo>
                  <a:cubicBezTo>
                    <a:pt x="326" y="554"/>
                    <a:pt x="326" y="549"/>
                    <a:pt x="323" y="545"/>
                  </a:cubicBezTo>
                  <a:cubicBezTo>
                    <a:pt x="319" y="541"/>
                    <a:pt x="309" y="541"/>
                    <a:pt x="305" y="546"/>
                  </a:cubicBezTo>
                  <a:cubicBezTo>
                    <a:pt x="304" y="547"/>
                    <a:pt x="305" y="549"/>
                    <a:pt x="304" y="550"/>
                  </a:cubicBezTo>
                  <a:cubicBezTo>
                    <a:pt x="309" y="546"/>
                    <a:pt x="314" y="544"/>
                    <a:pt x="317" y="546"/>
                  </a:cubicBezTo>
                  <a:cubicBezTo>
                    <a:pt x="320" y="548"/>
                    <a:pt x="320" y="554"/>
                    <a:pt x="318" y="558"/>
                  </a:cubicBezTo>
                  <a:cubicBezTo>
                    <a:pt x="316" y="561"/>
                    <a:pt x="313" y="563"/>
                    <a:pt x="311" y="566"/>
                  </a:cubicBezTo>
                  <a:cubicBezTo>
                    <a:pt x="308" y="569"/>
                    <a:pt x="305" y="571"/>
                    <a:pt x="303" y="574"/>
                  </a:cubicBezTo>
                  <a:cubicBezTo>
                    <a:pt x="303" y="575"/>
                    <a:pt x="303" y="575"/>
                    <a:pt x="303" y="576"/>
                  </a:cubicBezTo>
                  <a:cubicBezTo>
                    <a:pt x="311" y="575"/>
                    <a:pt x="318" y="575"/>
                    <a:pt x="325" y="575"/>
                  </a:cubicBezTo>
                  <a:cubicBezTo>
                    <a:pt x="326" y="574"/>
                    <a:pt x="327" y="573"/>
                    <a:pt x="328" y="572"/>
                  </a:cubicBezTo>
                  <a:cubicBezTo>
                    <a:pt x="327" y="571"/>
                    <a:pt x="326" y="570"/>
                    <a:pt x="325" y="570"/>
                  </a:cubicBezTo>
                  <a:cubicBezTo>
                    <a:pt x="320" y="570"/>
                    <a:pt x="316" y="571"/>
                    <a:pt x="311" y="571"/>
                  </a:cubicBezTo>
                  <a:close/>
                  <a:moveTo>
                    <a:pt x="344" y="553"/>
                  </a:moveTo>
                  <a:cubicBezTo>
                    <a:pt x="350" y="555"/>
                    <a:pt x="358" y="555"/>
                    <a:pt x="356" y="562"/>
                  </a:cubicBezTo>
                  <a:cubicBezTo>
                    <a:pt x="354" y="572"/>
                    <a:pt x="346" y="566"/>
                    <a:pt x="339" y="565"/>
                  </a:cubicBezTo>
                  <a:cubicBezTo>
                    <a:pt x="340" y="567"/>
                    <a:pt x="341" y="569"/>
                    <a:pt x="341" y="569"/>
                  </a:cubicBezTo>
                  <a:cubicBezTo>
                    <a:pt x="347" y="569"/>
                    <a:pt x="353" y="569"/>
                    <a:pt x="358" y="567"/>
                  </a:cubicBezTo>
                  <a:cubicBezTo>
                    <a:pt x="364" y="565"/>
                    <a:pt x="364" y="557"/>
                    <a:pt x="358" y="554"/>
                  </a:cubicBezTo>
                  <a:cubicBezTo>
                    <a:pt x="357" y="553"/>
                    <a:pt x="356" y="553"/>
                    <a:pt x="355" y="552"/>
                  </a:cubicBezTo>
                  <a:cubicBezTo>
                    <a:pt x="358" y="549"/>
                    <a:pt x="360" y="545"/>
                    <a:pt x="357" y="541"/>
                  </a:cubicBezTo>
                  <a:cubicBezTo>
                    <a:pt x="354" y="537"/>
                    <a:pt x="345" y="536"/>
                    <a:pt x="341" y="539"/>
                  </a:cubicBezTo>
                  <a:cubicBezTo>
                    <a:pt x="340" y="539"/>
                    <a:pt x="340" y="541"/>
                    <a:pt x="339" y="542"/>
                  </a:cubicBezTo>
                  <a:cubicBezTo>
                    <a:pt x="346" y="539"/>
                    <a:pt x="350" y="539"/>
                    <a:pt x="352" y="543"/>
                  </a:cubicBezTo>
                  <a:cubicBezTo>
                    <a:pt x="355" y="549"/>
                    <a:pt x="350" y="551"/>
                    <a:pt x="344" y="553"/>
                  </a:cubicBezTo>
                  <a:close/>
                  <a:moveTo>
                    <a:pt x="249" y="535"/>
                  </a:moveTo>
                  <a:cubicBezTo>
                    <a:pt x="243" y="537"/>
                    <a:pt x="239" y="539"/>
                    <a:pt x="235" y="540"/>
                  </a:cubicBezTo>
                  <a:cubicBezTo>
                    <a:pt x="235" y="541"/>
                    <a:pt x="235" y="542"/>
                    <a:pt x="235" y="542"/>
                  </a:cubicBezTo>
                  <a:cubicBezTo>
                    <a:pt x="237" y="542"/>
                    <a:pt x="239" y="542"/>
                    <a:pt x="242" y="541"/>
                  </a:cubicBezTo>
                  <a:cubicBezTo>
                    <a:pt x="240" y="550"/>
                    <a:pt x="239" y="557"/>
                    <a:pt x="237" y="565"/>
                  </a:cubicBezTo>
                  <a:cubicBezTo>
                    <a:pt x="237" y="567"/>
                    <a:pt x="238" y="568"/>
                    <a:pt x="239" y="569"/>
                  </a:cubicBezTo>
                  <a:cubicBezTo>
                    <a:pt x="240" y="569"/>
                    <a:pt x="242" y="568"/>
                    <a:pt x="242" y="567"/>
                  </a:cubicBezTo>
                  <a:cubicBezTo>
                    <a:pt x="244" y="557"/>
                    <a:pt x="246" y="547"/>
                    <a:pt x="249" y="535"/>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6" name="ïšḻïḋè">
              <a:extLst>
                <a:ext uri="{FF2B5EF4-FFF2-40B4-BE49-F238E27FC236}">
                  <a16:creationId xmlns="" xmlns:a16="http://schemas.microsoft.com/office/drawing/2014/main" id="{4BFC0D57-F9A1-4D3F-87BD-E01FB8CFDDC3}"/>
                </a:ext>
              </a:extLst>
            </p:cNvPr>
            <p:cNvSpPr/>
            <p:nvPr/>
          </p:nvSpPr>
          <p:spPr bwMode="auto">
            <a:xfrm>
              <a:off x="1456128" y="6171489"/>
              <a:ext cx="18492" cy="17404"/>
            </a:xfrm>
            <a:custGeom>
              <a:avLst/>
              <a:gdLst>
                <a:gd name="T0" fmla="*/ 1 w 17"/>
                <a:gd name="T1" fmla="*/ 16 h 16"/>
                <a:gd name="T2" fmla="*/ 9 w 17"/>
                <a:gd name="T3" fmla="*/ 0 h 16"/>
                <a:gd name="T4" fmla="*/ 16 w 17"/>
                <a:gd name="T5" fmla="*/ 4 h 16"/>
                <a:gd name="T6" fmla="*/ 15 w 17"/>
                <a:gd name="T7" fmla="*/ 12 h 16"/>
                <a:gd name="T8" fmla="*/ 1 w 17"/>
                <a:gd name="T9" fmla="*/ 16 h 16"/>
              </a:gdLst>
              <a:ahLst/>
              <a:cxnLst>
                <a:cxn ang="0">
                  <a:pos x="T0" y="T1"/>
                </a:cxn>
                <a:cxn ang="0">
                  <a:pos x="T2" y="T3"/>
                </a:cxn>
                <a:cxn ang="0">
                  <a:pos x="T4" y="T5"/>
                </a:cxn>
                <a:cxn ang="0">
                  <a:pos x="T6" y="T7"/>
                </a:cxn>
                <a:cxn ang="0">
                  <a:pos x="T8" y="T9"/>
                </a:cxn>
              </a:cxnLst>
              <a:rect l="0" t="0" r="r" b="b"/>
              <a:pathLst>
                <a:path w="17" h="16">
                  <a:moveTo>
                    <a:pt x="1" y="16"/>
                  </a:moveTo>
                  <a:cubicBezTo>
                    <a:pt x="0" y="12"/>
                    <a:pt x="7" y="0"/>
                    <a:pt x="9" y="0"/>
                  </a:cubicBezTo>
                  <a:cubicBezTo>
                    <a:pt x="12" y="1"/>
                    <a:pt x="15" y="2"/>
                    <a:pt x="16" y="4"/>
                  </a:cubicBezTo>
                  <a:cubicBezTo>
                    <a:pt x="17" y="6"/>
                    <a:pt x="16" y="10"/>
                    <a:pt x="15" y="12"/>
                  </a:cubicBezTo>
                  <a:cubicBezTo>
                    <a:pt x="11" y="16"/>
                    <a:pt x="6" y="16"/>
                    <a:pt x="1" y="16"/>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7" name="işlîḍê">
              <a:extLst>
                <a:ext uri="{FF2B5EF4-FFF2-40B4-BE49-F238E27FC236}">
                  <a16:creationId xmlns="" xmlns:a16="http://schemas.microsoft.com/office/drawing/2014/main" id="{6F76715B-B626-41BA-9C7C-762F957BE9BF}"/>
                </a:ext>
              </a:extLst>
            </p:cNvPr>
            <p:cNvSpPr/>
            <p:nvPr/>
          </p:nvSpPr>
          <p:spPr bwMode="auto">
            <a:xfrm>
              <a:off x="1153184" y="6232948"/>
              <a:ext cx="26107" cy="21755"/>
            </a:xfrm>
            <a:custGeom>
              <a:avLst/>
              <a:gdLst>
                <a:gd name="T0" fmla="*/ 24 w 24"/>
                <a:gd name="T1" fmla="*/ 4 h 20"/>
                <a:gd name="T2" fmla="*/ 6 w 24"/>
                <a:gd name="T3" fmla="*/ 20 h 20"/>
                <a:gd name="T4" fmla="*/ 0 w 24"/>
                <a:gd name="T5" fmla="*/ 12 h 20"/>
                <a:gd name="T6" fmla="*/ 1 w 24"/>
                <a:gd name="T7" fmla="*/ 12 h 20"/>
                <a:gd name="T8" fmla="*/ 3 w 24"/>
                <a:gd name="T9" fmla="*/ 13 h 20"/>
                <a:gd name="T10" fmla="*/ 11 w 24"/>
                <a:gd name="T11" fmla="*/ 10 h 20"/>
                <a:gd name="T12" fmla="*/ 14 w 24"/>
                <a:gd name="T13" fmla="*/ 0 h 20"/>
                <a:gd name="T14" fmla="*/ 22 w 24"/>
                <a:gd name="T15" fmla="*/ 4 h 20"/>
                <a:gd name="T16" fmla="*/ 24 w 24"/>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0">
                  <a:moveTo>
                    <a:pt x="24" y="4"/>
                  </a:moveTo>
                  <a:cubicBezTo>
                    <a:pt x="18" y="9"/>
                    <a:pt x="12" y="14"/>
                    <a:pt x="6" y="20"/>
                  </a:cubicBezTo>
                  <a:cubicBezTo>
                    <a:pt x="4" y="17"/>
                    <a:pt x="2" y="15"/>
                    <a:pt x="0" y="12"/>
                  </a:cubicBezTo>
                  <a:cubicBezTo>
                    <a:pt x="1" y="12"/>
                    <a:pt x="1" y="12"/>
                    <a:pt x="1" y="12"/>
                  </a:cubicBezTo>
                  <a:cubicBezTo>
                    <a:pt x="2" y="12"/>
                    <a:pt x="2" y="13"/>
                    <a:pt x="3" y="13"/>
                  </a:cubicBezTo>
                  <a:cubicBezTo>
                    <a:pt x="7" y="16"/>
                    <a:pt x="9" y="16"/>
                    <a:pt x="11" y="10"/>
                  </a:cubicBezTo>
                  <a:cubicBezTo>
                    <a:pt x="12" y="7"/>
                    <a:pt x="13" y="3"/>
                    <a:pt x="14" y="0"/>
                  </a:cubicBezTo>
                  <a:cubicBezTo>
                    <a:pt x="16" y="1"/>
                    <a:pt x="19" y="2"/>
                    <a:pt x="22" y="4"/>
                  </a:cubicBezTo>
                  <a:cubicBezTo>
                    <a:pt x="22" y="4"/>
                    <a:pt x="23" y="4"/>
                    <a:pt x="24" y="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8" name="ïṣ1îḑé">
              <a:extLst>
                <a:ext uri="{FF2B5EF4-FFF2-40B4-BE49-F238E27FC236}">
                  <a16:creationId xmlns="" xmlns:a16="http://schemas.microsoft.com/office/drawing/2014/main" id="{C21BBF1E-6D48-4A7D-BD2F-51478B9DB02A}"/>
                </a:ext>
              </a:extLst>
            </p:cNvPr>
            <p:cNvSpPr/>
            <p:nvPr/>
          </p:nvSpPr>
          <p:spPr bwMode="auto">
            <a:xfrm>
              <a:off x="1159711" y="6246002"/>
              <a:ext cx="19580" cy="17404"/>
            </a:xfrm>
            <a:custGeom>
              <a:avLst/>
              <a:gdLst>
                <a:gd name="T0" fmla="*/ 0 w 18"/>
                <a:gd name="T1" fmla="*/ 10 h 16"/>
                <a:gd name="T2" fmla="*/ 10 w 18"/>
                <a:gd name="T3" fmla="*/ 7 h 16"/>
                <a:gd name="T4" fmla="*/ 16 w 18"/>
                <a:gd name="T5" fmla="*/ 0 h 16"/>
                <a:gd name="T6" fmla="*/ 18 w 18"/>
                <a:gd name="T7" fmla="*/ 1 h 16"/>
                <a:gd name="T8" fmla="*/ 17 w 18"/>
                <a:gd name="T9" fmla="*/ 14 h 16"/>
                <a:gd name="T10" fmla="*/ 15 w 18"/>
                <a:gd name="T11" fmla="*/ 16 h 16"/>
                <a:gd name="T12" fmla="*/ 0 w 18"/>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0" y="10"/>
                  </a:moveTo>
                  <a:cubicBezTo>
                    <a:pt x="5" y="9"/>
                    <a:pt x="8" y="8"/>
                    <a:pt x="10" y="7"/>
                  </a:cubicBezTo>
                  <a:cubicBezTo>
                    <a:pt x="13" y="5"/>
                    <a:pt x="14" y="2"/>
                    <a:pt x="16" y="0"/>
                  </a:cubicBezTo>
                  <a:cubicBezTo>
                    <a:pt x="17" y="0"/>
                    <a:pt x="17" y="1"/>
                    <a:pt x="18" y="1"/>
                  </a:cubicBezTo>
                  <a:cubicBezTo>
                    <a:pt x="18" y="5"/>
                    <a:pt x="18" y="10"/>
                    <a:pt x="17" y="14"/>
                  </a:cubicBezTo>
                  <a:cubicBezTo>
                    <a:pt x="17" y="15"/>
                    <a:pt x="15" y="16"/>
                    <a:pt x="15" y="16"/>
                  </a:cubicBezTo>
                  <a:cubicBezTo>
                    <a:pt x="10" y="14"/>
                    <a:pt x="6" y="12"/>
                    <a:pt x="0" y="1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9" name="íṧḷíḑè">
              <a:extLst>
                <a:ext uri="{FF2B5EF4-FFF2-40B4-BE49-F238E27FC236}">
                  <a16:creationId xmlns="" xmlns:a16="http://schemas.microsoft.com/office/drawing/2014/main" id="{0FFD1E6A-40FB-4DB6-A6F4-3B6F4307F252}"/>
                </a:ext>
              </a:extLst>
            </p:cNvPr>
            <p:cNvSpPr/>
            <p:nvPr/>
          </p:nvSpPr>
          <p:spPr bwMode="auto">
            <a:xfrm>
              <a:off x="1144482" y="6224246"/>
              <a:ext cx="15229" cy="7614"/>
            </a:xfrm>
            <a:custGeom>
              <a:avLst/>
              <a:gdLst>
                <a:gd name="T0" fmla="*/ 14 w 14"/>
                <a:gd name="T1" fmla="*/ 5 h 7"/>
                <a:gd name="T2" fmla="*/ 6 w 14"/>
                <a:gd name="T3" fmla="*/ 7 h 7"/>
                <a:gd name="T4" fmla="*/ 1 w 14"/>
                <a:gd name="T5" fmla="*/ 7 h 7"/>
                <a:gd name="T6" fmla="*/ 0 w 14"/>
                <a:gd name="T7" fmla="*/ 5 h 7"/>
                <a:gd name="T8" fmla="*/ 4 w 14"/>
                <a:gd name="T9" fmla="*/ 2 h 7"/>
                <a:gd name="T10" fmla="*/ 7 w 14"/>
                <a:gd name="T11" fmla="*/ 1 h 7"/>
                <a:gd name="T12" fmla="*/ 14 w 14"/>
                <a:gd name="T13" fmla="*/ 0 h 7"/>
                <a:gd name="T14" fmla="*/ 14 w 14"/>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5"/>
                  </a:moveTo>
                  <a:cubicBezTo>
                    <a:pt x="11" y="6"/>
                    <a:pt x="9" y="6"/>
                    <a:pt x="6" y="7"/>
                  </a:cubicBezTo>
                  <a:cubicBezTo>
                    <a:pt x="5" y="7"/>
                    <a:pt x="3" y="7"/>
                    <a:pt x="1" y="7"/>
                  </a:cubicBezTo>
                  <a:cubicBezTo>
                    <a:pt x="1" y="7"/>
                    <a:pt x="0" y="5"/>
                    <a:pt x="0" y="5"/>
                  </a:cubicBezTo>
                  <a:cubicBezTo>
                    <a:pt x="1" y="3"/>
                    <a:pt x="3" y="3"/>
                    <a:pt x="4" y="2"/>
                  </a:cubicBezTo>
                  <a:cubicBezTo>
                    <a:pt x="5" y="1"/>
                    <a:pt x="6" y="1"/>
                    <a:pt x="7" y="1"/>
                  </a:cubicBezTo>
                  <a:cubicBezTo>
                    <a:pt x="10" y="0"/>
                    <a:pt x="12" y="0"/>
                    <a:pt x="14" y="0"/>
                  </a:cubicBezTo>
                  <a:cubicBezTo>
                    <a:pt x="14" y="2"/>
                    <a:pt x="14" y="4"/>
                    <a:pt x="14" y="5"/>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0" name="íSlide">
              <a:extLst>
                <a:ext uri="{FF2B5EF4-FFF2-40B4-BE49-F238E27FC236}">
                  <a16:creationId xmlns="" xmlns:a16="http://schemas.microsoft.com/office/drawing/2014/main" id="{369D2024-46AF-46ED-ADAC-7A0CDAA0ADD7}"/>
                </a:ext>
              </a:extLst>
            </p:cNvPr>
            <p:cNvSpPr/>
            <p:nvPr/>
          </p:nvSpPr>
          <p:spPr bwMode="auto">
            <a:xfrm>
              <a:off x="1145570" y="6235124"/>
              <a:ext cx="11965" cy="5439"/>
            </a:xfrm>
            <a:custGeom>
              <a:avLst/>
              <a:gdLst>
                <a:gd name="T0" fmla="*/ 11 w 11"/>
                <a:gd name="T1" fmla="*/ 4 h 5"/>
                <a:gd name="T2" fmla="*/ 4 w 11"/>
                <a:gd name="T3" fmla="*/ 5 h 5"/>
                <a:gd name="T4" fmla="*/ 0 w 11"/>
                <a:gd name="T5" fmla="*/ 5 h 5"/>
                <a:gd name="T6" fmla="*/ 0 w 11"/>
                <a:gd name="T7" fmla="*/ 2 h 5"/>
                <a:gd name="T8" fmla="*/ 9 w 11"/>
                <a:gd name="T9" fmla="*/ 0 h 5"/>
                <a:gd name="T10" fmla="*/ 11 w 11"/>
                <a:gd name="T11" fmla="*/ 4 h 5"/>
              </a:gdLst>
              <a:ahLst/>
              <a:cxnLst>
                <a:cxn ang="0">
                  <a:pos x="T0" y="T1"/>
                </a:cxn>
                <a:cxn ang="0">
                  <a:pos x="T2" y="T3"/>
                </a:cxn>
                <a:cxn ang="0">
                  <a:pos x="T4" y="T5"/>
                </a:cxn>
                <a:cxn ang="0">
                  <a:pos x="T6" y="T7"/>
                </a:cxn>
                <a:cxn ang="0">
                  <a:pos x="T8" y="T9"/>
                </a:cxn>
                <a:cxn ang="0">
                  <a:pos x="T10" y="T11"/>
                </a:cxn>
              </a:cxnLst>
              <a:rect l="0" t="0" r="r" b="b"/>
              <a:pathLst>
                <a:path w="11" h="5">
                  <a:moveTo>
                    <a:pt x="11" y="4"/>
                  </a:moveTo>
                  <a:cubicBezTo>
                    <a:pt x="8" y="5"/>
                    <a:pt x="6" y="5"/>
                    <a:pt x="4" y="5"/>
                  </a:cubicBezTo>
                  <a:cubicBezTo>
                    <a:pt x="3" y="5"/>
                    <a:pt x="1" y="5"/>
                    <a:pt x="0" y="5"/>
                  </a:cubicBezTo>
                  <a:cubicBezTo>
                    <a:pt x="0" y="5"/>
                    <a:pt x="0" y="2"/>
                    <a:pt x="0" y="2"/>
                  </a:cubicBezTo>
                  <a:cubicBezTo>
                    <a:pt x="3" y="1"/>
                    <a:pt x="6" y="1"/>
                    <a:pt x="9" y="0"/>
                  </a:cubicBezTo>
                  <a:cubicBezTo>
                    <a:pt x="10" y="0"/>
                    <a:pt x="10" y="3"/>
                    <a:pt x="11" y="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1" name="íşḻïḓè">
              <a:extLst>
                <a:ext uri="{FF2B5EF4-FFF2-40B4-BE49-F238E27FC236}">
                  <a16:creationId xmlns="" xmlns:a16="http://schemas.microsoft.com/office/drawing/2014/main" id="{53DD6F14-8C4D-4EF3-9883-B2E1365EBDC9}"/>
                </a:ext>
              </a:extLst>
            </p:cNvPr>
            <p:cNvSpPr/>
            <p:nvPr/>
          </p:nvSpPr>
          <p:spPr bwMode="auto">
            <a:xfrm>
              <a:off x="1036792" y="6199771"/>
              <a:ext cx="20668" cy="17948"/>
            </a:xfrm>
            <a:custGeom>
              <a:avLst/>
              <a:gdLst>
                <a:gd name="T0" fmla="*/ 0 w 19"/>
                <a:gd name="T1" fmla="*/ 13 h 17"/>
                <a:gd name="T2" fmla="*/ 1 w 19"/>
                <a:gd name="T3" fmla="*/ 4 h 17"/>
                <a:gd name="T4" fmla="*/ 6 w 19"/>
                <a:gd name="T5" fmla="*/ 0 h 17"/>
                <a:gd name="T6" fmla="*/ 7 w 19"/>
                <a:gd name="T7" fmla="*/ 5 h 17"/>
                <a:gd name="T8" fmla="*/ 7 w 19"/>
                <a:gd name="T9" fmla="*/ 10 h 17"/>
                <a:gd name="T10" fmla="*/ 11 w 19"/>
                <a:gd name="T11" fmla="*/ 8 h 17"/>
                <a:gd name="T12" fmla="*/ 13 w 19"/>
                <a:gd name="T13" fmla="*/ 5 h 17"/>
                <a:gd name="T14" fmla="*/ 19 w 19"/>
                <a:gd name="T15" fmla="*/ 4 h 17"/>
                <a:gd name="T16" fmla="*/ 18 w 19"/>
                <a:gd name="T17" fmla="*/ 9 h 17"/>
                <a:gd name="T18" fmla="*/ 15 w 19"/>
                <a:gd name="T19" fmla="*/ 14 h 17"/>
                <a:gd name="T20" fmla="*/ 8 w 19"/>
                <a:gd name="T21" fmla="*/ 16 h 17"/>
                <a:gd name="T22" fmla="*/ 0 w 19"/>
                <a:gd name="T23"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3"/>
                  </a:moveTo>
                  <a:cubicBezTo>
                    <a:pt x="0" y="10"/>
                    <a:pt x="0" y="6"/>
                    <a:pt x="1" y="4"/>
                  </a:cubicBezTo>
                  <a:cubicBezTo>
                    <a:pt x="1" y="2"/>
                    <a:pt x="4" y="1"/>
                    <a:pt x="6" y="0"/>
                  </a:cubicBezTo>
                  <a:cubicBezTo>
                    <a:pt x="6" y="2"/>
                    <a:pt x="7" y="4"/>
                    <a:pt x="7" y="5"/>
                  </a:cubicBezTo>
                  <a:cubicBezTo>
                    <a:pt x="7" y="7"/>
                    <a:pt x="7" y="9"/>
                    <a:pt x="7" y="10"/>
                  </a:cubicBezTo>
                  <a:cubicBezTo>
                    <a:pt x="8" y="9"/>
                    <a:pt x="10" y="9"/>
                    <a:pt x="11" y="8"/>
                  </a:cubicBezTo>
                  <a:cubicBezTo>
                    <a:pt x="12" y="7"/>
                    <a:pt x="12" y="6"/>
                    <a:pt x="13" y="5"/>
                  </a:cubicBezTo>
                  <a:cubicBezTo>
                    <a:pt x="15" y="5"/>
                    <a:pt x="17" y="5"/>
                    <a:pt x="19" y="4"/>
                  </a:cubicBezTo>
                  <a:cubicBezTo>
                    <a:pt x="18" y="6"/>
                    <a:pt x="19" y="8"/>
                    <a:pt x="18" y="9"/>
                  </a:cubicBezTo>
                  <a:cubicBezTo>
                    <a:pt x="18" y="11"/>
                    <a:pt x="16" y="12"/>
                    <a:pt x="15" y="14"/>
                  </a:cubicBezTo>
                  <a:cubicBezTo>
                    <a:pt x="14" y="17"/>
                    <a:pt x="11" y="17"/>
                    <a:pt x="8" y="16"/>
                  </a:cubicBezTo>
                  <a:cubicBezTo>
                    <a:pt x="5" y="15"/>
                    <a:pt x="3" y="14"/>
                    <a:pt x="0" y="13"/>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2" name="íŝḷîḍê">
              <a:extLst>
                <a:ext uri="{FF2B5EF4-FFF2-40B4-BE49-F238E27FC236}">
                  <a16:creationId xmlns="" xmlns:a16="http://schemas.microsoft.com/office/drawing/2014/main" id="{B66908EF-CDD4-4800-BBC4-3CF8200E8923}"/>
                </a:ext>
              </a:extLst>
            </p:cNvPr>
            <p:cNvSpPr/>
            <p:nvPr/>
          </p:nvSpPr>
          <p:spPr bwMode="auto">
            <a:xfrm>
              <a:off x="1060723" y="6209017"/>
              <a:ext cx="14141" cy="17404"/>
            </a:xfrm>
            <a:custGeom>
              <a:avLst/>
              <a:gdLst>
                <a:gd name="T0" fmla="*/ 13 w 13"/>
                <a:gd name="T1" fmla="*/ 4 h 16"/>
                <a:gd name="T2" fmla="*/ 11 w 13"/>
                <a:gd name="T3" fmla="*/ 7 h 16"/>
                <a:gd name="T4" fmla="*/ 7 w 13"/>
                <a:gd name="T5" fmla="*/ 11 h 16"/>
                <a:gd name="T6" fmla="*/ 1 w 13"/>
                <a:gd name="T7" fmla="*/ 13 h 16"/>
                <a:gd name="T8" fmla="*/ 2 w 13"/>
                <a:gd name="T9" fmla="*/ 6 h 16"/>
                <a:gd name="T10" fmla="*/ 6 w 13"/>
                <a:gd name="T11" fmla="*/ 2 h 16"/>
                <a:gd name="T12" fmla="*/ 10 w 13"/>
                <a:gd name="T13" fmla="*/ 1 h 16"/>
                <a:gd name="T14" fmla="*/ 13 w 13"/>
                <a:gd name="T15" fmla="*/ 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13" y="4"/>
                  </a:moveTo>
                  <a:cubicBezTo>
                    <a:pt x="12" y="5"/>
                    <a:pt x="12" y="6"/>
                    <a:pt x="11" y="7"/>
                  </a:cubicBezTo>
                  <a:cubicBezTo>
                    <a:pt x="10" y="9"/>
                    <a:pt x="8" y="10"/>
                    <a:pt x="7" y="11"/>
                  </a:cubicBezTo>
                  <a:cubicBezTo>
                    <a:pt x="5" y="12"/>
                    <a:pt x="3" y="16"/>
                    <a:pt x="1" y="13"/>
                  </a:cubicBezTo>
                  <a:cubicBezTo>
                    <a:pt x="0" y="12"/>
                    <a:pt x="1" y="8"/>
                    <a:pt x="2" y="6"/>
                  </a:cubicBezTo>
                  <a:cubicBezTo>
                    <a:pt x="3" y="4"/>
                    <a:pt x="5" y="3"/>
                    <a:pt x="6" y="2"/>
                  </a:cubicBezTo>
                  <a:cubicBezTo>
                    <a:pt x="7" y="1"/>
                    <a:pt x="9" y="0"/>
                    <a:pt x="10" y="1"/>
                  </a:cubicBezTo>
                  <a:cubicBezTo>
                    <a:pt x="11" y="1"/>
                    <a:pt x="12" y="3"/>
                    <a:pt x="13" y="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3" name="îṥļíḍé">
              <a:extLst>
                <a:ext uri="{FF2B5EF4-FFF2-40B4-BE49-F238E27FC236}">
                  <a16:creationId xmlns="" xmlns:a16="http://schemas.microsoft.com/office/drawing/2014/main" id="{CA081561-8BF4-4358-B00E-D356FB0F7DF2}"/>
                </a:ext>
              </a:extLst>
            </p:cNvPr>
            <p:cNvSpPr/>
            <p:nvPr/>
          </p:nvSpPr>
          <p:spPr bwMode="auto">
            <a:xfrm>
              <a:off x="1058548" y="6186718"/>
              <a:ext cx="14141" cy="14141"/>
            </a:xfrm>
            <a:custGeom>
              <a:avLst/>
              <a:gdLst>
                <a:gd name="T0" fmla="*/ 13 w 13"/>
                <a:gd name="T1" fmla="*/ 3 h 13"/>
                <a:gd name="T2" fmla="*/ 5 w 13"/>
                <a:gd name="T3" fmla="*/ 12 h 13"/>
                <a:gd name="T4" fmla="*/ 0 w 13"/>
                <a:gd name="T5" fmla="*/ 11 h 13"/>
                <a:gd name="T6" fmla="*/ 1 w 13"/>
                <a:gd name="T7" fmla="*/ 8 h 13"/>
                <a:gd name="T8" fmla="*/ 13 w 13"/>
                <a:gd name="T9" fmla="*/ 3 h 13"/>
              </a:gdLst>
              <a:ahLst/>
              <a:cxnLst>
                <a:cxn ang="0">
                  <a:pos x="T0" y="T1"/>
                </a:cxn>
                <a:cxn ang="0">
                  <a:pos x="T2" y="T3"/>
                </a:cxn>
                <a:cxn ang="0">
                  <a:pos x="T4" y="T5"/>
                </a:cxn>
                <a:cxn ang="0">
                  <a:pos x="T6" y="T7"/>
                </a:cxn>
                <a:cxn ang="0">
                  <a:pos x="T8" y="T9"/>
                </a:cxn>
              </a:cxnLst>
              <a:rect l="0" t="0" r="r" b="b"/>
              <a:pathLst>
                <a:path w="13" h="13">
                  <a:moveTo>
                    <a:pt x="13" y="3"/>
                  </a:moveTo>
                  <a:cubicBezTo>
                    <a:pt x="10" y="7"/>
                    <a:pt x="7" y="10"/>
                    <a:pt x="5" y="12"/>
                  </a:cubicBezTo>
                  <a:cubicBezTo>
                    <a:pt x="4" y="13"/>
                    <a:pt x="2" y="12"/>
                    <a:pt x="0" y="11"/>
                  </a:cubicBezTo>
                  <a:cubicBezTo>
                    <a:pt x="0" y="11"/>
                    <a:pt x="0" y="9"/>
                    <a:pt x="1" y="8"/>
                  </a:cubicBezTo>
                  <a:cubicBezTo>
                    <a:pt x="4" y="5"/>
                    <a:pt x="6" y="0"/>
                    <a:pt x="13" y="3"/>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4" name="isliḑè">
              <a:extLst>
                <a:ext uri="{FF2B5EF4-FFF2-40B4-BE49-F238E27FC236}">
                  <a16:creationId xmlns="" xmlns:a16="http://schemas.microsoft.com/office/drawing/2014/main" id="{1E29C060-E03A-4958-AD8D-3D611E3C0D04}"/>
                </a:ext>
              </a:extLst>
            </p:cNvPr>
            <p:cNvSpPr/>
            <p:nvPr/>
          </p:nvSpPr>
          <p:spPr bwMode="auto">
            <a:xfrm>
              <a:off x="1571432" y="5821227"/>
              <a:ext cx="31545" cy="25563"/>
            </a:xfrm>
            <a:custGeom>
              <a:avLst/>
              <a:gdLst>
                <a:gd name="T0" fmla="*/ 15 w 29"/>
                <a:gd name="T1" fmla="*/ 24 h 24"/>
                <a:gd name="T2" fmla="*/ 0 w 29"/>
                <a:gd name="T3" fmla="*/ 12 h 24"/>
                <a:gd name="T4" fmla="*/ 14 w 29"/>
                <a:gd name="T5" fmla="*/ 0 h 24"/>
                <a:gd name="T6" fmla="*/ 29 w 29"/>
                <a:gd name="T7" fmla="*/ 12 h 24"/>
                <a:gd name="T8" fmla="*/ 15 w 29"/>
                <a:gd name="T9" fmla="*/ 24 h 24"/>
              </a:gdLst>
              <a:ahLst/>
              <a:cxnLst>
                <a:cxn ang="0">
                  <a:pos x="T0" y="T1"/>
                </a:cxn>
                <a:cxn ang="0">
                  <a:pos x="T2" y="T3"/>
                </a:cxn>
                <a:cxn ang="0">
                  <a:pos x="T4" y="T5"/>
                </a:cxn>
                <a:cxn ang="0">
                  <a:pos x="T6" y="T7"/>
                </a:cxn>
                <a:cxn ang="0">
                  <a:pos x="T8" y="T9"/>
                </a:cxn>
              </a:cxnLst>
              <a:rect l="0" t="0" r="r" b="b"/>
              <a:pathLst>
                <a:path w="29" h="24">
                  <a:moveTo>
                    <a:pt x="15" y="24"/>
                  </a:moveTo>
                  <a:cubicBezTo>
                    <a:pt x="5" y="24"/>
                    <a:pt x="0" y="20"/>
                    <a:pt x="0" y="12"/>
                  </a:cubicBezTo>
                  <a:cubicBezTo>
                    <a:pt x="0" y="5"/>
                    <a:pt x="5" y="0"/>
                    <a:pt x="14" y="0"/>
                  </a:cubicBezTo>
                  <a:cubicBezTo>
                    <a:pt x="24" y="0"/>
                    <a:pt x="29" y="5"/>
                    <a:pt x="29" y="12"/>
                  </a:cubicBezTo>
                  <a:cubicBezTo>
                    <a:pt x="29" y="20"/>
                    <a:pt x="24" y="24"/>
                    <a:pt x="15" y="2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 name="ïṥlîḍe">
              <a:extLst>
                <a:ext uri="{FF2B5EF4-FFF2-40B4-BE49-F238E27FC236}">
                  <a16:creationId xmlns="" xmlns:a16="http://schemas.microsoft.com/office/drawing/2014/main" id="{81EEAA0F-CB13-4F62-AE2C-8C2ED44429A4}"/>
                </a:ext>
              </a:extLst>
            </p:cNvPr>
            <p:cNvSpPr/>
            <p:nvPr/>
          </p:nvSpPr>
          <p:spPr bwMode="auto">
            <a:xfrm>
              <a:off x="1554027" y="5729311"/>
              <a:ext cx="32633" cy="28282"/>
            </a:xfrm>
            <a:custGeom>
              <a:avLst/>
              <a:gdLst>
                <a:gd name="T0" fmla="*/ 17 w 30"/>
                <a:gd name="T1" fmla="*/ 0 h 26"/>
                <a:gd name="T2" fmla="*/ 30 w 30"/>
                <a:gd name="T3" fmla="*/ 13 h 26"/>
                <a:gd name="T4" fmla="*/ 13 w 30"/>
                <a:gd name="T5" fmla="*/ 26 h 26"/>
                <a:gd name="T6" fmla="*/ 0 w 30"/>
                <a:gd name="T7" fmla="*/ 14 h 26"/>
                <a:gd name="T8" fmla="*/ 17 w 30"/>
                <a:gd name="T9" fmla="*/ 0 h 26"/>
              </a:gdLst>
              <a:ahLst/>
              <a:cxnLst>
                <a:cxn ang="0">
                  <a:pos x="T0" y="T1"/>
                </a:cxn>
                <a:cxn ang="0">
                  <a:pos x="T2" y="T3"/>
                </a:cxn>
                <a:cxn ang="0">
                  <a:pos x="T4" y="T5"/>
                </a:cxn>
                <a:cxn ang="0">
                  <a:pos x="T6" y="T7"/>
                </a:cxn>
                <a:cxn ang="0">
                  <a:pos x="T8" y="T9"/>
                </a:cxn>
              </a:cxnLst>
              <a:rect l="0" t="0" r="r" b="b"/>
              <a:pathLst>
                <a:path w="30" h="26">
                  <a:moveTo>
                    <a:pt x="17" y="0"/>
                  </a:moveTo>
                  <a:cubicBezTo>
                    <a:pt x="24" y="0"/>
                    <a:pt x="30" y="5"/>
                    <a:pt x="30" y="13"/>
                  </a:cubicBezTo>
                  <a:cubicBezTo>
                    <a:pt x="30" y="21"/>
                    <a:pt x="23" y="26"/>
                    <a:pt x="13" y="26"/>
                  </a:cubicBezTo>
                  <a:cubicBezTo>
                    <a:pt x="6" y="26"/>
                    <a:pt x="0" y="21"/>
                    <a:pt x="0" y="14"/>
                  </a:cubicBezTo>
                  <a:cubicBezTo>
                    <a:pt x="0" y="6"/>
                    <a:pt x="8" y="0"/>
                    <a:pt x="17" y="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6" name="íšḷiḋé">
              <a:extLst>
                <a:ext uri="{FF2B5EF4-FFF2-40B4-BE49-F238E27FC236}">
                  <a16:creationId xmlns="" xmlns:a16="http://schemas.microsoft.com/office/drawing/2014/main" id="{5A4866AC-6B17-41D5-8AD9-3ABC8A915F1D}"/>
                </a:ext>
              </a:extLst>
            </p:cNvPr>
            <p:cNvSpPr/>
            <p:nvPr/>
          </p:nvSpPr>
          <p:spPr bwMode="auto">
            <a:xfrm>
              <a:off x="1486586" y="5603130"/>
              <a:ext cx="34265" cy="32633"/>
            </a:xfrm>
            <a:custGeom>
              <a:avLst/>
              <a:gdLst>
                <a:gd name="T0" fmla="*/ 21 w 32"/>
                <a:gd name="T1" fmla="*/ 0 h 30"/>
                <a:gd name="T2" fmla="*/ 29 w 32"/>
                <a:gd name="T3" fmla="*/ 18 h 30"/>
                <a:gd name="T4" fmla="*/ 15 w 32"/>
                <a:gd name="T5" fmla="*/ 29 h 30"/>
                <a:gd name="T6" fmla="*/ 0 w 32"/>
                <a:gd name="T7" fmla="*/ 18 h 30"/>
                <a:gd name="T8" fmla="*/ 21 w 32"/>
                <a:gd name="T9" fmla="*/ 0 h 30"/>
              </a:gdLst>
              <a:ahLst/>
              <a:cxnLst>
                <a:cxn ang="0">
                  <a:pos x="T0" y="T1"/>
                </a:cxn>
                <a:cxn ang="0">
                  <a:pos x="T2" y="T3"/>
                </a:cxn>
                <a:cxn ang="0">
                  <a:pos x="T4" y="T5"/>
                </a:cxn>
                <a:cxn ang="0">
                  <a:pos x="T6" y="T7"/>
                </a:cxn>
                <a:cxn ang="0">
                  <a:pos x="T8" y="T9"/>
                </a:cxn>
              </a:cxnLst>
              <a:rect l="0" t="0" r="r" b="b"/>
              <a:pathLst>
                <a:path w="32" h="30">
                  <a:moveTo>
                    <a:pt x="21" y="0"/>
                  </a:moveTo>
                  <a:cubicBezTo>
                    <a:pt x="26" y="6"/>
                    <a:pt x="32" y="10"/>
                    <a:pt x="29" y="18"/>
                  </a:cubicBezTo>
                  <a:cubicBezTo>
                    <a:pt x="27" y="24"/>
                    <a:pt x="22" y="28"/>
                    <a:pt x="15" y="29"/>
                  </a:cubicBezTo>
                  <a:cubicBezTo>
                    <a:pt x="7" y="30"/>
                    <a:pt x="3" y="24"/>
                    <a:pt x="0" y="18"/>
                  </a:cubicBezTo>
                  <a:cubicBezTo>
                    <a:pt x="7" y="12"/>
                    <a:pt x="14" y="6"/>
                    <a:pt x="21" y="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7" name="išḻîḍê">
              <a:extLst>
                <a:ext uri="{FF2B5EF4-FFF2-40B4-BE49-F238E27FC236}">
                  <a16:creationId xmlns="" xmlns:a16="http://schemas.microsoft.com/office/drawing/2014/main" id="{779921BD-2A22-4164-9D19-0F7BE089A716}"/>
                </a:ext>
              </a:extLst>
            </p:cNvPr>
            <p:cNvSpPr/>
            <p:nvPr/>
          </p:nvSpPr>
          <p:spPr bwMode="auto">
            <a:xfrm>
              <a:off x="934542" y="5574848"/>
              <a:ext cx="17404" cy="16317"/>
            </a:xfrm>
            <a:custGeom>
              <a:avLst/>
              <a:gdLst>
                <a:gd name="T0" fmla="*/ 10 w 16"/>
                <a:gd name="T1" fmla="*/ 15 h 15"/>
                <a:gd name="T2" fmla="*/ 0 w 16"/>
                <a:gd name="T3" fmla="*/ 4 h 15"/>
                <a:gd name="T4" fmla="*/ 10 w 16"/>
                <a:gd name="T5" fmla="*/ 0 h 15"/>
                <a:gd name="T6" fmla="*/ 15 w 16"/>
                <a:gd name="T7" fmla="*/ 4 h 15"/>
                <a:gd name="T8" fmla="*/ 10 w 16"/>
                <a:gd name="T9" fmla="*/ 15 h 15"/>
              </a:gdLst>
              <a:ahLst/>
              <a:cxnLst>
                <a:cxn ang="0">
                  <a:pos x="T0" y="T1"/>
                </a:cxn>
                <a:cxn ang="0">
                  <a:pos x="T2" y="T3"/>
                </a:cxn>
                <a:cxn ang="0">
                  <a:pos x="T4" y="T5"/>
                </a:cxn>
                <a:cxn ang="0">
                  <a:pos x="T6" y="T7"/>
                </a:cxn>
                <a:cxn ang="0">
                  <a:pos x="T8" y="T9"/>
                </a:cxn>
              </a:cxnLst>
              <a:rect l="0" t="0" r="r" b="b"/>
              <a:pathLst>
                <a:path w="16" h="15">
                  <a:moveTo>
                    <a:pt x="10" y="15"/>
                  </a:moveTo>
                  <a:cubicBezTo>
                    <a:pt x="7" y="11"/>
                    <a:pt x="4" y="9"/>
                    <a:pt x="0" y="4"/>
                  </a:cubicBezTo>
                  <a:cubicBezTo>
                    <a:pt x="4" y="3"/>
                    <a:pt x="7" y="0"/>
                    <a:pt x="10" y="0"/>
                  </a:cubicBezTo>
                  <a:cubicBezTo>
                    <a:pt x="11" y="0"/>
                    <a:pt x="14" y="2"/>
                    <a:pt x="15" y="4"/>
                  </a:cubicBezTo>
                  <a:cubicBezTo>
                    <a:pt x="16" y="9"/>
                    <a:pt x="13" y="12"/>
                    <a:pt x="10" y="15"/>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8" name="ïṧľiḓe">
              <a:extLst>
                <a:ext uri="{FF2B5EF4-FFF2-40B4-BE49-F238E27FC236}">
                  <a16:creationId xmlns="" xmlns:a16="http://schemas.microsoft.com/office/drawing/2014/main" id="{BC81BBA2-47F6-4A31-AA8F-5A111AB131A2}"/>
                </a:ext>
              </a:extLst>
            </p:cNvPr>
            <p:cNvSpPr/>
            <p:nvPr/>
          </p:nvSpPr>
          <p:spPr bwMode="auto">
            <a:xfrm>
              <a:off x="1078128" y="5483475"/>
              <a:ext cx="29914" cy="34265"/>
            </a:xfrm>
            <a:custGeom>
              <a:avLst/>
              <a:gdLst>
                <a:gd name="T0" fmla="*/ 28 w 28"/>
                <a:gd name="T1" fmla="*/ 18 h 32"/>
                <a:gd name="T2" fmla="*/ 19 w 28"/>
                <a:gd name="T3" fmla="*/ 31 h 32"/>
                <a:gd name="T4" fmla="*/ 4 w 28"/>
                <a:gd name="T5" fmla="*/ 24 h 32"/>
                <a:gd name="T6" fmla="*/ 4 w 28"/>
                <a:gd name="T7" fmla="*/ 5 h 32"/>
                <a:gd name="T8" fmla="*/ 18 w 28"/>
                <a:gd name="T9" fmla="*/ 2 h 32"/>
                <a:gd name="T10" fmla="*/ 28 w 28"/>
                <a:gd name="T11" fmla="*/ 18 h 32"/>
              </a:gdLst>
              <a:ahLst/>
              <a:cxnLst>
                <a:cxn ang="0">
                  <a:pos x="T0" y="T1"/>
                </a:cxn>
                <a:cxn ang="0">
                  <a:pos x="T2" y="T3"/>
                </a:cxn>
                <a:cxn ang="0">
                  <a:pos x="T4" y="T5"/>
                </a:cxn>
                <a:cxn ang="0">
                  <a:pos x="T6" y="T7"/>
                </a:cxn>
                <a:cxn ang="0">
                  <a:pos x="T8" y="T9"/>
                </a:cxn>
                <a:cxn ang="0">
                  <a:pos x="T10" y="T11"/>
                </a:cxn>
              </a:cxnLst>
              <a:rect l="0" t="0" r="r" b="b"/>
              <a:pathLst>
                <a:path w="28" h="32">
                  <a:moveTo>
                    <a:pt x="28" y="18"/>
                  </a:moveTo>
                  <a:cubicBezTo>
                    <a:pt x="28" y="24"/>
                    <a:pt x="24" y="29"/>
                    <a:pt x="19" y="31"/>
                  </a:cubicBezTo>
                  <a:cubicBezTo>
                    <a:pt x="13" y="32"/>
                    <a:pt x="7" y="30"/>
                    <a:pt x="4" y="24"/>
                  </a:cubicBezTo>
                  <a:cubicBezTo>
                    <a:pt x="0" y="17"/>
                    <a:pt x="0" y="10"/>
                    <a:pt x="4" y="5"/>
                  </a:cubicBezTo>
                  <a:cubicBezTo>
                    <a:pt x="8" y="1"/>
                    <a:pt x="13" y="0"/>
                    <a:pt x="18" y="2"/>
                  </a:cubicBezTo>
                  <a:cubicBezTo>
                    <a:pt x="24" y="4"/>
                    <a:pt x="28" y="10"/>
                    <a:pt x="28" y="18"/>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9" name="îşḷîde">
              <a:extLst>
                <a:ext uri="{FF2B5EF4-FFF2-40B4-BE49-F238E27FC236}">
                  <a16:creationId xmlns="" xmlns:a16="http://schemas.microsoft.com/office/drawing/2014/main" id="{C9AA6C97-B0B9-4B4E-A76C-A535983DE88E}"/>
                </a:ext>
              </a:extLst>
            </p:cNvPr>
            <p:cNvSpPr/>
            <p:nvPr/>
          </p:nvSpPr>
          <p:spPr bwMode="auto">
            <a:xfrm>
              <a:off x="833379" y="5932180"/>
              <a:ext cx="14141" cy="10878"/>
            </a:xfrm>
            <a:custGeom>
              <a:avLst/>
              <a:gdLst>
                <a:gd name="T0" fmla="*/ 13 w 13"/>
                <a:gd name="T1" fmla="*/ 10 h 10"/>
                <a:gd name="T2" fmla="*/ 0 w 13"/>
                <a:gd name="T3" fmla="*/ 7 h 10"/>
                <a:gd name="T4" fmla="*/ 11 w 13"/>
                <a:gd name="T5" fmla="*/ 0 h 10"/>
                <a:gd name="T6" fmla="*/ 13 w 13"/>
                <a:gd name="T7" fmla="*/ 10 h 10"/>
              </a:gdLst>
              <a:ahLst/>
              <a:cxnLst>
                <a:cxn ang="0">
                  <a:pos x="T0" y="T1"/>
                </a:cxn>
                <a:cxn ang="0">
                  <a:pos x="T2" y="T3"/>
                </a:cxn>
                <a:cxn ang="0">
                  <a:pos x="T4" y="T5"/>
                </a:cxn>
                <a:cxn ang="0">
                  <a:pos x="T6" y="T7"/>
                </a:cxn>
              </a:cxnLst>
              <a:rect l="0" t="0" r="r" b="b"/>
              <a:pathLst>
                <a:path w="13" h="10">
                  <a:moveTo>
                    <a:pt x="13" y="10"/>
                  </a:moveTo>
                  <a:cubicBezTo>
                    <a:pt x="9" y="9"/>
                    <a:pt x="5" y="8"/>
                    <a:pt x="0" y="7"/>
                  </a:cubicBezTo>
                  <a:cubicBezTo>
                    <a:pt x="4" y="4"/>
                    <a:pt x="7" y="3"/>
                    <a:pt x="11" y="0"/>
                  </a:cubicBezTo>
                  <a:cubicBezTo>
                    <a:pt x="11" y="3"/>
                    <a:pt x="12" y="6"/>
                    <a:pt x="13" y="1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0" name="ïślíde">
              <a:extLst>
                <a:ext uri="{FF2B5EF4-FFF2-40B4-BE49-F238E27FC236}">
                  <a16:creationId xmlns="" xmlns:a16="http://schemas.microsoft.com/office/drawing/2014/main" id="{E01BD4C5-9EC7-4298-B4E9-FA513B010205}"/>
                </a:ext>
              </a:extLst>
            </p:cNvPr>
            <p:cNvSpPr/>
            <p:nvPr/>
          </p:nvSpPr>
          <p:spPr bwMode="auto">
            <a:xfrm>
              <a:off x="1276102" y="5476948"/>
              <a:ext cx="10878" cy="14141"/>
            </a:xfrm>
            <a:custGeom>
              <a:avLst/>
              <a:gdLst>
                <a:gd name="T0" fmla="*/ 0 w 10"/>
                <a:gd name="T1" fmla="*/ 11 h 13"/>
                <a:gd name="T2" fmla="*/ 6 w 10"/>
                <a:gd name="T3" fmla="*/ 0 h 13"/>
                <a:gd name="T4" fmla="*/ 10 w 10"/>
                <a:gd name="T5" fmla="*/ 13 h 13"/>
                <a:gd name="T6" fmla="*/ 0 w 10"/>
                <a:gd name="T7" fmla="*/ 11 h 13"/>
              </a:gdLst>
              <a:ahLst/>
              <a:cxnLst>
                <a:cxn ang="0">
                  <a:pos x="T0" y="T1"/>
                </a:cxn>
                <a:cxn ang="0">
                  <a:pos x="T2" y="T3"/>
                </a:cxn>
                <a:cxn ang="0">
                  <a:pos x="T4" y="T5"/>
                </a:cxn>
                <a:cxn ang="0">
                  <a:pos x="T6" y="T7"/>
                </a:cxn>
              </a:cxnLst>
              <a:rect l="0" t="0" r="r" b="b"/>
              <a:pathLst>
                <a:path w="10" h="13">
                  <a:moveTo>
                    <a:pt x="0" y="11"/>
                  </a:moveTo>
                  <a:cubicBezTo>
                    <a:pt x="2" y="7"/>
                    <a:pt x="4" y="4"/>
                    <a:pt x="6" y="0"/>
                  </a:cubicBezTo>
                  <a:cubicBezTo>
                    <a:pt x="8" y="5"/>
                    <a:pt x="8" y="8"/>
                    <a:pt x="10" y="13"/>
                  </a:cubicBezTo>
                  <a:cubicBezTo>
                    <a:pt x="6" y="12"/>
                    <a:pt x="3" y="11"/>
                    <a:pt x="0" y="11"/>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1" name="iṧlîḍé">
              <a:extLst>
                <a:ext uri="{FF2B5EF4-FFF2-40B4-BE49-F238E27FC236}">
                  <a16:creationId xmlns="" xmlns:a16="http://schemas.microsoft.com/office/drawing/2014/main" id="{04AA2523-9DCA-4952-9B18-C3DA88FA29AE}"/>
                </a:ext>
              </a:extLst>
            </p:cNvPr>
            <p:cNvSpPr/>
            <p:nvPr/>
          </p:nvSpPr>
          <p:spPr bwMode="auto">
            <a:xfrm>
              <a:off x="1436548" y="5551460"/>
              <a:ext cx="11965" cy="14141"/>
            </a:xfrm>
            <a:custGeom>
              <a:avLst/>
              <a:gdLst>
                <a:gd name="T0" fmla="*/ 8 w 11"/>
                <a:gd name="T1" fmla="*/ 13 h 13"/>
                <a:gd name="T2" fmla="*/ 0 w 11"/>
                <a:gd name="T3" fmla="*/ 7 h 13"/>
                <a:gd name="T4" fmla="*/ 11 w 11"/>
                <a:gd name="T5" fmla="*/ 0 h 13"/>
                <a:gd name="T6" fmla="*/ 8 w 11"/>
                <a:gd name="T7" fmla="*/ 13 h 13"/>
              </a:gdLst>
              <a:ahLst/>
              <a:cxnLst>
                <a:cxn ang="0">
                  <a:pos x="T0" y="T1"/>
                </a:cxn>
                <a:cxn ang="0">
                  <a:pos x="T2" y="T3"/>
                </a:cxn>
                <a:cxn ang="0">
                  <a:pos x="T4" y="T5"/>
                </a:cxn>
                <a:cxn ang="0">
                  <a:pos x="T6" y="T7"/>
                </a:cxn>
              </a:cxnLst>
              <a:rect l="0" t="0" r="r" b="b"/>
              <a:pathLst>
                <a:path w="11" h="13">
                  <a:moveTo>
                    <a:pt x="8" y="13"/>
                  </a:moveTo>
                  <a:cubicBezTo>
                    <a:pt x="5" y="10"/>
                    <a:pt x="3" y="9"/>
                    <a:pt x="0" y="7"/>
                  </a:cubicBezTo>
                  <a:cubicBezTo>
                    <a:pt x="4" y="4"/>
                    <a:pt x="7" y="3"/>
                    <a:pt x="11" y="0"/>
                  </a:cubicBezTo>
                  <a:cubicBezTo>
                    <a:pt x="10" y="5"/>
                    <a:pt x="9" y="8"/>
                    <a:pt x="8" y="13"/>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2" name="ïṩľiḍé">
              <a:extLst>
                <a:ext uri="{FF2B5EF4-FFF2-40B4-BE49-F238E27FC236}">
                  <a16:creationId xmlns="" xmlns:a16="http://schemas.microsoft.com/office/drawing/2014/main" id="{8A61B2C5-E614-4493-946C-497FD34AE637}"/>
                </a:ext>
              </a:extLst>
            </p:cNvPr>
            <p:cNvSpPr/>
            <p:nvPr/>
          </p:nvSpPr>
          <p:spPr bwMode="auto">
            <a:xfrm>
              <a:off x="1031354" y="5678730"/>
              <a:ext cx="183290" cy="182202"/>
            </a:xfrm>
            <a:custGeom>
              <a:avLst/>
              <a:gdLst>
                <a:gd name="T0" fmla="*/ 72 w 170"/>
                <a:gd name="T1" fmla="*/ 117 h 169"/>
                <a:gd name="T2" fmla="*/ 68 w 170"/>
                <a:gd name="T3" fmla="*/ 164 h 169"/>
                <a:gd name="T4" fmla="*/ 57 w 170"/>
                <a:gd name="T5" fmla="*/ 112 h 169"/>
                <a:gd name="T6" fmla="*/ 46 w 170"/>
                <a:gd name="T7" fmla="*/ 161 h 169"/>
                <a:gd name="T8" fmla="*/ 34 w 170"/>
                <a:gd name="T9" fmla="*/ 118 h 169"/>
                <a:gd name="T10" fmla="*/ 14 w 170"/>
                <a:gd name="T11" fmla="*/ 160 h 169"/>
                <a:gd name="T12" fmla="*/ 7 w 170"/>
                <a:gd name="T13" fmla="*/ 133 h 169"/>
                <a:gd name="T14" fmla="*/ 33 w 170"/>
                <a:gd name="T15" fmla="*/ 95 h 169"/>
                <a:gd name="T16" fmla="*/ 1 w 170"/>
                <a:gd name="T17" fmla="*/ 91 h 169"/>
                <a:gd name="T18" fmla="*/ 35 w 170"/>
                <a:gd name="T19" fmla="*/ 80 h 169"/>
                <a:gd name="T20" fmla="*/ 1 w 170"/>
                <a:gd name="T21" fmla="*/ 71 h 169"/>
                <a:gd name="T22" fmla="*/ 35 w 170"/>
                <a:gd name="T23" fmla="*/ 60 h 169"/>
                <a:gd name="T24" fmla="*/ 1 w 170"/>
                <a:gd name="T25" fmla="*/ 50 h 169"/>
                <a:gd name="T26" fmla="*/ 34 w 170"/>
                <a:gd name="T27" fmla="*/ 40 h 169"/>
                <a:gd name="T28" fmla="*/ 3 w 170"/>
                <a:gd name="T29" fmla="*/ 20 h 169"/>
                <a:gd name="T30" fmla="*/ 30 w 170"/>
                <a:gd name="T31" fmla="*/ 29 h 169"/>
                <a:gd name="T32" fmla="*/ 5 w 170"/>
                <a:gd name="T33" fmla="*/ 12 h 169"/>
                <a:gd name="T34" fmla="*/ 31 w 170"/>
                <a:gd name="T35" fmla="*/ 3 h 169"/>
                <a:gd name="T36" fmla="*/ 48 w 170"/>
                <a:gd name="T37" fmla="*/ 28 h 169"/>
                <a:gd name="T38" fmla="*/ 75 w 170"/>
                <a:gd name="T39" fmla="*/ 2 h 169"/>
                <a:gd name="T40" fmla="*/ 58 w 170"/>
                <a:gd name="T41" fmla="*/ 36 h 169"/>
                <a:gd name="T42" fmla="*/ 50 w 170"/>
                <a:gd name="T43" fmla="*/ 43 h 169"/>
                <a:gd name="T44" fmla="*/ 124 w 170"/>
                <a:gd name="T45" fmla="*/ 38 h 169"/>
                <a:gd name="T46" fmla="*/ 94 w 170"/>
                <a:gd name="T47" fmla="*/ 28 h 169"/>
                <a:gd name="T48" fmla="*/ 109 w 170"/>
                <a:gd name="T49" fmla="*/ 23 h 169"/>
                <a:gd name="T50" fmla="*/ 124 w 170"/>
                <a:gd name="T51" fmla="*/ 16 h 169"/>
                <a:gd name="T52" fmla="*/ 92 w 170"/>
                <a:gd name="T53" fmla="*/ 7 h 169"/>
                <a:gd name="T54" fmla="*/ 135 w 170"/>
                <a:gd name="T55" fmla="*/ 21 h 169"/>
                <a:gd name="T56" fmla="*/ 155 w 170"/>
                <a:gd name="T57" fmla="*/ 8 h 169"/>
                <a:gd name="T58" fmla="*/ 159 w 170"/>
                <a:gd name="T59" fmla="*/ 30 h 169"/>
                <a:gd name="T60" fmla="*/ 149 w 170"/>
                <a:gd name="T61" fmla="*/ 44 h 169"/>
                <a:gd name="T62" fmla="*/ 170 w 170"/>
                <a:gd name="T63" fmla="*/ 70 h 169"/>
                <a:gd name="T64" fmla="*/ 151 w 170"/>
                <a:gd name="T65" fmla="*/ 88 h 169"/>
                <a:gd name="T66" fmla="*/ 153 w 170"/>
                <a:gd name="T67" fmla="*/ 102 h 169"/>
                <a:gd name="T68" fmla="*/ 166 w 170"/>
                <a:gd name="T69" fmla="*/ 166 h 169"/>
                <a:gd name="T70" fmla="*/ 150 w 170"/>
                <a:gd name="T71" fmla="*/ 115 h 169"/>
                <a:gd name="T72" fmla="*/ 137 w 170"/>
                <a:gd name="T73" fmla="*/ 138 h 169"/>
                <a:gd name="T74" fmla="*/ 125 w 170"/>
                <a:gd name="T75" fmla="*/ 160 h 169"/>
                <a:gd name="T76" fmla="*/ 109 w 170"/>
                <a:gd name="T77" fmla="*/ 119 h 169"/>
                <a:gd name="T78" fmla="*/ 96 w 170"/>
                <a:gd name="T79" fmla="*/ 166 h 169"/>
                <a:gd name="T80" fmla="*/ 109 w 170"/>
                <a:gd name="T81" fmla="*/ 101 h 169"/>
                <a:gd name="T82" fmla="*/ 120 w 170"/>
                <a:gd name="T83" fmla="*/ 93 h 169"/>
                <a:gd name="T84" fmla="*/ 46 w 170"/>
                <a:gd name="T85" fmla="*/ 100 h 169"/>
                <a:gd name="T86" fmla="*/ 121 w 170"/>
                <a:gd name="T87" fmla="*/ 63 h 169"/>
                <a:gd name="T88" fmla="*/ 50 w 170"/>
                <a:gd name="T89" fmla="*/ 54 h 169"/>
                <a:gd name="T90" fmla="*/ 85 w 170"/>
                <a:gd name="T91" fmla="*/ 64 h 169"/>
                <a:gd name="T92" fmla="*/ 126 w 170"/>
                <a:gd name="T93" fmla="*/ 79 h 169"/>
                <a:gd name="T94" fmla="*/ 45 w 170"/>
                <a:gd name="T95" fmla="*/ 80 h 169"/>
                <a:gd name="T96" fmla="*/ 136 w 170"/>
                <a:gd name="T97" fmla="*/ 62 h 169"/>
                <a:gd name="T98" fmla="*/ 140 w 170"/>
                <a:gd name="T99" fmla="*/ 54 h 169"/>
                <a:gd name="T100" fmla="*/ 136 w 170"/>
                <a:gd name="T101" fmla="*/ 8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69">
                  <a:moveTo>
                    <a:pt x="46" y="100"/>
                  </a:moveTo>
                  <a:cubicBezTo>
                    <a:pt x="52" y="101"/>
                    <a:pt x="57" y="101"/>
                    <a:pt x="62" y="103"/>
                  </a:cubicBezTo>
                  <a:cubicBezTo>
                    <a:pt x="68" y="105"/>
                    <a:pt x="71" y="110"/>
                    <a:pt x="72" y="117"/>
                  </a:cubicBezTo>
                  <a:cubicBezTo>
                    <a:pt x="73" y="132"/>
                    <a:pt x="74" y="146"/>
                    <a:pt x="79" y="161"/>
                  </a:cubicBezTo>
                  <a:cubicBezTo>
                    <a:pt x="79" y="162"/>
                    <a:pt x="78" y="166"/>
                    <a:pt x="76" y="167"/>
                  </a:cubicBezTo>
                  <a:cubicBezTo>
                    <a:pt x="73" y="168"/>
                    <a:pt x="69" y="168"/>
                    <a:pt x="68" y="164"/>
                  </a:cubicBezTo>
                  <a:cubicBezTo>
                    <a:pt x="66" y="160"/>
                    <a:pt x="65" y="155"/>
                    <a:pt x="64" y="150"/>
                  </a:cubicBezTo>
                  <a:cubicBezTo>
                    <a:pt x="63" y="139"/>
                    <a:pt x="63" y="128"/>
                    <a:pt x="62" y="117"/>
                  </a:cubicBezTo>
                  <a:cubicBezTo>
                    <a:pt x="61" y="115"/>
                    <a:pt x="59" y="112"/>
                    <a:pt x="57" y="112"/>
                  </a:cubicBezTo>
                  <a:cubicBezTo>
                    <a:pt x="54" y="111"/>
                    <a:pt x="51" y="111"/>
                    <a:pt x="48" y="111"/>
                  </a:cubicBezTo>
                  <a:cubicBezTo>
                    <a:pt x="47" y="112"/>
                    <a:pt x="46" y="115"/>
                    <a:pt x="46" y="116"/>
                  </a:cubicBezTo>
                  <a:cubicBezTo>
                    <a:pt x="46" y="131"/>
                    <a:pt x="46" y="146"/>
                    <a:pt x="46" y="161"/>
                  </a:cubicBezTo>
                  <a:cubicBezTo>
                    <a:pt x="46" y="167"/>
                    <a:pt x="41" y="169"/>
                    <a:pt x="37" y="166"/>
                  </a:cubicBezTo>
                  <a:cubicBezTo>
                    <a:pt x="35" y="165"/>
                    <a:pt x="35" y="161"/>
                    <a:pt x="35" y="159"/>
                  </a:cubicBezTo>
                  <a:cubicBezTo>
                    <a:pt x="34" y="145"/>
                    <a:pt x="35" y="132"/>
                    <a:pt x="34" y="118"/>
                  </a:cubicBezTo>
                  <a:cubicBezTo>
                    <a:pt x="34" y="115"/>
                    <a:pt x="36" y="111"/>
                    <a:pt x="30" y="111"/>
                  </a:cubicBezTo>
                  <a:cubicBezTo>
                    <a:pt x="22" y="112"/>
                    <a:pt x="18" y="114"/>
                    <a:pt x="19" y="120"/>
                  </a:cubicBezTo>
                  <a:cubicBezTo>
                    <a:pt x="20" y="134"/>
                    <a:pt x="18" y="147"/>
                    <a:pt x="14" y="160"/>
                  </a:cubicBezTo>
                  <a:cubicBezTo>
                    <a:pt x="11" y="168"/>
                    <a:pt x="11" y="168"/>
                    <a:pt x="1" y="167"/>
                  </a:cubicBezTo>
                  <a:cubicBezTo>
                    <a:pt x="2" y="164"/>
                    <a:pt x="2" y="160"/>
                    <a:pt x="3" y="157"/>
                  </a:cubicBezTo>
                  <a:cubicBezTo>
                    <a:pt x="4" y="149"/>
                    <a:pt x="6" y="141"/>
                    <a:pt x="7" y="133"/>
                  </a:cubicBezTo>
                  <a:cubicBezTo>
                    <a:pt x="8" y="128"/>
                    <a:pt x="7" y="124"/>
                    <a:pt x="8" y="119"/>
                  </a:cubicBezTo>
                  <a:cubicBezTo>
                    <a:pt x="10" y="105"/>
                    <a:pt x="15" y="101"/>
                    <a:pt x="29" y="101"/>
                  </a:cubicBezTo>
                  <a:cubicBezTo>
                    <a:pt x="35" y="101"/>
                    <a:pt x="35" y="101"/>
                    <a:pt x="33" y="95"/>
                  </a:cubicBezTo>
                  <a:cubicBezTo>
                    <a:pt x="29" y="95"/>
                    <a:pt x="25" y="96"/>
                    <a:pt x="20" y="96"/>
                  </a:cubicBezTo>
                  <a:cubicBezTo>
                    <a:pt x="16" y="96"/>
                    <a:pt x="11" y="96"/>
                    <a:pt x="7" y="96"/>
                  </a:cubicBezTo>
                  <a:cubicBezTo>
                    <a:pt x="3" y="96"/>
                    <a:pt x="1" y="94"/>
                    <a:pt x="1" y="91"/>
                  </a:cubicBezTo>
                  <a:cubicBezTo>
                    <a:pt x="1" y="87"/>
                    <a:pt x="3" y="85"/>
                    <a:pt x="7" y="85"/>
                  </a:cubicBezTo>
                  <a:cubicBezTo>
                    <a:pt x="14" y="85"/>
                    <a:pt x="21" y="84"/>
                    <a:pt x="29" y="84"/>
                  </a:cubicBezTo>
                  <a:cubicBezTo>
                    <a:pt x="31" y="84"/>
                    <a:pt x="35" y="84"/>
                    <a:pt x="35" y="80"/>
                  </a:cubicBezTo>
                  <a:cubicBezTo>
                    <a:pt x="35" y="74"/>
                    <a:pt x="31" y="75"/>
                    <a:pt x="28" y="75"/>
                  </a:cubicBezTo>
                  <a:cubicBezTo>
                    <a:pt x="21" y="75"/>
                    <a:pt x="14" y="75"/>
                    <a:pt x="6" y="76"/>
                  </a:cubicBezTo>
                  <a:cubicBezTo>
                    <a:pt x="3" y="76"/>
                    <a:pt x="1" y="74"/>
                    <a:pt x="1" y="71"/>
                  </a:cubicBezTo>
                  <a:cubicBezTo>
                    <a:pt x="0" y="67"/>
                    <a:pt x="2" y="66"/>
                    <a:pt x="5" y="66"/>
                  </a:cubicBezTo>
                  <a:cubicBezTo>
                    <a:pt x="13" y="65"/>
                    <a:pt x="20" y="65"/>
                    <a:pt x="28" y="64"/>
                  </a:cubicBezTo>
                  <a:cubicBezTo>
                    <a:pt x="31" y="64"/>
                    <a:pt x="34" y="66"/>
                    <a:pt x="35" y="60"/>
                  </a:cubicBezTo>
                  <a:cubicBezTo>
                    <a:pt x="35" y="55"/>
                    <a:pt x="31" y="56"/>
                    <a:pt x="28" y="55"/>
                  </a:cubicBezTo>
                  <a:cubicBezTo>
                    <a:pt x="21" y="55"/>
                    <a:pt x="13" y="55"/>
                    <a:pt x="6" y="55"/>
                  </a:cubicBezTo>
                  <a:cubicBezTo>
                    <a:pt x="3" y="55"/>
                    <a:pt x="1" y="53"/>
                    <a:pt x="1" y="50"/>
                  </a:cubicBezTo>
                  <a:cubicBezTo>
                    <a:pt x="1" y="47"/>
                    <a:pt x="3" y="45"/>
                    <a:pt x="6" y="45"/>
                  </a:cubicBezTo>
                  <a:cubicBezTo>
                    <a:pt x="14" y="45"/>
                    <a:pt x="22" y="44"/>
                    <a:pt x="30" y="45"/>
                  </a:cubicBezTo>
                  <a:cubicBezTo>
                    <a:pt x="34" y="45"/>
                    <a:pt x="35" y="43"/>
                    <a:pt x="34" y="40"/>
                  </a:cubicBezTo>
                  <a:cubicBezTo>
                    <a:pt x="27" y="38"/>
                    <a:pt x="20" y="37"/>
                    <a:pt x="14" y="35"/>
                  </a:cubicBezTo>
                  <a:cubicBezTo>
                    <a:pt x="10" y="33"/>
                    <a:pt x="6" y="30"/>
                    <a:pt x="3" y="27"/>
                  </a:cubicBezTo>
                  <a:cubicBezTo>
                    <a:pt x="0" y="25"/>
                    <a:pt x="1" y="22"/>
                    <a:pt x="3" y="20"/>
                  </a:cubicBezTo>
                  <a:cubicBezTo>
                    <a:pt x="5" y="17"/>
                    <a:pt x="8" y="16"/>
                    <a:pt x="10" y="19"/>
                  </a:cubicBezTo>
                  <a:cubicBezTo>
                    <a:pt x="12" y="20"/>
                    <a:pt x="15" y="22"/>
                    <a:pt x="16" y="24"/>
                  </a:cubicBezTo>
                  <a:cubicBezTo>
                    <a:pt x="20" y="28"/>
                    <a:pt x="25" y="29"/>
                    <a:pt x="30" y="29"/>
                  </a:cubicBezTo>
                  <a:cubicBezTo>
                    <a:pt x="34" y="29"/>
                    <a:pt x="34" y="27"/>
                    <a:pt x="35" y="24"/>
                  </a:cubicBezTo>
                  <a:cubicBezTo>
                    <a:pt x="35" y="15"/>
                    <a:pt x="32" y="13"/>
                    <a:pt x="23" y="13"/>
                  </a:cubicBezTo>
                  <a:cubicBezTo>
                    <a:pt x="17" y="13"/>
                    <a:pt x="11" y="13"/>
                    <a:pt x="5" y="12"/>
                  </a:cubicBezTo>
                  <a:cubicBezTo>
                    <a:pt x="4" y="12"/>
                    <a:pt x="1" y="10"/>
                    <a:pt x="1" y="8"/>
                  </a:cubicBezTo>
                  <a:cubicBezTo>
                    <a:pt x="1" y="6"/>
                    <a:pt x="3" y="3"/>
                    <a:pt x="4" y="2"/>
                  </a:cubicBezTo>
                  <a:cubicBezTo>
                    <a:pt x="13" y="0"/>
                    <a:pt x="22" y="0"/>
                    <a:pt x="31" y="3"/>
                  </a:cubicBezTo>
                  <a:cubicBezTo>
                    <a:pt x="39" y="5"/>
                    <a:pt x="43" y="11"/>
                    <a:pt x="44" y="19"/>
                  </a:cubicBezTo>
                  <a:cubicBezTo>
                    <a:pt x="44" y="19"/>
                    <a:pt x="44" y="20"/>
                    <a:pt x="44" y="21"/>
                  </a:cubicBezTo>
                  <a:cubicBezTo>
                    <a:pt x="45" y="23"/>
                    <a:pt x="43" y="27"/>
                    <a:pt x="48" y="28"/>
                  </a:cubicBezTo>
                  <a:cubicBezTo>
                    <a:pt x="57" y="28"/>
                    <a:pt x="58" y="28"/>
                    <a:pt x="60" y="21"/>
                  </a:cubicBezTo>
                  <a:cubicBezTo>
                    <a:pt x="62" y="16"/>
                    <a:pt x="64" y="11"/>
                    <a:pt x="67" y="6"/>
                  </a:cubicBezTo>
                  <a:cubicBezTo>
                    <a:pt x="68" y="2"/>
                    <a:pt x="71" y="1"/>
                    <a:pt x="75" y="2"/>
                  </a:cubicBezTo>
                  <a:cubicBezTo>
                    <a:pt x="79" y="4"/>
                    <a:pt x="78" y="7"/>
                    <a:pt x="77" y="10"/>
                  </a:cubicBezTo>
                  <a:cubicBezTo>
                    <a:pt x="75" y="17"/>
                    <a:pt x="73" y="24"/>
                    <a:pt x="69" y="29"/>
                  </a:cubicBezTo>
                  <a:cubicBezTo>
                    <a:pt x="67" y="33"/>
                    <a:pt x="62" y="35"/>
                    <a:pt x="58" y="36"/>
                  </a:cubicBezTo>
                  <a:cubicBezTo>
                    <a:pt x="55" y="38"/>
                    <a:pt x="52" y="37"/>
                    <a:pt x="49" y="38"/>
                  </a:cubicBezTo>
                  <a:cubicBezTo>
                    <a:pt x="48" y="38"/>
                    <a:pt x="47" y="40"/>
                    <a:pt x="46" y="41"/>
                  </a:cubicBezTo>
                  <a:cubicBezTo>
                    <a:pt x="47" y="42"/>
                    <a:pt x="48" y="43"/>
                    <a:pt x="50" y="43"/>
                  </a:cubicBezTo>
                  <a:cubicBezTo>
                    <a:pt x="61" y="44"/>
                    <a:pt x="73" y="44"/>
                    <a:pt x="84" y="44"/>
                  </a:cubicBezTo>
                  <a:cubicBezTo>
                    <a:pt x="96" y="44"/>
                    <a:pt x="108" y="43"/>
                    <a:pt x="120" y="43"/>
                  </a:cubicBezTo>
                  <a:cubicBezTo>
                    <a:pt x="123" y="43"/>
                    <a:pt x="125" y="43"/>
                    <a:pt x="124" y="38"/>
                  </a:cubicBezTo>
                  <a:cubicBezTo>
                    <a:pt x="121" y="38"/>
                    <a:pt x="118" y="37"/>
                    <a:pt x="115" y="38"/>
                  </a:cubicBezTo>
                  <a:cubicBezTo>
                    <a:pt x="110" y="39"/>
                    <a:pt x="106" y="37"/>
                    <a:pt x="102" y="33"/>
                  </a:cubicBezTo>
                  <a:cubicBezTo>
                    <a:pt x="100" y="31"/>
                    <a:pt x="97" y="29"/>
                    <a:pt x="94" y="28"/>
                  </a:cubicBezTo>
                  <a:cubicBezTo>
                    <a:pt x="91" y="26"/>
                    <a:pt x="90" y="23"/>
                    <a:pt x="92" y="20"/>
                  </a:cubicBezTo>
                  <a:cubicBezTo>
                    <a:pt x="94" y="19"/>
                    <a:pt x="98" y="18"/>
                    <a:pt x="101" y="19"/>
                  </a:cubicBezTo>
                  <a:cubicBezTo>
                    <a:pt x="104" y="19"/>
                    <a:pt x="106" y="22"/>
                    <a:pt x="109" y="23"/>
                  </a:cubicBezTo>
                  <a:cubicBezTo>
                    <a:pt x="111" y="25"/>
                    <a:pt x="113" y="26"/>
                    <a:pt x="115" y="26"/>
                  </a:cubicBezTo>
                  <a:cubicBezTo>
                    <a:pt x="118" y="27"/>
                    <a:pt x="123" y="27"/>
                    <a:pt x="124" y="26"/>
                  </a:cubicBezTo>
                  <a:cubicBezTo>
                    <a:pt x="125" y="24"/>
                    <a:pt x="126" y="19"/>
                    <a:pt x="124" y="16"/>
                  </a:cubicBezTo>
                  <a:cubicBezTo>
                    <a:pt x="124" y="14"/>
                    <a:pt x="120" y="12"/>
                    <a:pt x="117" y="12"/>
                  </a:cubicBezTo>
                  <a:cubicBezTo>
                    <a:pt x="111" y="11"/>
                    <a:pt x="104" y="12"/>
                    <a:pt x="98" y="12"/>
                  </a:cubicBezTo>
                  <a:cubicBezTo>
                    <a:pt x="94" y="12"/>
                    <a:pt x="91" y="11"/>
                    <a:pt x="92" y="7"/>
                  </a:cubicBezTo>
                  <a:cubicBezTo>
                    <a:pt x="92" y="4"/>
                    <a:pt x="95" y="1"/>
                    <a:pt x="97" y="1"/>
                  </a:cubicBezTo>
                  <a:cubicBezTo>
                    <a:pt x="105" y="1"/>
                    <a:pt x="114" y="1"/>
                    <a:pt x="122" y="2"/>
                  </a:cubicBezTo>
                  <a:cubicBezTo>
                    <a:pt x="130" y="4"/>
                    <a:pt x="135" y="12"/>
                    <a:pt x="135" y="21"/>
                  </a:cubicBezTo>
                  <a:cubicBezTo>
                    <a:pt x="136" y="23"/>
                    <a:pt x="133" y="27"/>
                    <a:pt x="138" y="27"/>
                  </a:cubicBezTo>
                  <a:cubicBezTo>
                    <a:pt x="144" y="28"/>
                    <a:pt x="149" y="27"/>
                    <a:pt x="150" y="23"/>
                  </a:cubicBezTo>
                  <a:cubicBezTo>
                    <a:pt x="152" y="18"/>
                    <a:pt x="153" y="13"/>
                    <a:pt x="155" y="8"/>
                  </a:cubicBezTo>
                  <a:cubicBezTo>
                    <a:pt x="156" y="6"/>
                    <a:pt x="159" y="3"/>
                    <a:pt x="162" y="2"/>
                  </a:cubicBezTo>
                  <a:cubicBezTo>
                    <a:pt x="165" y="0"/>
                    <a:pt x="170" y="4"/>
                    <a:pt x="168" y="8"/>
                  </a:cubicBezTo>
                  <a:cubicBezTo>
                    <a:pt x="165" y="16"/>
                    <a:pt x="162" y="23"/>
                    <a:pt x="159" y="30"/>
                  </a:cubicBezTo>
                  <a:cubicBezTo>
                    <a:pt x="155" y="38"/>
                    <a:pt x="147" y="37"/>
                    <a:pt x="141" y="38"/>
                  </a:cubicBezTo>
                  <a:cubicBezTo>
                    <a:pt x="137" y="38"/>
                    <a:pt x="135" y="39"/>
                    <a:pt x="136" y="43"/>
                  </a:cubicBezTo>
                  <a:cubicBezTo>
                    <a:pt x="140" y="43"/>
                    <a:pt x="144" y="43"/>
                    <a:pt x="149" y="44"/>
                  </a:cubicBezTo>
                  <a:cubicBezTo>
                    <a:pt x="158" y="46"/>
                    <a:pt x="161" y="50"/>
                    <a:pt x="162" y="59"/>
                  </a:cubicBezTo>
                  <a:cubicBezTo>
                    <a:pt x="162" y="60"/>
                    <a:pt x="164" y="62"/>
                    <a:pt x="165" y="63"/>
                  </a:cubicBezTo>
                  <a:cubicBezTo>
                    <a:pt x="167" y="65"/>
                    <a:pt x="169" y="68"/>
                    <a:pt x="170" y="70"/>
                  </a:cubicBezTo>
                  <a:cubicBezTo>
                    <a:pt x="168" y="71"/>
                    <a:pt x="166" y="73"/>
                    <a:pt x="164" y="74"/>
                  </a:cubicBezTo>
                  <a:cubicBezTo>
                    <a:pt x="162" y="75"/>
                    <a:pt x="160" y="76"/>
                    <a:pt x="159" y="77"/>
                  </a:cubicBezTo>
                  <a:cubicBezTo>
                    <a:pt x="156" y="81"/>
                    <a:pt x="154" y="85"/>
                    <a:pt x="151" y="88"/>
                  </a:cubicBezTo>
                  <a:cubicBezTo>
                    <a:pt x="148" y="91"/>
                    <a:pt x="144" y="93"/>
                    <a:pt x="141" y="93"/>
                  </a:cubicBezTo>
                  <a:cubicBezTo>
                    <a:pt x="137" y="93"/>
                    <a:pt x="136" y="95"/>
                    <a:pt x="137" y="98"/>
                  </a:cubicBezTo>
                  <a:cubicBezTo>
                    <a:pt x="143" y="99"/>
                    <a:pt x="148" y="100"/>
                    <a:pt x="153" y="102"/>
                  </a:cubicBezTo>
                  <a:cubicBezTo>
                    <a:pt x="159" y="104"/>
                    <a:pt x="161" y="110"/>
                    <a:pt x="162" y="116"/>
                  </a:cubicBezTo>
                  <a:cubicBezTo>
                    <a:pt x="164" y="130"/>
                    <a:pt x="167" y="145"/>
                    <a:pt x="169" y="159"/>
                  </a:cubicBezTo>
                  <a:cubicBezTo>
                    <a:pt x="170" y="162"/>
                    <a:pt x="170" y="164"/>
                    <a:pt x="166" y="166"/>
                  </a:cubicBezTo>
                  <a:cubicBezTo>
                    <a:pt x="163" y="167"/>
                    <a:pt x="161" y="167"/>
                    <a:pt x="159" y="163"/>
                  </a:cubicBezTo>
                  <a:cubicBezTo>
                    <a:pt x="154" y="151"/>
                    <a:pt x="151" y="139"/>
                    <a:pt x="151" y="127"/>
                  </a:cubicBezTo>
                  <a:cubicBezTo>
                    <a:pt x="151" y="123"/>
                    <a:pt x="150" y="119"/>
                    <a:pt x="150" y="115"/>
                  </a:cubicBezTo>
                  <a:cubicBezTo>
                    <a:pt x="149" y="110"/>
                    <a:pt x="146" y="109"/>
                    <a:pt x="141" y="109"/>
                  </a:cubicBezTo>
                  <a:cubicBezTo>
                    <a:pt x="138" y="110"/>
                    <a:pt x="136" y="111"/>
                    <a:pt x="136" y="114"/>
                  </a:cubicBezTo>
                  <a:cubicBezTo>
                    <a:pt x="137" y="122"/>
                    <a:pt x="137" y="130"/>
                    <a:pt x="137" y="138"/>
                  </a:cubicBezTo>
                  <a:cubicBezTo>
                    <a:pt x="137" y="146"/>
                    <a:pt x="137" y="153"/>
                    <a:pt x="137" y="161"/>
                  </a:cubicBezTo>
                  <a:cubicBezTo>
                    <a:pt x="137" y="165"/>
                    <a:pt x="134" y="167"/>
                    <a:pt x="130" y="166"/>
                  </a:cubicBezTo>
                  <a:cubicBezTo>
                    <a:pt x="126" y="166"/>
                    <a:pt x="125" y="163"/>
                    <a:pt x="125" y="160"/>
                  </a:cubicBezTo>
                  <a:cubicBezTo>
                    <a:pt x="125" y="146"/>
                    <a:pt x="125" y="132"/>
                    <a:pt x="125" y="118"/>
                  </a:cubicBezTo>
                  <a:cubicBezTo>
                    <a:pt x="125" y="111"/>
                    <a:pt x="123" y="109"/>
                    <a:pt x="116" y="110"/>
                  </a:cubicBezTo>
                  <a:cubicBezTo>
                    <a:pt x="112" y="110"/>
                    <a:pt x="109" y="114"/>
                    <a:pt x="109" y="119"/>
                  </a:cubicBezTo>
                  <a:cubicBezTo>
                    <a:pt x="108" y="129"/>
                    <a:pt x="108" y="139"/>
                    <a:pt x="107" y="149"/>
                  </a:cubicBezTo>
                  <a:cubicBezTo>
                    <a:pt x="106" y="153"/>
                    <a:pt x="104" y="158"/>
                    <a:pt x="103" y="162"/>
                  </a:cubicBezTo>
                  <a:cubicBezTo>
                    <a:pt x="102" y="165"/>
                    <a:pt x="100" y="167"/>
                    <a:pt x="96" y="166"/>
                  </a:cubicBezTo>
                  <a:cubicBezTo>
                    <a:pt x="92" y="165"/>
                    <a:pt x="93" y="162"/>
                    <a:pt x="93" y="159"/>
                  </a:cubicBezTo>
                  <a:cubicBezTo>
                    <a:pt x="95" y="144"/>
                    <a:pt x="97" y="128"/>
                    <a:pt x="99" y="113"/>
                  </a:cubicBezTo>
                  <a:cubicBezTo>
                    <a:pt x="99" y="107"/>
                    <a:pt x="103" y="103"/>
                    <a:pt x="109" y="101"/>
                  </a:cubicBezTo>
                  <a:cubicBezTo>
                    <a:pt x="113" y="100"/>
                    <a:pt x="117" y="100"/>
                    <a:pt x="121" y="99"/>
                  </a:cubicBezTo>
                  <a:cubicBezTo>
                    <a:pt x="122" y="99"/>
                    <a:pt x="125" y="98"/>
                    <a:pt x="125" y="97"/>
                  </a:cubicBezTo>
                  <a:cubicBezTo>
                    <a:pt x="126" y="93"/>
                    <a:pt x="123" y="93"/>
                    <a:pt x="120" y="93"/>
                  </a:cubicBezTo>
                  <a:cubicBezTo>
                    <a:pt x="104" y="94"/>
                    <a:pt x="87" y="94"/>
                    <a:pt x="70" y="94"/>
                  </a:cubicBezTo>
                  <a:cubicBezTo>
                    <a:pt x="63" y="95"/>
                    <a:pt x="57" y="95"/>
                    <a:pt x="50" y="95"/>
                  </a:cubicBezTo>
                  <a:cubicBezTo>
                    <a:pt x="46" y="95"/>
                    <a:pt x="46" y="95"/>
                    <a:pt x="46" y="100"/>
                  </a:cubicBezTo>
                  <a:close/>
                  <a:moveTo>
                    <a:pt x="85" y="64"/>
                  </a:moveTo>
                  <a:cubicBezTo>
                    <a:pt x="85" y="64"/>
                    <a:pt x="85" y="64"/>
                    <a:pt x="85" y="63"/>
                  </a:cubicBezTo>
                  <a:cubicBezTo>
                    <a:pt x="97" y="63"/>
                    <a:pt x="109" y="63"/>
                    <a:pt x="121" y="63"/>
                  </a:cubicBezTo>
                  <a:cubicBezTo>
                    <a:pt x="124" y="63"/>
                    <a:pt x="126" y="62"/>
                    <a:pt x="126" y="58"/>
                  </a:cubicBezTo>
                  <a:cubicBezTo>
                    <a:pt x="126" y="54"/>
                    <a:pt x="124" y="54"/>
                    <a:pt x="121" y="54"/>
                  </a:cubicBezTo>
                  <a:cubicBezTo>
                    <a:pt x="97" y="54"/>
                    <a:pt x="74" y="54"/>
                    <a:pt x="50" y="54"/>
                  </a:cubicBezTo>
                  <a:cubicBezTo>
                    <a:pt x="46" y="54"/>
                    <a:pt x="45" y="56"/>
                    <a:pt x="45" y="59"/>
                  </a:cubicBezTo>
                  <a:cubicBezTo>
                    <a:pt x="45" y="63"/>
                    <a:pt x="46" y="65"/>
                    <a:pt x="50" y="65"/>
                  </a:cubicBezTo>
                  <a:cubicBezTo>
                    <a:pt x="62" y="64"/>
                    <a:pt x="73" y="64"/>
                    <a:pt x="85" y="64"/>
                  </a:cubicBezTo>
                  <a:close/>
                  <a:moveTo>
                    <a:pt x="85" y="84"/>
                  </a:moveTo>
                  <a:cubicBezTo>
                    <a:pt x="97" y="84"/>
                    <a:pt x="109" y="84"/>
                    <a:pt x="121" y="84"/>
                  </a:cubicBezTo>
                  <a:cubicBezTo>
                    <a:pt x="126" y="84"/>
                    <a:pt x="126" y="82"/>
                    <a:pt x="126" y="79"/>
                  </a:cubicBezTo>
                  <a:cubicBezTo>
                    <a:pt x="126" y="76"/>
                    <a:pt x="126" y="73"/>
                    <a:pt x="122" y="73"/>
                  </a:cubicBezTo>
                  <a:cubicBezTo>
                    <a:pt x="98" y="74"/>
                    <a:pt x="74" y="74"/>
                    <a:pt x="50" y="75"/>
                  </a:cubicBezTo>
                  <a:cubicBezTo>
                    <a:pt x="46" y="75"/>
                    <a:pt x="45" y="77"/>
                    <a:pt x="45" y="80"/>
                  </a:cubicBezTo>
                  <a:cubicBezTo>
                    <a:pt x="45" y="84"/>
                    <a:pt x="47" y="84"/>
                    <a:pt x="50" y="84"/>
                  </a:cubicBezTo>
                  <a:cubicBezTo>
                    <a:pt x="62" y="84"/>
                    <a:pt x="73" y="84"/>
                    <a:pt x="85" y="84"/>
                  </a:cubicBezTo>
                  <a:close/>
                  <a:moveTo>
                    <a:pt x="136" y="62"/>
                  </a:moveTo>
                  <a:cubicBezTo>
                    <a:pt x="140" y="63"/>
                    <a:pt x="144" y="63"/>
                    <a:pt x="147" y="63"/>
                  </a:cubicBezTo>
                  <a:cubicBezTo>
                    <a:pt x="151" y="64"/>
                    <a:pt x="152" y="62"/>
                    <a:pt x="151" y="59"/>
                  </a:cubicBezTo>
                  <a:cubicBezTo>
                    <a:pt x="151" y="55"/>
                    <a:pt x="147" y="53"/>
                    <a:pt x="140" y="54"/>
                  </a:cubicBezTo>
                  <a:cubicBezTo>
                    <a:pt x="133" y="54"/>
                    <a:pt x="137" y="59"/>
                    <a:pt x="136" y="62"/>
                  </a:cubicBezTo>
                  <a:close/>
                  <a:moveTo>
                    <a:pt x="149" y="76"/>
                  </a:moveTo>
                  <a:cubicBezTo>
                    <a:pt x="138" y="72"/>
                    <a:pt x="137" y="73"/>
                    <a:pt x="136" y="80"/>
                  </a:cubicBezTo>
                  <a:cubicBezTo>
                    <a:pt x="136" y="83"/>
                    <a:pt x="138" y="85"/>
                    <a:pt x="140" y="83"/>
                  </a:cubicBezTo>
                  <a:cubicBezTo>
                    <a:pt x="143" y="81"/>
                    <a:pt x="145" y="79"/>
                    <a:pt x="149" y="76"/>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3" name="îśḷídê">
              <a:extLst>
                <a:ext uri="{FF2B5EF4-FFF2-40B4-BE49-F238E27FC236}">
                  <a16:creationId xmlns="" xmlns:a16="http://schemas.microsoft.com/office/drawing/2014/main" id="{AF288CAE-AB08-4EAC-98C4-FEEB9DB44BB3}"/>
                </a:ext>
              </a:extLst>
            </p:cNvPr>
            <p:cNvSpPr/>
            <p:nvPr/>
          </p:nvSpPr>
          <p:spPr bwMode="auto">
            <a:xfrm>
              <a:off x="1217906" y="5864194"/>
              <a:ext cx="112040" cy="200694"/>
            </a:xfrm>
            <a:custGeom>
              <a:avLst/>
              <a:gdLst>
                <a:gd name="T0" fmla="*/ 64 w 104"/>
                <a:gd name="T1" fmla="*/ 42 h 186"/>
                <a:gd name="T2" fmla="*/ 96 w 104"/>
                <a:gd name="T3" fmla="*/ 62 h 186"/>
                <a:gd name="T4" fmla="*/ 92 w 104"/>
                <a:gd name="T5" fmla="*/ 82 h 186"/>
                <a:gd name="T6" fmla="*/ 61 w 104"/>
                <a:gd name="T7" fmla="*/ 96 h 186"/>
                <a:gd name="T8" fmla="*/ 66 w 104"/>
                <a:gd name="T9" fmla="*/ 100 h 186"/>
                <a:gd name="T10" fmla="*/ 86 w 104"/>
                <a:gd name="T11" fmla="*/ 101 h 186"/>
                <a:gd name="T12" fmla="*/ 92 w 104"/>
                <a:gd name="T13" fmla="*/ 135 h 186"/>
                <a:gd name="T14" fmla="*/ 57 w 104"/>
                <a:gd name="T15" fmla="*/ 139 h 186"/>
                <a:gd name="T16" fmla="*/ 55 w 104"/>
                <a:gd name="T17" fmla="*/ 152 h 186"/>
                <a:gd name="T18" fmla="*/ 104 w 104"/>
                <a:gd name="T19" fmla="*/ 180 h 186"/>
                <a:gd name="T20" fmla="*/ 47 w 104"/>
                <a:gd name="T21" fmla="*/ 163 h 186"/>
                <a:gd name="T22" fmla="*/ 36 w 104"/>
                <a:gd name="T23" fmla="*/ 153 h 186"/>
                <a:gd name="T24" fmla="*/ 50 w 104"/>
                <a:gd name="T25" fmla="*/ 126 h 186"/>
                <a:gd name="T26" fmla="*/ 89 w 104"/>
                <a:gd name="T27" fmla="*/ 116 h 186"/>
                <a:gd name="T28" fmla="*/ 69 w 104"/>
                <a:gd name="T29" fmla="*/ 113 h 186"/>
                <a:gd name="T30" fmla="*/ 43 w 104"/>
                <a:gd name="T31" fmla="*/ 96 h 186"/>
                <a:gd name="T32" fmla="*/ 29 w 104"/>
                <a:gd name="T33" fmla="*/ 101 h 186"/>
                <a:gd name="T34" fmla="*/ 35 w 104"/>
                <a:gd name="T35" fmla="*/ 125 h 186"/>
                <a:gd name="T36" fmla="*/ 20 w 104"/>
                <a:gd name="T37" fmla="*/ 115 h 186"/>
                <a:gd name="T38" fmla="*/ 14 w 104"/>
                <a:gd name="T39" fmla="*/ 125 h 186"/>
                <a:gd name="T40" fmla="*/ 9 w 104"/>
                <a:gd name="T41" fmla="*/ 186 h 186"/>
                <a:gd name="T42" fmla="*/ 1 w 104"/>
                <a:gd name="T43" fmla="*/ 106 h 186"/>
                <a:gd name="T44" fmla="*/ 5 w 104"/>
                <a:gd name="T45" fmla="*/ 77 h 186"/>
                <a:gd name="T46" fmla="*/ 6 w 104"/>
                <a:gd name="T47" fmla="*/ 65 h 186"/>
                <a:gd name="T48" fmla="*/ 30 w 104"/>
                <a:gd name="T49" fmla="*/ 44 h 186"/>
                <a:gd name="T50" fmla="*/ 43 w 104"/>
                <a:gd name="T51" fmla="*/ 42 h 186"/>
                <a:gd name="T52" fmla="*/ 24 w 104"/>
                <a:gd name="T53" fmla="*/ 38 h 186"/>
                <a:gd name="T54" fmla="*/ 6 w 104"/>
                <a:gd name="T55" fmla="*/ 4 h 186"/>
                <a:gd name="T56" fmla="*/ 13 w 104"/>
                <a:gd name="T57" fmla="*/ 19 h 186"/>
                <a:gd name="T58" fmla="*/ 38 w 104"/>
                <a:gd name="T59" fmla="*/ 26 h 186"/>
                <a:gd name="T60" fmla="*/ 43 w 104"/>
                <a:gd name="T61" fmla="*/ 8 h 186"/>
                <a:gd name="T62" fmla="*/ 57 w 104"/>
                <a:gd name="T63" fmla="*/ 7 h 186"/>
                <a:gd name="T64" fmla="*/ 63 w 104"/>
                <a:gd name="T65" fmla="*/ 25 h 186"/>
                <a:gd name="T66" fmla="*/ 88 w 104"/>
                <a:gd name="T67" fmla="*/ 14 h 186"/>
                <a:gd name="T68" fmla="*/ 93 w 104"/>
                <a:gd name="T69" fmla="*/ 1 h 186"/>
                <a:gd name="T70" fmla="*/ 82 w 104"/>
                <a:gd name="T71" fmla="*/ 37 h 186"/>
                <a:gd name="T72" fmla="*/ 58 w 104"/>
                <a:gd name="T73" fmla="*/ 40 h 186"/>
                <a:gd name="T74" fmla="*/ 80 w 104"/>
                <a:gd name="T75" fmla="*/ 62 h 186"/>
                <a:gd name="T76" fmla="*/ 57 w 104"/>
                <a:gd name="T77" fmla="*/ 60 h 186"/>
                <a:gd name="T78" fmla="*/ 67 w 104"/>
                <a:gd name="T79" fmla="*/ 83 h 186"/>
                <a:gd name="T80" fmla="*/ 73 w 104"/>
                <a:gd name="T81" fmla="*/ 75 h 186"/>
                <a:gd name="T82" fmla="*/ 80 w 104"/>
                <a:gd name="T83" fmla="*/ 62 h 186"/>
                <a:gd name="T84" fmla="*/ 45 w 104"/>
                <a:gd name="T85" fmla="*/ 63 h 186"/>
                <a:gd name="T86" fmla="*/ 30 w 104"/>
                <a:gd name="T87" fmla="*/ 56 h 186"/>
                <a:gd name="T88" fmla="*/ 23 w 104"/>
                <a:gd name="T89" fmla="*/ 63 h 186"/>
                <a:gd name="T90" fmla="*/ 33 w 104"/>
                <a:gd name="T91" fmla="*/ 64 h 186"/>
                <a:gd name="T92" fmla="*/ 34 w 104"/>
                <a:gd name="T93" fmla="*/ 76 h 186"/>
                <a:gd name="T94" fmla="*/ 22 w 104"/>
                <a:gd name="T95" fmla="*/ 80 h 186"/>
                <a:gd name="T96" fmla="*/ 32 w 104"/>
                <a:gd name="T97" fmla="*/ 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 h="186">
                  <a:moveTo>
                    <a:pt x="58" y="42"/>
                  </a:moveTo>
                  <a:cubicBezTo>
                    <a:pt x="60" y="42"/>
                    <a:pt x="62" y="42"/>
                    <a:pt x="64" y="42"/>
                  </a:cubicBezTo>
                  <a:cubicBezTo>
                    <a:pt x="77" y="43"/>
                    <a:pt x="87" y="47"/>
                    <a:pt x="93" y="59"/>
                  </a:cubicBezTo>
                  <a:cubicBezTo>
                    <a:pt x="93" y="60"/>
                    <a:pt x="95" y="61"/>
                    <a:pt x="96" y="62"/>
                  </a:cubicBezTo>
                  <a:cubicBezTo>
                    <a:pt x="100" y="63"/>
                    <a:pt x="102" y="68"/>
                    <a:pt x="100" y="72"/>
                  </a:cubicBezTo>
                  <a:cubicBezTo>
                    <a:pt x="97" y="75"/>
                    <a:pt x="95" y="79"/>
                    <a:pt x="92" y="82"/>
                  </a:cubicBezTo>
                  <a:cubicBezTo>
                    <a:pt x="85" y="91"/>
                    <a:pt x="75" y="94"/>
                    <a:pt x="65" y="96"/>
                  </a:cubicBezTo>
                  <a:cubicBezTo>
                    <a:pt x="64" y="96"/>
                    <a:pt x="63" y="96"/>
                    <a:pt x="61" y="96"/>
                  </a:cubicBezTo>
                  <a:cubicBezTo>
                    <a:pt x="61" y="96"/>
                    <a:pt x="61" y="96"/>
                    <a:pt x="60" y="97"/>
                  </a:cubicBezTo>
                  <a:cubicBezTo>
                    <a:pt x="62" y="98"/>
                    <a:pt x="64" y="100"/>
                    <a:pt x="66" y="100"/>
                  </a:cubicBezTo>
                  <a:cubicBezTo>
                    <a:pt x="70" y="100"/>
                    <a:pt x="74" y="100"/>
                    <a:pt x="78" y="101"/>
                  </a:cubicBezTo>
                  <a:cubicBezTo>
                    <a:pt x="80" y="101"/>
                    <a:pt x="83" y="101"/>
                    <a:pt x="86" y="101"/>
                  </a:cubicBezTo>
                  <a:cubicBezTo>
                    <a:pt x="94" y="102"/>
                    <a:pt x="102" y="109"/>
                    <a:pt x="103" y="115"/>
                  </a:cubicBezTo>
                  <a:cubicBezTo>
                    <a:pt x="104" y="122"/>
                    <a:pt x="99" y="132"/>
                    <a:pt x="92" y="135"/>
                  </a:cubicBezTo>
                  <a:cubicBezTo>
                    <a:pt x="87" y="137"/>
                    <a:pt x="82" y="138"/>
                    <a:pt x="76" y="138"/>
                  </a:cubicBezTo>
                  <a:cubicBezTo>
                    <a:pt x="70" y="139"/>
                    <a:pt x="64" y="139"/>
                    <a:pt x="57" y="139"/>
                  </a:cubicBezTo>
                  <a:cubicBezTo>
                    <a:pt x="54" y="139"/>
                    <a:pt x="50" y="140"/>
                    <a:pt x="50" y="144"/>
                  </a:cubicBezTo>
                  <a:cubicBezTo>
                    <a:pt x="49" y="148"/>
                    <a:pt x="51" y="151"/>
                    <a:pt x="55" y="152"/>
                  </a:cubicBezTo>
                  <a:cubicBezTo>
                    <a:pt x="69" y="158"/>
                    <a:pt x="82" y="165"/>
                    <a:pt x="96" y="171"/>
                  </a:cubicBezTo>
                  <a:cubicBezTo>
                    <a:pt x="101" y="173"/>
                    <a:pt x="103" y="175"/>
                    <a:pt x="104" y="180"/>
                  </a:cubicBezTo>
                  <a:cubicBezTo>
                    <a:pt x="99" y="185"/>
                    <a:pt x="93" y="184"/>
                    <a:pt x="88" y="182"/>
                  </a:cubicBezTo>
                  <a:cubicBezTo>
                    <a:pt x="74" y="175"/>
                    <a:pt x="61" y="169"/>
                    <a:pt x="47" y="163"/>
                  </a:cubicBezTo>
                  <a:cubicBezTo>
                    <a:pt x="47" y="162"/>
                    <a:pt x="46" y="162"/>
                    <a:pt x="46" y="162"/>
                  </a:cubicBezTo>
                  <a:cubicBezTo>
                    <a:pt x="41" y="160"/>
                    <a:pt x="36" y="159"/>
                    <a:pt x="36" y="153"/>
                  </a:cubicBezTo>
                  <a:cubicBezTo>
                    <a:pt x="35" y="146"/>
                    <a:pt x="33" y="139"/>
                    <a:pt x="38" y="132"/>
                  </a:cubicBezTo>
                  <a:cubicBezTo>
                    <a:pt x="41" y="129"/>
                    <a:pt x="45" y="126"/>
                    <a:pt x="50" y="126"/>
                  </a:cubicBezTo>
                  <a:cubicBezTo>
                    <a:pt x="61" y="126"/>
                    <a:pt x="72" y="126"/>
                    <a:pt x="82" y="126"/>
                  </a:cubicBezTo>
                  <a:cubicBezTo>
                    <a:pt x="88" y="126"/>
                    <a:pt x="91" y="121"/>
                    <a:pt x="89" y="116"/>
                  </a:cubicBezTo>
                  <a:cubicBezTo>
                    <a:pt x="89" y="115"/>
                    <a:pt x="86" y="114"/>
                    <a:pt x="85" y="113"/>
                  </a:cubicBezTo>
                  <a:cubicBezTo>
                    <a:pt x="80" y="113"/>
                    <a:pt x="74" y="113"/>
                    <a:pt x="69" y="113"/>
                  </a:cubicBezTo>
                  <a:cubicBezTo>
                    <a:pt x="58" y="115"/>
                    <a:pt x="52" y="109"/>
                    <a:pt x="47" y="101"/>
                  </a:cubicBezTo>
                  <a:cubicBezTo>
                    <a:pt x="46" y="99"/>
                    <a:pt x="44" y="96"/>
                    <a:pt x="43" y="96"/>
                  </a:cubicBezTo>
                  <a:cubicBezTo>
                    <a:pt x="38" y="96"/>
                    <a:pt x="34" y="96"/>
                    <a:pt x="29" y="97"/>
                  </a:cubicBezTo>
                  <a:cubicBezTo>
                    <a:pt x="29" y="97"/>
                    <a:pt x="28" y="100"/>
                    <a:pt x="29" y="101"/>
                  </a:cubicBezTo>
                  <a:cubicBezTo>
                    <a:pt x="31" y="107"/>
                    <a:pt x="33" y="112"/>
                    <a:pt x="35" y="117"/>
                  </a:cubicBezTo>
                  <a:cubicBezTo>
                    <a:pt x="36" y="119"/>
                    <a:pt x="36" y="124"/>
                    <a:pt x="35" y="125"/>
                  </a:cubicBezTo>
                  <a:cubicBezTo>
                    <a:pt x="32" y="127"/>
                    <a:pt x="28" y="127"/>
                    <a:pt x="25" y="123"/>
                  </a:cubicBezTo>
                  <a:cubicBezTo>
                    <a:pt x="23" y="121"/>
                    <a:pt x="21" y="118"/>
                    <a:pt x="20" y="115"/>
                  </a:cubicBezTo>
                  <a:cubicBezTo>
                    <a:pt x="19" y="113"/>
                    <a:pt x="18" y="110"/>
                    <a:pt x="15" y="109"/>
                  </a:cubicBezTo>
                  <a:cubicBezTo>
                    <a:pt x="15" y="114"/>
                    <a:pt x="14" y="119"/>
                    <a:pt x="14" y="125"/>
                  </a:cubicBezTo>
                  <a:cubicBezTo>
                    <a:pt x="14" y="143"/>
                    <a:pt x="14" y="161"/>
                    <a:pt x="14" y="179"/>
                  </a:cubicBezTo>
                  <a:cubicBezTo>
                    <a:pt x="14" y="184"/>
                    <a:pt x="13" y="186"/>
                    <a:pt x="9" y="186"/>
                  </a:cubicBezTo>
                  <a:cubicBezTo>
                    <a:pt x="3" y="186"/>
                    <a:pt x="3" y="183"/>
                    <a:pt x="3" y="179"/>
                  </a:cubicBezTo>
                  <a:cubicBezTo>
                    <a:pt x="2" y="155"/>
                    <a:pt x="2" y="131"/>
                    <a:pt x="1" y="106"/>
                  </a:cubicBezTo>
                  <a:cubicBezTo>
                    <a:pt x="1" y="101"/>
                    <a:pt x="3" y="95"/>
                    <a:pt x="7" y="91"/>
                  </a:cubicBezTo>
                  <a:cubicBezTo>
                    <a:pt x="10" y="87"/>
                    <a:pt x="9" y="80"/>
                    <a:pt x="5" y="77"/>
                  </a:cubicBezTo>
                  <a:cubicBezTo>
                    <a:pt x="3" y="75"/>
                    <a:pt x="2" y="72"/>
                    <a:pt x="1" y="70"/>
                  </a:cubicBezTo>
                  <a:cubicBezTo>
                    <a:pt x="1" y="68"/>
                    <a:pt x="4" y="67"/>
                    <a:pt x="6" y="65"/>
                  </a:cubicBezTo>
                  <a:cubicBezTo>
                    <a:pt x="6" y="64"/>
                    <a:pt x="8" y="63"/>
                    <a:pt x="8" y="62"/>
                  </a:cubicBezTo>
                  <a:cubicBezTo>
                    <a:pt x="12" y="49"/>
                    <a:pt x="17" y="45"/>
                    <a:pt x="30" y="44"/>
                  </a:cubicBezTo>
                  <a:cubicBezTo>
                    <a:pt x="33" y="43"/>
                    <a:pt x="36" y="44"/>
                    <a:pt x="40" y="43"/>
                  </a:cubicBezTo>
                  <a:cubicBezTo>
                    <a:pt x="41" y="43"/>
                    <a:pt x="42" y="42"/>
                    <a:pt x="43" y="42"/>
                  </a:cubicBezTo>
                  <a:cubicBezTo>
                    <a:pt x="42" y="41"/>
                    <a:pt x="41" y="39"/>
                    <a:pt x="40" y="39"/>
                  </a:cubicBezTo>
                  <a:cubicBezTo>
                    <a:pt x="35" y="38"/>
                    <a:pt x="30" y="38"/>
                    <a:pt x="24" y="38"/>
                  </a:cubicBezTo>
                  <a:cubicBezTo>
                    <a:pt x="9" y="38"/>
                    <a:pt x="0" y="28"/>
                    <a:pt x="0" y="13"/>
                  </a:cubicBezTo>
                  <a:cubicBezTo>
                    <a:pt x="0" y="8"/>
                    <a:pt x="1" y="5"/>
                    <a:pt x="6" y="4"/>
                  </a:cubicBezTo>
                  <a:cubicBezTo>
                    <a:pt x="11" y="4"/>
                    <a:pt x="12" y="8"/>
                    <a:pt x="12" y="12"/>
                  </a:cubicBezTo>
                  <a:cubicBezTo>
                    <a:pt x="12" y="14"/>
                    <a:pt x="13" y="17"/>
                    <a:pt x="13" y="19"/>
                  </a:cubicBezTo>
                  <a:cubicBezTo>
                    <a:pt x="15" y="23"/>
                    <a:pt x="17" y="26"/>
                    <a:pt x="22" y="26"/>
                  </a:cubicBezTo>
                  <a:cubicBezTo>
                    <a:pt x="28" y="26"/>
                    <a:pt x="33" y="26"/>
                    <a:pt x="38" y="26"/>
                  </a:cubicBezTo>
                  <a:cubicBezTo>
                    <a:pt x="42" y="26"/>
                    <a:pt x="43" y="25"/>
                    <a:pt x="43" y="21"/>
                  </a:cubicBezTo>
                  <a:cubicBezTo>
                    <a:pt x="43" y="17"/>
                    <a:pt x="43" y="12"/>
                    <a:pt x="43" y="8"/>
                  </a:cubicBezTo>
                  <a:cubicBezTo>
                    <a:pt x="43" y="3"/>
                    <a:pt x="47" y="3"/>
                    <a:pt x="50" y="2"/>
                  </a:cubicBezTo>
                  <a:cubicBezTo>
                    <a:pt x="53" y="1"/>
                    <a:pt x="56" y="3"/>
                    <a:pt x="57" y="7"/>
                  </a:cubicBezTo>
                  <a:cubicBezTo>
                    <a:pt x="57" y="11"/>
                    <a:pt x="57" y="15"/>
                    <a:pt x="57" y="19"/>
                  </a:cubicBezTo>
                  <a:cubicBezTo>
                    <a:pt x="57" y="23"/>
                    <a:pt x="58" y="25"/>
                    <a:pt x="63" y="25"/>
                  </a:cubicBezTo>
                  <a:cubicBezTo>
                    <a:pt x="68" y="25"/>
                    <a:pt x="74" y="25"/>
                    <a:pt x="80" y="25"/>
                  </a:cubicBezTo>
                  <a:cubicBezTo>
                    <a:pt x="84" y="24"/>
                    <a:pt x="88" y="19"/>
                    <a:pt x="88" y="14"/>
                  </a:cubicBezTo>
                  <a:cubicBezTo>
                    <a:pt x="88" y="11"/>
                    <a:pt x="88" y="8"/>
                    <a:pt x="88" y="6"/>
                  </a:cubicBezTo>
                  <a:cubicBezTo>
                    <a:pt x="89" y="4"/>
                    <a:pt x="92" y="0"/>
                    <a:pt x="93" y="1"/>
                  </a:cubicBezTo>
                  <a:cubicBezTo>
                    <a:pt x="95" y="1"/>
                    <a:pt x="99" y="3"/>
                    <a:pt x="100" y="5"/>
                  </a:cubicBezTo>
                  <a:cubicBezTo>
                    <a:pt x="104" y="18"/>
                    <a:pt x="97" y="34"/>
                    <a:pt x="82" y="37"/>
                  </a:cubicBezTo>
                  <a:cubicBezTo>
                    <a:pt x="76" y="38"/>
                    <a:pt x="70" y="38"/>
                    <a:pt x="63" y="38"/>
                  </a:cubicBezTo>
                  <a:cubicBezTo>
                    <a:pt x="62" y="39"/>
                    <a:pt x="60" y="39"/>
                    <a:pt x="58" y="40"/>
                  </a:cubicBezTo>
                  <a:cubicBezTo>
                    <a:pt x="58" y="40"/>
                    <a:pt x="58" y="41"/>
                    <a:pt x="58" y="42"/>
                  </a:cubicBezTo>
                  <a:close/>
                  <a:moveTo>
                    <a:pt x="80" y="62"/>
                  </a:moveTo>
                  <a:cubicBezTo>
                    <a:pt x="74" y="55"/>
                    <a:pt x="67" y="53"/>
                    <a:pt x="60" y="56"/>
                  </a:cubicBezTo>
                  <a:cubicBezTo>
                    <a:pt x="58" y="57"/>
                    <a:pt x="57" y="59"/>
                    <a:pt x="57" y="60"/>
                  </a:cubicBezTo>
                  <a:cubicBezTo>
                    <a:pt x="57" y="64"/>
                    <a:pt x="57" y="69"/>
                    <a:pt x="57" y="74"/>
                  </a:cubicBezTo>
                  <a:cubicBezTo>
                    <a:pt x="57" y="84"/>
                    <a:pt x="56" y="83"/>
                    <a:pt x="67" y="83"/>
                  </a:cubicBezTo>
                  <a:cubicBezTo>
                    <a:pt x="74" y="83"/>
                    <a:pt x="77" y="81"/>
                    <a:pt x="80" y="74"/>
                  </a:cubicBezTo>
                  <a:cubicBezTo>
                    <a:pt x="77" y="74"/>
                    <a:pt x="75" y="75"/>
                    <a:pt x="73" y="75"/>
                  </a:cubicBezTo>
                  <a:cubicBezTo>
                    <a:pt x="65" y="75"/>
                    <a:pt x="63" y="72"/>
                    <a:pt x="65" y="64"/>
                  </a:cubicBezTo>
                  <a:cubicBezTo>
                    <a:pt x="70" y="63"/>
                    <a:pt x="75" y="63"/>
                    <a:pt x="80" y="62"/>
                  </a:cubicBezTo>
                  <a:close/>
                  <a:moveTo>
                    <a:pt x="45" y="70"/>
                  </a:moveTo>
                  <a:cubicBezTo>
                    <a:pt x="45" y="68"/>
                    <a:pt x="45" y="65"/>
                    <a:pt x="45" y="63"/>
                  </a:cubicBezTo>
                  <a:cubicBezTo>
                    <a:pt x="45" y="56"/>
                    <a:pt x="45" y="56"/>
                    <a:pt x="38" y="56"/>
                  </a:cubicBezTo>
                  <a:cubicBezTo>
                    <a:pt x="35" y="56"/>
                    <a:pt x="32" y="56"/>
                    <a:pt x="30" y="56"/>
                  </a:cubicBezTo>
                  <a:cubicBezTo>
                    <a:pt x="28" y="57"/>
                    <a:pt x="25" y="58"/>
                    <a:pt x="24" y="59"/>
                  </a:cubicBezTo>
                  <a:cubicBezTo>
                    <a:pt x="23" y="60"/>
                    <a:pt x="22" y="62"/>
                    <a:pt x="23" y="63"/>
                  </a:cubicBezTo>
                  <a:cubicBezTo>
                    <a:pt x="23" y="64"/>
                    <a:pt x="25" y="65"/>
                    <a:pt x="27" y="65"/>
                  </a:cubicBezTo>
                  <a:cubicBezTo>
                    <a:pt x="29" y="65"/>
                    <a:pt x="31" y="65"/>
                    <a:pt x="33" y="64"/>
                  </a:cubicBezTo>
                  <a:cubicBezTo>
                    <a:pt x="37" y="63"/>
                    <a:pt x="39" y="66"/>
                    <a:pt x="39" y="70"/>
                  </a:cubicBezTo>
                  <a:cubicBezTo>
                    <a:pt x="39" y="73"/>
                    <a:pt x="38" y="76"/>
                    <a:pt x="34" y="76"/>
                  </a:cubicBezTo>
                  <a:cubicBezTo>
                    <a:pt x="31" y="76"/>
                    <a:pt x="28" y="75"/>
                    <a:pt x="26" y="76"/>
                  </a:cubicBezTo>
                  <a:cubicBezTo>
                    <a:pt x="24" y="77"/>
                    <a:pt x="23" y="79"/>
                    <a:pt x="22" y="80"/>
                  </a:cubicBezTo>
                  <a:cubicBezTo>
                    <a:pt x="23" y="81"/>
                    <a:pt x="24" y="83"/>
                    <a:pt x="26" y="83"/>
                  </a:cubicBezTo>
                  <a:cubicBezTo>
                    <a:pt x="28" y="84"/>
                    <a:pt x="30" y="84"/>
                    <a:pt x="32" y="84"/>
                  </a:cubicBezTo>
                  <a:cubicBezTo>
                    <a:pt x="45" y="84"/>
                    <a:pt x="45" y="84"/>
                    <a:pt x="45" y="7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4" name="išḷiḓé">
              <a:extLst>
                <a:ext uri="{FF2B5EF4-FFF2-40B4-BE49-F238E27FC236}">
                  <a16:creationId xmlns="" xmlns:a16="http://schemas.microsoft.com/office/drawing/2014/main" id="{0FEA8293-BF88-477E-BB20-E5DA6A998455}"/>
                </a:ext>
              </a:extLst>
            </p:cNvPr>
            <p:cNvSpPr/>
            <p:nvPr/>
          </p:nvSpPr>
          <p:spPr bwMode="auto">
            <a:xfrm>
              <a:off x="1290243" y="5683081"/>
              <a:ext cx="131620" cy="176763"/>
            </a:xfrm>
            <a:custGeom>
              <a:avLst/>
              <a:gdLst>
                <a:gd name="T0" fmla="*/ 68 w 122"/>
                <a:gd name="T1" fmla="*/ 54 h 164"/>
                <a:gd name="T2" fmla="*/ 93 w 122"/>
                <a:gd name="T3" fmla="*/ 70 h 164"/>
                <a:gd name="T4" fmla="*/ 108 w 122"/>
                <a:gd name="T5" fmla="*/ 35 h 164"/>
                <a:gd name="T6" fmla="*/ 121 w 122"/>
                <a:gd name="T7" fmla="*/ 37 h 164"/>
                <a:gd name="T8" fmla="*/ 114 w 122"/>
                <a:gd name="T9" fmla="*/ 64 h 164"/>
                <a:gd name="T10" fmla="*/ 73 w 122"/>
                <a:gd name="T11" fmla="*/ 82 h 164"/>
                <a:gd name="T12" fmla="*/ 68 w 122"/>
                <a:gd name="T13" fmla="*/ 103 h 164"/>
                <a:gd name="T14" fmla="*/ 102 w 122"/>
                <a:gd name="T15" fmla="*/ 107 h 164"/>
                <a:gd name="T16" fmla="*/ 112 w 122"/>
                <a:gd name="T17" fmla="*/ 97 h 164"/>
                <a:gd name="T18" fmla="*/ 121 w 122"/>
                <a:gd name="T19" fmla="*/ 104 h 164"/>
                <a:gd name="T20" fmla="*/ 114 w 122"/>
                <a:gd name="T21" fmla="*/ 143 h 164"/>
                <a:gd name="T22" fmla="*/ 28 w 122"/>
                <a:gd name="T23" fmla="*/ 163 h 164"/>
                <a:gd name="T24" fmla="*/ 9 w 122"/>
                <a:gd name="T25" fmla="*/ 127 h 164"/>
                <a:gd name="T26" fmla="*/ 4 w 122"/>
                <a:gd name="T27" fmla="*/ 98 h 164"/>
                <a:gd name="T28" fmla="*/ 27 w 122"/>
                <a:gd name="T29" fmla="*/ 107 h 164"/>
                <a:gd name="T30" fmla="*/ 54 w 122"/>
                <a:gd name="T31" fmla="*/ 85 h 164"/>
                <a:gd name="T32" fmla="*/ 29 w 122"/>
                <a:gd name="T33" fmla="*/ 82 h 164"/>
                <a:gd name="T34" fmla="*/ 3 w 122"/>
                <a:gd name="T35" fmla="*/ 40 h 164"/>
                <a:gd name="T36" fmla="*/ 14 w 122"/>
                <a:gd name="T37" fmla="*/ 34 h 164"/>
                <a:gd name="T38" fmla="*/ 29 w 122"/>
                <a:gd name="T39" fmla="*/ 70 h 164"/>
                <a:gd name="T40" fmla="*/ 55 w 122"/>
                <a:gd name="T41" fmla="*/ 53 h 164"/>
                <a:gd name="T42" fmla="*/ 32 w 122"/>
                <a:gd name="T43" fmla="*/ 30 h 164"/>
                <a:gd name="T44" fmla="*/ 7 w 122"/>
                <a:gd name="T45" fmla="*/ 12 h 164"/>
                <a:gd name="T46" fmla="*/ 7 w 122"/>
                <a:gd name="T47" fmla="*/ 2 h 164"/>
                <a:gd name="T48" fmla="*/ 114 w 122"/>
                <a:gd name="T49" fmla="*/ 0 h 164"/>
                <a:gd name="T50" fmla="*/ 115 w 122"/>
                <a:gd name="T51" fmla="*/ 11 h 164"/>
                <a:gd name="T52" fmla="*/ 92 w 122"/>
                <a:gd name="T53" fmla="*/ 17 h 164"/>
                <a:gd name="T54" fmla="*/ 72 w 122"/>
                <a:gd name="T55" fmla="*/ 52 h 164"/>
                <a:gd name="T56" fmla="*/ 62 w 122"/>
                <a:gd name="T57" fmla="*/ 120 h 164"/>
                <a:gd name="T58" fmla="*/ 22 w 122"/>
                <a:gd name="T59" fmla="*/ 125 h 164"/>
                <a:gd name="T60" fmla="*/ 30 w 122"/>
                <a:gd name="T61" fmla="*/ 152 h 164"/>
                <a:gd name="T62" fmla="*/ 103 w 122"/>
                <a:gd name="T63" fmla="*/ 144 h 164"/>
                <a:gd name="T64" fmla="*/ 98 w 122"/>
                <a:gd name="T65" fmla="*/ 119 h 164"/>
                <a:gd name="T66" fmla="*/ 80 w 122"/>
                <a:gd name="T67" fmla="*/ 25 h 164"/>
                <a:gd name="T68" fmla="*/ 80 w 122"/>
                <a:gd name="T69" fmla="*/ 16 h 164"/>
                <a:gd name="T70" fmla="*/ 50 w 122"/>
                <a:gd name="T71" fmla="*/ 11 h 164"/>
                <a:gd name="T72" fmla="*/ 44 w 122"/>
                <a:gd name="T73" fmla="*/ 33 h 164"/>
                <a:gd name="T74" fmla="*/ 66 w 122"/>
                <a:gd name="T75" fmla="*/ 41 h 164"/>
                <a:gd name="T76" fmla="*/ 80 w 122"/>
                <a:gd name="T77" fmla="*/ 2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164">
                  <a:moveTo>
                    <a:pt x="69" y="53"/>
                  </a:moveTo>
                  <a:cubicBezTo>
                    <a:pt x="68" y="53"/>
                    <a:pt x="68" y="54"/>
                    <a:pt x="68" y="54"/>
                  </a:cubicBezTo>
                  <a:cubicBezTo>
                    <a:pt x="66" y="70"/>
                    <a:pt x="67" y="70"/>
                    <a:pt x="82" y="70"/>
                  </a:cubicBezTo>
                  <a:cubicBezTo>
                    <a:pt x="86" y="70"/>
                    <a:pt x="90" y="70"/>
                    <a:pt x="93" y="70"/>
                  </a:cubicBezTo>
                  <a:cubicBezTo>
                    <a:pt x="99" y="70"/>
                    <a:pt x="101" y="67"/>
                    <a:pt x="102" y="61"/>
                  </a:cubicBezTo>
                  <a:cubicBezTo>
                    <a:pt x="103" y="53"/>
                    <a:pt x="106" y="44"/>
                    <a:pt x="108" y="35"/>
                  </a:cubicBezTo>
                  <a:cubicBezTo>
                    <a:pt x="108" y="33"/>
                    <a:pt x="116" y="29"/>
                    <a:pt x="118" y="30"/>
                  </a:cubicBezTo>
                  <a:cubicBezTo>
                    <a:pt x="120" y="32"/>
                    <a:pt x="121" y="35"/>
                    <a:pt x="121" y="37"/>
                  </a:cubicBezTo>
                  <a:cubicBezTo>
                    <a:pt x="120" y="41"/>
                    <a:pt x="118" y="45"/>
                    <a:pt x="116" y="50"/>
                  </a:cubicBezTo>
                  <a:cubicBezTo>
                    <a:pt x="115" y="54"/>
                    <a:pt x="114" y="59"/>
                    <a:pt x="114" y="64"/>
                  </a:cubicBezTo>
                  <a:cubicBezTo>
                    <a:pt x="113" y="73"/>
                    <a:pt x="105" y="82"/>
                    <a:pt x="96" y="82"/>
                  </a:cubicBezTo>
                  <a:cubicBezTo>
                    <a:pt x="88" y="82"/>
                    <a:pt x="80" y="82"/>
                    <a:pt x="73" y="82"/>
                  </a:cubicBezTo>
                  <a:cubicBezTo>
                    <a:pt x="69" y="82"/>
                    <a:pt x="68" y="84"/>
                    <a:pt x="68" y="88"/>
                  </a:cubicBezTo>
                  <a:cubicBezTo>
                    <a:pt x="68" y="93"/>
                    <a:pt x="68" y="98"/>
                    <a:pt x="68" y="103"/>
                  </a:cubicBezTo>
                  <a:cubicBezTo>
                    <a:pt x="68" y="106"/>
                    <a:pt x="69" y="107"/>
                    <a:pt x="72" y="107"/>
                  </a:cubicBezTo>
                  <a:cubicBezTo>
                    <a:pt x="82" y="107"/>
                    <a:pt x="92" y="107"/>
                    <a:pt x="102" y="107"/>
                  </a:cubicBezTo>
                  <a:cubicBezTo>
                    <a:pt x="103" y="107"/>
                    <a:pt x="105" y="105"/>
                    <a:pt x="107" y="104"/>
                  </a:cubicBezTo>
                  <a:cubicBezTo>
                    <a:pt x="109" y="102"/>
                    <a:pt x="110" y="99"/>
                    <a:pt x="112" y="97"/>
                  </a:cubicBezTo>
                  <a:cubicBezTo>
                    <a:pt x="114" y="96"/>
                    <a:pt x="117" y="97"/>
                    <a:pt x="119" y="98"/>
                  </a:cubicBezTo>
                  <a:cubicBezTo>
                    <a:pt x="120" y="99"/>
                    <a:pt x="121" y="102"/>
                    <a:pt x="121" y="104"/>
                  </a:cubicBezTo>
                  <a:cubicBezTo>
                    <a:pt x="121" y="105"/>
                    <a:pt x="120" y="106"/>
                    <a:pt x="120" y="107"/>
                  </a:cubicBezTo>
                  <a:cubicBezTo>
                    <a:pt x="112" y="118"/>
                    <a:pt x="113" y="130"/>
                    <a:pt x="114" y="143"/>
                  </a:cubicBezTo>
                  <a:cubicBezTo>
                    <a:pt x="115" y="152"/>
                    <a:pt x="106" y="163"/>
                    <a:pt x="96" y="163"/>
                  </a:cubicBezTo>
                  <a:cubicBezTo>
                    <a:pt x="73" y="164"/>
                    <a:pt x="51" y="164"/>
                    <a:pt x="28" y="163"/>
                  </a:cubicBezTo>
                  <a:cubicBezTo>
                    <a:pt x="19" y="163"/>
                    <a:pt x="13" y="159"/>
                    <a:pt x="12" y="150"/>
                  </a:cubicBezTo>
                  <a:cubicBezTo>
                    <a:pt x="10" y="142"/>
                    <a:pt x="9" y="134"/>
                    <a:pt x="9" y="127"/>
                  </a:cubicBezTo>
                  <a:cubicBezTo>
                    <a:pt x="9" y="119"/>
                    <a:pt x="7" y="113"/>
                    <a:pt x="4" y="107"/>
                  </a:cubicBezTo>
                  <a:cubicBezTo>
                    <a:pt x="1" y="104"/>
                    <a:pt x="1" y="100"/>
                    <a:pt x="4" y="98"/>
                  </a:cubicBezTo>
                  <a:cubicBezTo>
                    <a:pt x="7" y="95"/>
                    <a:pt x="11" y="95"/>
                    <a:pt x="14" y="100"/>
                  </a:cubicBezTo>
                  <a:cubicBezTo>
                    <a:pt x="17" y="106"/>
                    <a:pt x="22" y="107"/>
                    <a:pt x="27" y="107"/>
                  </a:cubicBezTo>
                  <a:cubicBezTo>
                    <a:pt x="36" y="107"/>
                    <a:pt x="45" y="107"/>
                    <a:pt x="55" y="107"/>
                  </a:cubicBezTo>
                  <a:cubicBezTo>
                    <a:pt x="55" y="99"/>
                    <a:pt x="54" y="92"/>
                    <a:pt x="54" y="85"/>
                  </a:cubicBezTo>
                  <a:cubicBezTo>
                    <a:pt x="53" y="84"/>
                    <a:pt x="51" y="83"/>
                    <a:pt x="49" y="83"/>
                  </a:cubicBezTo>
                  <a:cubicBezTo>
                    <a:pt x="43" y="83"/>
                    <a:pt x="36" y="83"/>
                    <a:pt x="29" y="82"/>
                  </a:cubicBezTo>
                  <a:cubicBezTo>
                    <a:pt x="17" y="80"/>
                    <a:pt x="12" y="73"/>
                    <a:pt x="10" y="62"/>
                  </a:cubicBezTo>
                  <a:cubicBezTo>
                    <a:pt x="8" y="54"/>
                    <a:pt x="5" y="47"/>
                    <a:pt x="3" y="40"/>
                  </a:cubicBezTo>
                  <a:cubicBezTo>
                    <a:pt x="2" y="36"/>
                    <a:pt x="0" y="33"/>
                    <a:pt x="5" y="31"/>
                  </a:cubicBezTo>
                  <a:cubicBezTo>
                    <a:pt x="9" y="28"/>
                    <a:pt x="12" y="29"/>
                    <a:pt x="14" y="34"/>
                  </a:cubicBezTo>
                  <a:cubicBezTo>
                    <a:pt x="19" y="43"/>
                    <a:pt x="22" y="52"/>
                    <a:pt x="23" y="62"/>
                  </a:cubicBezTo>
                  <a:cubicBezTo>
                    <a:pt x="23" y="67"/>
                    <a:pt x="25" y="69"/>
                    <a:pt x="29" y="70"/>
                  </a:cubicBezTo>
                  <a:cubicBezTo>
                    <a:pt x="37" y="70"/>
                    <a:pt x="46" y="70"/>
                    <a:pt x="55" y="70"/>
                  </a:cubicBezTo>
                  <a:cubicBezTo>
                    <a:pt x="55" y="64"/>
                    <a:pt x="55" y="59"/>
                    <a:pt x="55" y="53"/>
                  </a:cubicBezTo>
                  <a:cubicBezTo>
                    <a:pt x="49" y="53"/>
                    <a:pt x="43" y="52"/>
                    <a:pt x="38" y="47"/>
                  </a:cubicBezTo>
                  <a:cubicBezTo>
                    <a:pt x="34" y="42"/>
                    <a:pt x="32" y="37"/>
                    <a:pt x="32" y="30"/>
                  </a:cubicBezTo>
                  <a:cubicBezTo>
                    <a:pt x="33" y="24"/>
                    <a:pt x="32" y="18"/>
                    <a:pt x="32" y="12"/>
                  </a:cubicBezTo>
                  <a:cubicBezTo>
                    <a:pt x="24" y="12"/>
                    <a:pt x="15" y="12"/>
                    <a:pt x="7" y="12"/>
                  </a:cubicBezTo>
                  <a:cubicBezTo>
                    <a:pt x="6" y="12"/>
                    <a:pt x="3" y="10"/>
                    <a:pt x="3" y="8"/>
                  </a:cubicBezTo>
                  <a:cubicBezTo>
                    <a:pt x="1" y="4"/>
                    <a:pt x="2" y="2"/>
                    <a:pt x="7" y="2"/>
                  </a:cubicBezTo>
                  <a:cubicBezTo>
                    <a:pt x="27" y="1"/>
                    <a:pt x="46" y="0"/>
                    <a:pt x="66" y="0"/>
                  </a:cubicBezTo>
                  <a:cubicBezTo>
                    <a:pt x="82" y="0"/>
                    <a:pt x="98" y="0"/>
                    <a:pt x="114" y="0"/>
                  </a:cubicBezTo>
                  <a:cubicBezTo>
                    <a:pt x="118" y="0"/>
                    <a:pt x="121" y="1"/>
                    <a:pt x="121" y="5"/>
                  </a:cubicBezTo>
                  <a:cubicBezTo>
                    <a:pt x="122" y="9"/>
                    <a:pt x="119" y="11"/>
                    <a:pt x="115" y="11"/>
                  </a:cubicBezTo>
                  <a:cubicBezTo>
                    <a:pt x="110" y="12"/>
                    <a:pt x="104" y="12"/>
                    <a:pt x="98" y="12"/>
                  </a:cubicBezTo>
                  <a:cubicBezTo>
                    <a:pt x="94" y="11"/>
                    <a:pt x="92" y="13"/>
                    <a:pt x="92" y="17"/>
                  </a:cubicBezTo>
                  <a:cubicBezTo>
                    <a:pt x="93" y="22"/>
                    <a:pt x="92" y="26"/>
                    <a:pt x="92" y="30"/>
                  </a:cubicBezTo>
                  <a:cubicBezTo>
                    <a:pt x="92" y="43"/>
                    <a:pt x="84" y="52"/>
                    <a:pt x="72" y="52"/>
                  </a:cubicBezTo>
                  <a:cubicBezTo>
                    <a:pt x="71" y="53"/>
                    <a:pt x="70" y="53"/>
                    <a:pt x="69" y="53"/>
                  </a:cubicBezTo>
                  <a:close/>
                  <a:moveTo>
                    <a:pt x="62" y="120"/>
                  </a:moveTo>
                  <a:cubicBezTo>
                    <a:pt x="51" y="120"/>
                    <a:pt x="39" y="120"/>
                    <a:pt x="28" y="119"/>
                  </a:cubicBezTo>
                  <a:cubicBezTo>
                    <a:pt x="23" y="119"/>
                    <a:pt x="22" y="121"/>
                    <a:pt x="22" y="125"/>
                  </a:cubicBezTo>
                  <a:cubicBezTo>
                    <a:pt x="23" y="131"/>
                    <a:pt x="22" y="138"/>
                    <a:pt x="22" y="144"/>
                  </a:cubicBezTo>
                  <a:cubicBezTo>
                    <a:pt x="22" y="151"/>
                    <a:pt x="23" y="152"/>
                    <a:pt x="30" y="152"/>
                  </a:cubicBezTo>
                  <a:cubicBezTo>
                    <a:pt x="51" y="153"/>
                    <a:pt x="73" y="153"/>
                    <a:pt x="94" y="153"/>
                  </a:cubicBezTo>
                  <a:cubicBezTo>
                    <a:pt x="99" y="153"/>
                    <a:pt x="103" y="149"/>
                    <a:pt x="103" y="144"/>
                  </a:cubicBezTo>
                  <a:cubicBezTo>
                    <a:pt x="103" y="137"/>
                    <a:pt x="103" y="131"/>
                    <a:pt x="103" y="125"/>
                  </a:cubicBezTo>
                  <a:cubicBezTo>
                    <a:pt x="103" y="121"/>
                    <a:pt x="102" y="119"/>
                    <a:pt x="98" y="119"/>
                  </a:cubicBezTo>
                  <a:cubicBezTo>
                    <a:pt x="86" y="120"/>
                    <a:pt x="74" y="120"/>
                    <a:pt x="62" y="120"/>
                  </a:cubicBezTo>
                  <a:close/>
                  <a:moveTo>
                    <a:pt x="80" y="25"/>
                  </a:moveTo>
                  <a:cubicBezTo>
                    <a:pt x="80" y="25"/>
                    <a:pt x="80" y="25"/>
                    <a:pt x="80" y="25"/>
                  </a:cubicBezTo>
                  <a:cubicBezTo>
                    <a:pt x="80" y="22"/>
                    <a:pt x="80" y="19"/>
                    <a:pt x="80" y="16"/>
                  </a:cubicBezTo>
                  <a:cubicBezTo>
                    <a:pt x="80" y="12"/>
                    <a:pt x="79" y="11"/>
                    <a:pt x="75" y="11"/>
                  </a:cubicBezTo>
                  <a:cubicBezTo>
                    <a:pt x="67" y="11"/>
                    <a:pt x="58" y="11"/>
                    <a:pt x="50" y="11"/>
                  </a:cubicBezTo>
                  <a:cubicBezTo>
                    <a:pt x="46" y="11"/>
                    <a:pt x="45" y="13"/>
                    <a:pt x="45" y="16"/>
                  </a:cubicBezTo>
                  <a:cubicBezTo>
                    <a:pt x="44" y="22"/>
                    <a:pt x="44" y="27"/>
                    <a:pt x="44" y="33"/>
                  </a:cubicBezTo>
                  <a:cubicBezTo>
                    <a:pt x="43" y="39"/>
                    <a:pt x="45" y="41"/>
                    <a:pt x="51" y="41"/>
                  </a:cubicBezTo>
                  <a:cubicBezTo>
                    <a:pt x="56" y="41"/>
                    <a:pt x="61" y="41"/>
                    <a:pt x="66" y="41"/>
                  </a:cubicBezTo>
                  <a:cubicBezTo>
                    <a:pt x="82" y="40"/>
                    <a:pt x="80" y="39"/>
                    <a:pt x="80" y="27"/>
                  </a:cubicBezTo>
                  <a:cubicBezTo>
                    <a:pt x="80" y="26"/>
                    <a:pt x="80" y="25"/>
                    <a:pt x="80" y="25"/>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5" name="íṧḷîḋê">
              <a:extLst>
                <a:ext uri="{FF2B5EF4-FFF2-40B4-BE49-F238E27FC236}">
                  <a16:creationId xmlns="" xmlns:a16="http://schemas.microsoft.com/office/drawing/2014/main" id="{A2DC9A55-2F74-47D9-972C-D61F0F2BC012}"/>
                </a:ext>
              </a:extLst>
            </p:cNvPr>
            <p:cNvSpPr/>
            <p:nvPr/>
          </p:nvSpPr>
          <p:spPr bwMode="auto">
            <a:xfrm>
              <a:off x="1010142" y="5939794"/>
              <a:ext cx="114216" cy="130532"/>
            </a:xfrm>
            <a:custGeom>
              <a:avLst/>
              <a:gdLst>
                <a:gd name="T0" fmla="*/ 87 w 106"/>
                <a:gd name="T1" fmla="*/ 58 h 121"/>
                <a:gd name="T2" fmla="*/ 69 w 106"/>
                <a:gd name="T3" fmla="*/ 59 h 121"/>
                <a:gd name="T4" fmla="*/ 66 w 106"/>
                <a:gd name="T5" fmla="*/ 64 h 121"/>
                <a:gd name="T6" fmla="*/ 66 w 106"/>
                <a:gd name="T7" fmla="*/ 111 h 121"/>
                <a:gd name="T8" fmla="*/ 64 w 106"/>
                <a:gd name="T9" fmla="*/ 118 h 121"/>
                <a:gd name="T10" fmla="*/ 55 w 106"/>
                <a:gd name="T11" fmla="*/ 113 h 121"/>
                <a:gd name="T12" fmla="*/ 55 w 106"/>
                <a:gd name="T13" fmla="*/ 94 h 121"/>
                <a:gd name="T14" fmla="*/ 54 w 106"/>
                <a:gd name="T15" fmla="*/ 87 h 121"/>
                <a:gd name="T16" fmla="*/ 40 w 106"/>
                <a:gd name="T17" fmla="*/ 89 h 121"/>
                <a:gd name="T18" fmla="*/ 8 w 106"/>
                <a:gd name="T19" fmla="*/ 92 h 121"/>
                <a:gd name="T20" fmla="*/ 2 w 106"/>
                <a:gd name="T21" fmla="*/ 87 h 121"/>
                <a:gd name="T22" fmla="*/ 7 w 106"/>
                <a:gd name="T23" fmla="*/ 81 h 121"/>
                <a:gd name="T24" fmla="*/ 47 w 106"/>
                <a:gd name="T25" fmla="*/ 76 h 121"/>
                <a:gd name="T26" fmla="*/ 53 w 106"/>
                <a:gd name="T27" fmla="*/ 70 h 121"/>
                <a:gd name="T28" fmla="*/ 53 w 106"/>
                <a:gd name="T29" fmla="*/ 61 h 121"/>
                <a:gd name="T30" fmla="*/ 18 w 106"/>
                <a:gd name="T31" fmla="*/ 66 h 121"/>
                <a:gd name="T32" fmla="*/ 9 w 106"/>
                <a:gd name="T33" fmla="*/ 67 h 121"/>
                <a:gd name="T34" fmla="*/ 2 w 106"/>
                <a:gd name="T35" fmla="*/ 63 h 121"/>
                <a:gd name="T36" fmla="*/ 6 w 106"/>
                <a:gd name="T37" fmla="*/ 57 h 121"/>
                <a:gd name="T38" fmla="*/ 22 w 106"/>
                <a:gd name="T39" fmla="*/ 53 h 121"/>
                <a:gd name="T40" fmla="*/ 50 w 106"/>
                <a:gd name="T41" fmla="*/ 50 h 121"/>
                <a:gd name="T42" fmla="*/ 53 w 106"/>
                <a:gd name="T43" fmla="*/ 47 h 121"/>
                <a:gd name="T44" fmla="*/ 53 w 106"/>
                <a:gd name="T45" fmla="*/ 39 h 121"/>
                <a:gd name="T46" fmla="*/ 28 w 106"/>
                <a:gd name="T47" fmla="*/ 42 h 121"/>
                <a:gd name="T48" fmla="*/ 11 w 106"/>
                <a:gd name="T49" fmla="*/ 44 h 121"/>
                <a:gd name="T50" fmla="*/ 2 w 106"/>
                <a:gd name="T51" fmla="*/ 39 h 121"/>
                <a:gd name="T52" fmla="*/ 10 w 106"/>
                <a:gd name="T53" fmla="*/ 31 h 121"/>
                <a:gd name="T54" fmla="*/ 40 w 106"/>
                <a:gd name="T55" fmla="*/ 28 h 121"/>
                <a:gd name="T56" fmla="*/ 56 w 106"/>
                <a:gd name="T57" fmla="*/ 26 h 121"/>
                <a:gd name="T58" fmla="*/ 64 w 106"/>
                <a:gd name="T59" fmla="*/ 13 h 121"/>
                <a:gd name="T60" fmla="*/ 59 w 106"/>
                <a:gd name="T61" fmla="*/ 11 h 121"/>
                <a:gd name="T62" fmla="*/ 9 w 106"/>
                <a:gd name="T63" fmla="*/ 11 h 121"/>
                <a:gd name="T64" fmla="*/ 1 w 106"/>
                <a:gd name="T65" fmla="*/ 7 h 121"/>
                <a:gd name="T66" fmla="*/ 6 w 106"/>
                <a:gd name="T67" fmla="*/ 0 h 121"/>
                <a:gd name="T68" fmla="*/ 21 w 106"/>
                <a:gd name="T69" fmla="*/ 0 h 121"/>
                <a:gd name="T70" fmla="*/ 98 w 106"/>
                <a:gd name="T71" fmla="*/ 0 h 121"/>
                <a:gd name="T72" fmla="*/ 104 w 106"/>
                <a:gd name="T73" fmla="*/ 1 h 121"/>
                <a:gd name="T74" fmla="*/ 106 w 106"/>
                <a:gd name="T75" fmla="*/ 7 h 121"/>
                <a:gd name="T76" fmla="*/ 102 w 106"/>
                <a:gd name="T77" fmla="*/ 10 h 121"/>
                <a:gd name="T78" fmla="*/ 82 w 106"/>
                <a:gd name="T79" fmla="*/ 11 h 121"/>
                <a:gd name="T80" fmla="*/ 77 w 106"/>
                <a:gd name="T81" fmla="*/ 15 h 121"/>
                <a:gd name="T82" fmla="*/ 68 w 106"/>
                <a:gd name="T83" fmla="*/ 34 h 121"/>
                <a:gd name="T84" fmla="*/ 67 w 106"/>
                <a:gd name="T85" fmla="*/ 43 h 121"/>
                <a:gd name="T86" fmla="*/ 72 w 106"/>
                <a:gd name="T87" fmla="*/ 45 h 121"/>
                <a:gd name="T88" fmla="*/ 88 w 106"/>
                <a:gd name="T89" fmla="*/ 44 h 121"/>
                <a:gd name="T90" fmla="*/ 93 w 106"/>
                <a:gd name="T91" fmla="*/ 41 h 121"/>
                <a:gd name="T92" fmla="*/ 100 w 106"/>
                <a:gd name="T93" fmla="*/ 35 h 121"/>
                <a:gd name="T94" fmla="*/ 104 w 106"/>
                <a:gd name="T95" fmla="*/ 47 h 121"/>
                <a:gd name="T96" fmla="*/ 104 w 106"/>
                <a:gd name="T97" fmla="*/ 107 h 121"/>
                <a:gd name="T98" fmla="*/ 105 w 106"/>
                <a:gd name="T99" fmla="*/ 117 h 121"/>
                <a:gd name="T100" fmla="*/ 97 w 106"/>
                <a:gd name="T101" fmla="*/ 117 h 121"/>
                <a:gd name="T102" fmla="*/ 86 w 106"/>
                <a:gd name="T103" fmla="*/ 76 h 121"/>
                <a:gd name="T104" fmla="*/ 87 w 106"/>
                <a:gd name="T105" fmla="*/ 5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21">
                  <a:moveTo>
                    <a:pt x="87" y="58"/>
                  </a:moveTo>
                  <a:cubicBezTo>
                    <a:pt x="80" y="58"/>
                    <a:pt x="75" y="59"/>
                    <a:pt x="69" y="59"/>
                  </a:cubicBezTo>
                  <a:cubicBezTo>
                    <a:pt x="68" y="60"/>
                    <a:pt x="66" y="62"/>
                    <a:pt x="66" y="64"/>
                  </a:cubicBezTo>
                  <a:cubicBezTo>
                    <a:pt x="66" y="80"/>
                    <a:pt x="66" y="95"/>
                    <a:pt x="66" y="111"/>
                  </a:cubicBezTo>
                  <a:cubicBezTo>
                    <a:pt x="66" y="113"/>
                    <a:pt x="65" y="117"/>
                    <a:pt x="64" y="118"/>
                  </a:cubicBezTo>
                  <a:cubicBezTo>
                    <a:pt x="59" y="121"/>
                    <a:pt x="55" y="118"/>
                    <a:pt x="55" y="113"/>
                  </a:cubicBezTo>
                  <a:cubicBezTo>
                    <a:pt x="54" y="106"/>
                    <a:pt x="55" y="100"/>
                    <a:pt x="55" y="94"/>
                  </a:cubicBezTo>
                  <a:cubicBezTo>
                    <a:pt x="54" y="92"/>
                    <a:pt x="54" y="90"/>
                    <a:pt x="54" y="87"/>
                  </a:cubicBezTo>
                  <a:cubicBezTo>
                    <a:pt x="49" y="88"/>
                    <a:pt x="44" y="88"/>
                    <a:pt x="40" y="89"/>
                  </a:cubicBezTo>
                  <a:cubicBezTo>
                    <a:pt x="29" y="90"/>
                    <a:pt x="19" y="91"/>
                    <a:pt x="8" y="92"/>
                  </a:cubicBezTo>
                  <a:cubicBezTo>
                    <a:pt x="5" y="92"/>
                    <a:pt x="2" y="90"/>
                    <a:pt x="2" y="87"/>
                  </a:cubicBezTo>
                  <a:cubicBezTo>
                    <a:pt x="2" y="85"/>
                    <a:pt x="5" y="81"/>
                    <a:pt x="7" y="81"/>
                  </a:cubicBezTo>
                  <a:cubicBezTo>
                    <a:pt x="21" y="79"/>
                    <a:pt x="34" y="77"/>
                    <a:pt x="47" y="76"/>
                  </a:cubicBezTo>
                  <a:cubicBezTo>
                    <a:pt x="52" y="76"/>
                    <a:pt x="54" y="74"/>
                    <a:pt x="53" y="70"/>
                  </a:cubicBezTo>
                  <a:cubicBezTo>
                    <a:pt x="53" y="67"/>
                    <a:pt x="53" y="65"/>
                    <a:pt x="53" y="61"/>
                  </a:cubicBezTo>
                  <a:cubicBezTo>
                    <a:pt x="41" y="63"/>
                    <a:pt x="29" y="64"/>
                    <a:pt x="18" y="66"/>
                  </a:cubicBezTo>
                  <a:cubicBezTo>
                    <a:pt x="15" y="66"/>
                    <a:pt x="12" y="67"/>
                    <a:pt x="9" y="67"/>
                  </a:cubicBezTo>
                  <a:cubicBezTo>
                    <a:pt x="5" y="68"/>
                    <a:pt x="3" y="66"/>
                    <a:pt x="2" y="63"/>
                  </a:cubicBezTo>
                  <a:cubicBezTo>
                    <a:pt x="1" y="59"/>
                    <a:pt x="3" y="58"/>
                    <a:pt x="6" y="57"/>
                  </a:cubicBezTo>
                  <a:cubicBezTo>
                    <a:pt x="11" y="56"/>
                    <a:pt x="16" y="54"/>
                    <a:pt x="22" y="53"/>
                  </a:cubicBezTo>
                  <a:cubicBezTo>
                    <a:pt x="31" y="52"/>
                    <a:pt x="41" y="51"/>
                    <a:pt x="50" y="50"/>
                  </a:cubicBezTo>
                  <a:cubicBezTo>
                    <a:pt x="51" y="50"/>
                    <a:pt x="53" y="48"/>
                    <a:pt x="53" y="47"/>
                  </a:cubicBezTo>
                  <a:cubicBezTo>
                    <a:pt x="53" y="44"/>
                    <a:pt x="53" y="42"/>
                    <a:pt x="53" y="39"/>
                  </a:cubicBezTo>
                  <a:cubicBezTo>
                    <a:pt x="44" y="40"/>
                    <a:pt x="36" y="41"/>
                    <a:pt x="28" y="42"/>
                  </a:cubicBezTo>
                  <a:cubicBezTo>
                    <a:pt x="22" y="43"/>
                    <a:pt x="17" y="44"/>
                    <a:pt x="11" y="44"/>
                  </a:cubicBezTo>
                  <a:cubicBezTo>
                    <a:pt x="4" y="45"/>
                    <a:pt x="2" y="44"/>
                    <a:pt x="2" y="39"/>
                  </a:cubicBezTo>
                  <a:cubicBezTo>
                    <a:pt x="1" y="36"/>
                    <a:pt x="5" y="32"/>
                    <a:pt x="10" y="31"/>
                  </a:cubicBezTo>
                  <a:cubicBezTo>
                    <a:pt x="20" y="30"/>
                    <a:pt x="30" y="29"/>
                    <a:pt x="40" y="28"/>
                  </a:cubicBezTo>
                  <a:cubicBezTo>
                    <a:pt x="46" y="27"/>
                    <a:pt x="51" y="27"/>
                    <a:pt x="56" y="26"/>
                  </a:cubicBezTo>
                  <a:cubicBezTo>
                    <a:pt x="61" y="25"/>
                    <a:pt x="66" y="18"/>
                    <a:pt x="64" y="13"/>
                  </a:cubicBezTo>
                  <a:cubicBezTo>
                    <a:pt x="63" y="12"/>
                    <a:pt x="61" y="11"/>
                    <a:pt x="59" y="11"/>
                  </a:cubicBezTo>
                  <a:cubicBezTo>
                    <a:pt x="42" y="11"/>
                    <a:pt x="25" y="11"/>
                    <a:pt x="9" y="11"/>
                  </a:cubicBezTo>
                  <a:cubicBezTo>
                    <a:pt x="5" y="11"/>
                    <a:pt x="2" y="10"/>
                    <a:pt x="1" y="7"/>
                  </a:cubicBezTo>
                  <a:cubicBezTo>
                    <a:pt x="0" y="2"/>
                    <a:pt x="2" y="0"/>
                    <a:pt x="6" y="0"/>
                  </a:cubicBezTo>
                  <a:cubicBezTo>
                    <a:pt x="11" y="0"/>
                    <a:pt x="16" y="0"/>
                    <a:pt x="21" y="0"/>
                  </a:cubicBezTo>
                  <a:cubicBezTo>
                    <a:pt x="47" y="0"/>
                    <a:pt x="72" y="0"/>
                    <a:pt x="98" y="0"/>
                  </a:cubicBezTo>
                  <a:cubicBezTo>
                    <a:pt x="100" y="0"/>
                    <a:pt x="103" y="0"/>
                    <a:pt x="104" y="1"/>
                  </a:cubicBezTo>
                  <a:cubicBezTo>
                    <a:pt x="105" y="2"/>
                    <a:pt x="106" y="5"/>
                    <a:pt x="106" y="7"/>
                  </a:cubicBezTo>
                  <a:cubicBezTo>
                    <a:pt x="106" y="8"/>
                    <a:pt x="103" y="9"/>
                    <a:pt x="102" y="10"/>
                  </a:cubicBezTo>
                  <a:cubicBezTo>
                    <a:pt x="95" y="10"/>
                    <a:pt x="89" y="11"/>
                    <a:pt x="82" y="11"/>
                  </a:cubicBezTo>
                  <a:cubicBezTo>
                    <a:pt x="79" y="11"/>
                    <a:pt x="77" y="12"/>
                    <a:pt x="77" y="15"/>
                  </a:cubicBezTo>
                  <a:cubicBezTo>
                    <a:pt x="76" y="23"/>
                    <a:pt x="73" y="28"/>
                    <a:pt x="68" y="34"/>
                  </a:cubicBezTo>
                  <a:cubicBezTo>
                    <a:pt x="66" y="36"/>
                    <a:pt x="67" y="40"/>
                    <a:pt x="67" y="43"/>
                  </a:cubicBezTo>
                  <a:cubicBezTo>
                    <a:pt x="67" y="44"/>
                    <a:pt x="70" y="45"/>
                    <a:pt x="72" y="45"/>
                  </a:cubicBezTo>
                  <a:cubicBezTo>
                    <a:pt x="78" y="45"/>
                    <a:pt x="83" y="44"/>
                    <a:pt x="88" y="44"/>
                  </a:cubicBezTo>
                  <a:cubicBezTo>
                    <a:pt x="90" y="43"/>
                    <a:pt x="92" y="42"/>
                    <a:pt x="93" y="41"/>
                  </a:cubicBezTo>
                  <a:cubicBezTo>
                    <a:pt x="96" y="39"/>
                    <a:pt x="98" y="37"/>
                    <a:pt x="100" y="35"/>
                  </a:cubicBezTo>
                  <a:cubicBezTo>
                    <a:pt x="106" y="38"/>
                    <a:pt x="106" y="42"/>
                    <a:pt x="104" y="47"/>
                  </a:cubicBezTo>
                  <a:cubicBezTo>
                    <a:pt x="95" y="67"/>
                    <a:pt x="97" y="87"/>
                    <a:pt x="104" y="107"/>
                  </a:cubicBezTo>
                  <a:cubicBezTo>
                    <a:pt x="105" y="110"/>
                    <a:pt x="106" y="114"/>
                    <a:pt x="105" y="117"/>
                  </a:cubicBezTo>
                  <a:cubicBezTo>
                    <a:pt x="103" y="120"/>
                    <a:pt x="98" y="121"/>
                    <a:pt x="97" y="117"/>
                  </a:cubicBezTo>
                  <a:cubicBezTo>
                    <a:pt x="90" y="104"/>
                    <a:pt x="85" y="91"/>
                    <a:pt x="86" y="76"/>
                  </a:cubicBezTo>
                  <a:cubicBezTo>
                    <a:pt x="86" y="70"/>
                    <a:pt x="87" y="64"/>
                    <a:pt x="87" y="58"/>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6" name="iṣḻîḑé">
              <a:extLst>
                <a:ext uri="{FF2B5EF4-FFF2-40B4-BE49-F238E27FC236}">
                  <a16:creationId xmlns="" xmlns:a16="http://schemas.microsoft.com/office/drawing/2014/main" id="{293CA3C9-FD5F-4236-B6D7-AF6206B8B77F}"/>
                </a:ext>
              </a:extLst>
            </p:cNvPr>
            <p:cNvSpPr/>
            <p:nvPr/>
          </p:nvSpPr>
          <p:spPr bwMode="auto">
            <a:xfrm>
              <a:off x="1335385" y="5869633"/>
              <a:ext cx="85390" cy="207220"/>
            </a:xfrm>
            <a:custGeom>
              <a:avLst/>
              <a:gdLst>
                <a:gd name="T0" fmla="*/ 62 w 79"/>
                <a:gd name="T1" fmla="*/ 99 h 192"/>
                <a:gd name="T2" fmla="*/ 21 w 79"/>
                <a:gd name="T3" fmla="*/ 116 h 192"/>
                <a:gd name="T4" fmla="*/ 9 w 79"/>
                <a:gd name="T5" fmla="*/ 117 h 192"/>
                <a:gd name="T6" fmla="*/ 3 w 79"/>
                <a:gd name="T7" fmla="*/ 111 h 192"/>
                <a:gd name="T8" fmla="*/ 8 w 79"/>
                <a:gd name="T9" fmla="*/ 105 h 192"/>
                <a:gd name="T10" fmla="*/ 29 w 79"/>
                <a:gd name="T11" fmla="*/ 104 h 192"/>
                <a:gd name="T12" fmla="*/ 51 w 79"/>
                <a:gd name="T13" fmla="*/ 91 h 192"/>
                <a:gd name="T14" fmla="*/ 42 w 79"/>
                <a:gd name="T15" fmla="*/ 91 h 192"/>
                <a:gd name="T16" fmla="*/ 9 w 79"/>
                <a:gd name="T17" fmla="*/ 91 h 192"/>
                <a:gd name="T18" fmla="*/ 4 w 79"/>
                <a:gd name="T19" fmla="*/ 89 h 192"/>
                <a:gd name="T20" fmla="*/ 7 w 79"/>
                <a:gd name="T21" fmla="*/ 80 h 192"/>
                <a:gd name="T22" fmla="*/ 41 w 79"/>
                <a:gd name="T23" fmla="*/ 78 h 192"/>
                <a:gd name="T24" fmla="*/ 59 w 79"/>
                <a:gd name="T25" fmla="*/ 78 h 192"/>
                <a:gd name="T26" fmla="*/ 64 w 79"/>
                <a:gd name="T27" fmla="*/ 76 h 192"/>
                <a:gd name="T28" fmla="*/ 63 w 79"/>
                <a:gd name="T29" fmla="*/ 70 h 192"/>
                <a:gd name="T30" fmla="*/ 52 w 79"/>
                <a:gd name="T31" fmla="*/ 66 h 192"/>
                <a:gd name="T32" fmla="*/ 8 w 79"/>
                <a:gd name="T33" fmla="*/ 66 h 192"/>
                <a:gd name="T34" fmla="*/ 1 w 79"/>
                <a:gd name="T35" fmla="*/ 59 h 192"/>
                <a:gd name="T36" fmla="*/ 8 w 79"/>
                <a:gd name="T37" fmla="*/ 54 h 192"/>
                <a:gd name="T38" fmla="*/ 15 w 79"/>
                <a:gd name="T39" fmla="*/ 46 h 192"/>
                <a:gd name="T40" fmla="*/ 15 w 79"/>
                <a:gd name="T41" fmla="*/ 8 h 192"/>
                <a:gd name="T42" fmla="*/ 21 w 79"/>
                <a:gd name="T43" fmla="*/ 0 h 192"/>
                <a:gd name="T44" fmla="*/ 30 w 79"/>
                <a:gd name="T45" fmla="*/ 7 h 192"/>
                <a:gd name="T46" fmla="*/ 33 w 79"/>
                <a:gd name="T47" fmla="*/ 21 h 192"/>
                <a:gd name="T48" fmla="*/ 39 w 79"/>
                <a:gd name="T49" fmla="*/ 24 h 192"/>
                <a:gd name="T50" fmla="*/ 68 w 79"/>
                <a:gd name="T51" fmla="*/ 24 h 192"/>
                <a:gd name="T52" fmla="*/ 71 w 79"/>
                <a:gd name="T53" fmla="*/ 25 h 192"/>
                <a:gd name="T54" fmla="*/ 76 w 79"/>
                <a:gd name="T55" fmla="*/ 32 h 192"/>
                <a:gd name="T56" fmla="*/ 70 w 79"/>
                <a:gd name="T57" fmla="*/ 36 h 192"/>
                <a:gd name="T58" fmla="*/ 46 w 79"/>
                <a:gd name="T59" fmla="*/ 36 h 192"/>
                <a:gd name="T60" fmla="*/ 40 w 79"/>
                <a:gd name="T61" fmla="*/ 36 h 192"/>
                <a:gd name="T62" fmla="*/ 28 w 79"/>
                <a:gd name="T63" fmla="*/ 50 h 192"/>
                <a:gd name="T64" fmla="*/ 33 w 79"/>
                <a:gd name="T65" fmla="*/ 54 h 192"/>
                <a:gd name="T66" fmla="*/ 53 w 79"/>
                <a:gd name="T67" fmla="*/ 53 h 192"/>
                <a:gd name="T68" fmla="*/ 66 w 79"/>
                <a:gd name="T69" fmla="*/ 57 h 192"/>
                <a:gd name="T70" fmla="*/ 76 w 79"/>
                <a:gd name="T71" fmla="*/ 83 h 192"/>
                <a:gd name="T72" fmla="*/ 75 w 79"/>
                <a:gd name="T73" fmla="*/ 92 h 192"/>
                <a:gd name="T74" fmla="*/ 75 w 79"/>
                <a:gd name="T75" fmla="*/ 112 h 192"/>
                <a:gd name="T76" fmla="*/ 77 w 79"/>
                <a:gd name="T77" fmla="*/ 182 h 192"/>
                <a:gd name="T78" fmla="*/ 77 w 79"/>
                <a:gd name="T79" fmla="*/ 188 h 192"/>
                <a:gd name="T80" fmla="*/ 66 w 79"/>
                <a:gd name="T81" fmla="*/ 186 h 192"/>
                <a:gd name="T82" fmla="*/ 57 w 79"/>
                <a:gd name="T83" fmla="*/ 141 h 192"/>
                <a:gd name="T84" fmla="*/ 62 w 79"/>
                <a:gd name="T85" fmla="*/ 110 h 192"/>
                <a:gd name="T86" fmla="*/ 64 w 79"/>
                <a:gd name="T87" fmla="*/ 100 h 192"/>
                <a:gd name="T88" fmla="*/ 62 w 79"/>
                <a:gd name="T89" fmla="*/ 9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192">
                  <a:moveTo>
                    <a:pt x="62" y="99"/>
                  </a:moveTo>
                  <a:cubicBezTo>
                    <a:pt x="53" y="115"/>
                    <a:pt x="38" y="117"/>
                    <a:pt x="21" y="116"/>
                  </a:cubicBezTo>
                  <a:cubicBezTo>
                    <a:pt x="17" y="116"/>
                    <a:pt x="13" y="116"/>
                    <a:pt x="9" y="117"/>
                  </a:cubicBezTo>
                  <a:cubicBezTo>
                    <a:pt x="4" y="117"/>
                    <a:pt x="3" y="114"/>
                    <a:pt x="3" y="111"/>
                  </a:cubicBezTo>
                  <a:cubicBezTo>
                    <a:pt x="2" y="107"/>
                    <a:pt x="4" y="105"/>
                    <a:pt x="8" y="105"/>
                  </a:cubicBezTo>
                  <a:cubicBezTo>
                    <a:pt x="15" y="105"/>
                    <a:pt x="22" y="104"/>
                    <a:pt x="29" y="104"/>
                  </a:cubicBezTo>
                  <a:cubicBezTo>
                    <a:pt x="39" y="104"/>
                    <a:pt x="45" y="99"/>
                    <a:pt x="51" y="91"/>
                  </a:cubicBezTo>
                  <a:cubicBezTo>
                    <a:pt x="48" y="91"/>
                    <a:pt x="45" y="91"/>
                    <a:pt x="42" y="91"/>
                  </a:cubicBezTo>
                  <a:cubicBezTo>
                    <a:pt x="31" y="91"/>
                    <a:pt x="20" y="91"/>
                    <a:pt x="9" y="91"/>
                  </a:cubicBezTo>
                  <a:cubicBezTo>
                    <a:pt x="8" y="91"/>
                    <a:pt x="5" y="90"/>
                    <a:pt x="4" y="89"/>
                  </a:cubicBezTo>
                  <a:cubicBezTo>
                    <a:pt x="0" y="84"/>
                    <a:pt x="1" y="81"/>
                    <a:pt x="7" y="80"/>
                  </a:cubicBezTo>
                  <a:cubicBezTo>
                    <a:pt x="18" y="79"/>
                    <a:pt x="30" y="79"/>
                    <a:pt x="41" y="78"/>
                  </a:cubicBezTo>
                  <a:cubicBezTo>
                    <a:pt x="47" y="78"/>
                    <a:pt x="53" y="78"/>
                    <a:pt x="59" y="78"/>
                  </a:cubicBezTo>
                  <a:cubicBezTo>
                    <a:pt x="61" y="78"/>
                    <a:pt x="63" y="77"/>
                    <a:pt x="64" y="76"/>
                  </a:cubicBezTo>
                  <a:cubicBezTo>
                    <a:pt x="64" y="74"/>
                    <a:pt x="64" y="71"/>
                    <a:pt x="63" y="70"/>
                  </a:cubicBezTo>
                  <a:cubicBezTo>
                    <a:pt x="59" y="68"/>
                    <a:pt x="56" y="66"/>
                    <a:pt x="52" y="66"/>
                  </a:cubicBezTo>
                  <a:cubicBezTo>
                    <a:pt x="37" y="65"/>
                    <a:pt x="23" y="65"/>
                    <a:pt x="8" y="66"/>
                  </a:cubicBezTo>
                  <a:cubicBezTo>
                    <a:pt x="3" y="66"/>
                    <a:pt x="1" y="64"/>
                    <a:pt x="1" y="59"/>
                  </a:cubicBezTo>
                  <a:cubicBezTo>
                    <a:pt x="1" y="55"/>
                    <a:pt x="4" y="54"/>
                    <a:pt x="8" y="54"/>
                  </a:cubicBezTo>
                  <a:cubicBezTo>
                    <a:pt x="15" y="54"/>
                    <a:pt x="16" y="54"/>
                    <a:pt x="15" y="46"/>
                  </a:cubicBezTo>
                  <a:cubicBezTo>
                    <a:pt x="15" y="34"/>
                    <a:pt x="15" y="21"/>
                    <a:pt x="15" y="8"/>
                  </a:cubicBezTo>
                  <a:cubicBezTo>
                    <a:pt x="15" y="4"/>
                    <a:pt x="16" y="1"/>
                    <a:pt x="21" y="0"/>
                  </a:cubicBezTo>
                  <a:cubicBezTo>
                    <a:pt x="25" y="0"/>
                    <a:pt x="28" y="2"/>
                    <a:pt x="30" y="7"/>
                  </a:cubicBezTo>
                  <a:cubicBezTo>
                    <a:pt x="31" y="11"/>
                    <a:pt x="32" y="16"/>
                    <a:pt x="33" y="21"/>
                  </a:cubicBezTo>
                  <a:cubicBezTo>
                    <a:pt x="34" y="24"/>
                    <a:pt x="36" y="25"/>
                    <a:pt x="39" y="24"/>
                  </a:cubicBezTo>
                  <a:cubicBezTo>
                    <a:pt x="49" y="24"/>
                    <a:pt x="58" y="24"/>
                    <a:pt x="68" y="24"/>
                  </a:cubicBezTo>
                  <a:cubicBezTo>
                    <a:pt x="69" y="24"/>
                    <a:pt x="70" y="25"/>
                    <a:pt x="71" y="25"/>
                  </a:cubicBezTo>
                  <a:cubicBezTo>
                    <a:pt x="75" y="25"/>
                    <a:pt x="77" y="29"/>
                    <a:pt x="76" y="32"/>
                  </a:cubicBezTo>
                  <a:cubicBezTo>
                    <a:pt x="76" y="34"/>
                    <a:pt x="72" y="36"/>
                    <a:pt x="70" y="36"/>
                  </a:cubicBezTo>
                  <a:cubicBezTo>
                    <a:pt x="62" y="37"/>
                    <a:pt x="54" y="36"/>
                    <a:pt x="46" y="36"/>
                  </a:cubicBezTo>
                  <a:cubicBezTo>
                    <a:pt x="44" y="36"/>
                    <a:pt x="42" y="36"/>
                    <a:pt x="40" y="36"/>
                  </a:cubicBezTo>
                  <a:cubicBezTo>
                    <a:pt x="26" y="38"/>
                    <a:pt x="29" y="35"/>
                    <a:pt x="28" y="50"/>
                  </a:cubicBezTo>
                  <a:cubicBezTo>
                    <a:pt x="28" y="53"/>
                    <a:pt x="30" y="54"/>
                    <a:pt x="33" y="54"/>
                  </a:cubicBezTo>
                  <a:cubicBezTo>
                    <a:pt x="40" y="54"/>
                    <a:pt x="46" y="53"/>
                    <a:pt x="53" y="53"/>
                  </a:cubicBezTo>
                  <a:cubicBezTo>
                    <a:pt x="57" y="54"/>
                    <a:pt x="62" y="55"/>
                    <a:pt x="66" y="57"/>
                  </a:cubicBezTo>
                  <a:cubicBezTo>
                    <a:pt x="78" y="65"/>
                    <a:pt x="79" y="69"/>
                    <a:pt x="76" y="83"/>
                  </a:cubicBezTo>
                  <a:cubicBezTo>
                    <a:pt x="75" y="86"/>
                    <a:pt x="75" y="89"/>
                    <a:pt x="75" y="92"/>
                  </a:cubicBezTo>
                  <a:cubicBezTo>
                    <a:pt x="75" y="99"/>
                    <a:pt x="76" y="106"/>
                    <a:pt x="75" y="112"/>
                  </a:cubicBezTo>
                  <a:cubicBezTo>
                    <a:pt x="69" y="136"/>
                    <a:pt x="69" y="159"/>
                    <a:pt x="77" y="182"/>
                  </a:cubicBezTo>
                  <a:cubicBezTo>
                    <a:pt x="78" y="184"/>
                    <a:pt x="78" y="187"/>
                    <a:pt x="77" y="188"/>
                  </a:cubicBezTo>
                  <a:cubicBezTo>
                    <a:pt x="73" y="192"/>
                    <a:pt x="69" y="191"/>
                    <a:pt x="66" y="186"/>
                  </a:cubicBezTo>
                  <a:cubicBezTo>
                    <a:pt x="60" y="172"/>
                    <a:pt x="56" y="157"/>
                    <a:pt x="57" y="141"/>
                  </a:cubicBezTo>
                  <a:cubicBezTo>
                    <a:pt x="58" y="131"/>
                    <a:pt x="60" y="121"/>
                    <a:pt x="62" y="110"/>
                  </a:cubicBezTo>
                  <a:cubicBezTo>
                    <a:pt x="62" y="107"/>
                    <a:pt x="63" y="103"/>
                    <a:pt x="64" y="100"/>
                  </a:cubicBezTo>
                  <a:cubicBezTo>
                    <a:pt x="63" y="100"/>
                    <a:pt x="63" y="99"/>
                    <a:pt x="62" y="99"/>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7" name="îṡľïdè">
              <a:extLst>
                <a:ext uri="{FF2B5EF4-FFF2-40B4-BE49-F238E27FC236}">
                  <a16:creationId xmlns="" xmlns:a16="http://schemas.microsoft.com/office/drawing/2014/main" id="{A578FBF5-F31A-4C11-ADDE-94A311D7F262}"/>
                </a:ext>
              </a:extLst>
            </p:cNvPr>
            <p:cNvSpPr/>
            <p:nvPr/>
          </p:nvSpPr>
          <p:spPr bwMode="auto">
            <a:xfrm>
              <a:off x="1218994" y="5659150"/>
              <a:ext cx="67986" cy="201781"/>
            </a:xfrm>
            <a:custGeom>
              <a:avLst/>
              <a:gdLst>
                <a:gd name="T0" fmla="*/ 45 w 63"/>
                <a:gd name="T1" fmla="*/ 57 h 187"/>
                <a:gd name="T2" fmla="*/ 21 w 63"/>
                <a:gd name="T3" fmla="*/ 57 h 187"/>
                <a:gd name="T4" fmla="*/ 16 w 63"/>
                <a:gd name="T5" fmla="*/ 63 h 187"/>
                <a:gd name="T6" fmla="*/ 20 w 63"/>
                <a:gd name="T7" fmla="*/ 90 h 187"/>
                <a:gd name="T8" fmla="*/ 20 w 63"/>
                <a:gd name="T9" fmla="*/ 149 h 187"/>
                <a:gd name="T10" fmla="*/ 14 w 63"/>
                <a:gd name="T11" fmla="*/ 181 h 187"/>
                <a:gd name="T12" fmla="*/ 8 w 63"/>
                <a:gd name="T13" fmla="*/ 187 h 187"/>
                <a:gd name="T14" fmla="*/ 3 w 63"/>
                <a:gd name="T15" fmla="*/ 178 h 187"/>
                <a:gd name="T16" fmla="*/ 9 w 63"/>
                <a:gd name="T17" fmla="*/ 133 h 187"/>
                <a:gd name="T18" fmla="*/ 7 w 63"/>
                <a:gd name="T19" fmla="*/ 93 h 187"/>
                <a:gd name="T20" fmla="*/ 2 w 63"/>
                <a:gd name="T21" fmla="*/ 68 h 187"/>
                <a:gd name="T22" fmla="*/ 21 w 63"/>
                <a:gd name="T23" fmla="*/ 45 h 187"/>
                <a:gd name="T24" fmla="*/ 42 w 63"/>
                <a:gd name="T25" fmla="*/ 44 h 187"/>
                <a:gd name="T26" fmla="*/ 46 w 63"/>
                <a:gd name="T27" fmla="*/ 41 h 187"/>
                <a:gd name="T28" fmla="*/ 50 w 63"/>
                <a:gd name="T29" fmla="*/ 23 h 187"/>
                <a:gd name="T30" fmla="*/ 41 w 63"/>
                <a:gd name="T31" fmla="*/ 13 h 187"/>
                <a:gd name="T32" fmla="*/ 8 w 63"/>
                <a:gd name="T33" fmla="*/ 13 h 187"/>
                <a:gd name="T34" fmla="*/ 2 w 63"/>
                <a:gd name="T35" fmla="*/ 8 h 187"/>
                <a:gd name="T36" fmla="*/ 6 w 63"/>
                <a:gd name="T37" fmla="*/ 3 h 187"/>
                <a:gd name="T38" fmla="*/ 52 w 63"/>
                <a:gd name="T39" fmla="*/ 3 h 187"/>
                <a:gd name="T40" fmla="*/ 57 w 63"/>
                <a:gd name="T41" fmla="*/ 7 h 187"/>
                <a:gd name="T42" fmla="*/ 61 w 63"/>
                <a:gd name="T43" fmla="*/ 32 h 187"/>
                <a:gd name="T44" fmla="*/ 59 w 63"/>
                <a:gd name="T45" fmla="*/ 157 h 187"/>
                <a:gd name="T46" fmla="*/ 61 w 63"/>
                <a:gd name="T47" fmla="*/ 177 h 187"/>
                <a:gd name="T48" fmla="*/ 58 w 63"/>
                <a:gd name="T49" fmla="*/ 185 h 187"/>
                <a:gd name="T50" fmla="*/ 48 w 63"/>
                <a:gd name="T51" fmla="*/ 179 h 187"/>
                <a:gd name="T52" fmla="*/ 46 w 63"/>
                <a:gd name="T53" fmla="*/ 157 h 187"/>
                <a:gd name="T54" fmla="*/ 42 w 63"/>
                <a:gd name="T55" fmla="*/ 93 h 187"/>
                <a:gd name="T56" fmla="*/ 45 w 63"/>
                <a:gd name="T57" fmla="*/ 63 h 187"/>
                <a:gd name="T58" fmla="*/ 45 w 63"/>
                <a:gd name="T59" fmla="*/ 5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187">
                  <a:moveTo>
                    <a:pt x="45" y="57"/>
                  </a:moveTo>
                  <a:cubicBezTo>
                    <a:pt x="37" y="57"/>
                    <a:pt x="29" y="57"/>
                    <a:pt x="21" y="57"/>
                  </a:cubicBezTo>
                  <a:cubicBezTo>
                    <a:pt x="17" y="57"/>
                    <a:pt x="15" y="59"/>
                    <a:pt x="16" y="63"/>
                  </a:cubicBezTo>
                  <a:cubicBezTo>
                    <a:pt x="17" y="72"/>
                    <a:pt x="18" y="81"/>
                    <a:pt x="20" y="90"/>
                  </a:cubicBezTo>
                  <a:cubicBezTo>
                    <a:pt x="23" y="110"/>
                    <a:pt x="22" y="129"/>
                    <a:pt x="20" y="149"/>
                  </a:cubicBezTo>
                  <a:cubicBezTo>
                    <a:pt x="19" y="160"/>
                    <a:pt x="16" y="170"/>
                    <a:pt x="14" y="181"/>
                  </a:cubicBezTo>
                  <a:cubicBezTo>
                    <a:pt x="13" y="184"/>
                    <a:pt x="12" y="187"/>
                    <a:pt x="8" y="187"/>
                  </a:cubicBezTo>
                  <a:cubicBezTo>
                    <a:pt x="4" y="186"/>
                    <a:pt x="2" y="183"/>
                    <a:pt x="3" y="178"/>
                  </a:cubicBezTo>
                  <a:cubicBezTo>
                    <a:pt x="5" y="163"/>
                    <a:pt x="8" y="148"/>
                    <a:pt x="9" y="133"/>
                  </a:cubicBezTo>
                  <a:cubicBezTo>
                    <a:pt x="10" y="120"/>
                    <a:pt x="8" y="106"/>
                    <a:pt x="7" y="93"/>
                  </a:cubicBezTo>
                  <a:cubicBezTo>
                    <a:pt x="6" y="85"/>
                    <a:pt x="4" y="76"/>
                    <a:pt x="2" y="68"/>
                  </a:cubicBezTo>
                  <a:cubicBezTo>
                    <a:pt x="0" y="57"/>
                    <a:pt x="9" y="45"/>
                    <a:pt x="21" y="45"/>
                  </a:cubicBezTo>
                  <a:cubicBezTo>
                    <a:pt x="28" y="45"/>
                    <a:pt x="35" y="45"/>
                    <a:pt x="42" y="44"/>
                  </a:cubicBezTo>
                  <a:cubicBezTo>
                    <a:pt x="43" y="44"/>
                    <a:pt x="45" y="43"/>
                    <a:pt x="46" y="41"/>
                  </a:cubicBezTo>
                  <a:cubicBezTo>
                    <a:pt x="47" y="35"/>
                    <a:pt x="49" y="29"/>
                    <a:pt x="50" y="23"/>
                  </a:cubicBezTo>
                  <a:cubicBezTo>
                    <a:pt x="51" y="16"/>
                    <a:pt x="48" y="13"/>
                    <a:pt x="41" y="13"/>
                  </a:cubicBezTo>
                  <a:cubicBezTo>
                    <a:pt x="30" y="13"/>
                    <a:pt x="19" y="13"/>
                    <a:pt x="8" y="13"/>
                  </a:cubicBezTo>
                  <a:cubicBezTo>
                    <a:pt x="5" y="13"/>
                    <a:pt x="2" y="12"/>
                    <a:pt x="2" y="8"/>
                  </a:cubicBezTo>
                  <a:cubicBezTo>
                    <a:pt x="2" y="5"/>
                    <a:pt x="3" y="3"/>
                    <a:pt x="6" y="3"/>
                  </a:cubicBezTo>
                  <a:cubicBezTo>
                    <a:pt x="21" y="0"/>
                    <a:pt x="36" y="1"/>
                    <a:pt x="52" y="3"/>
                  </a:cubicBezTo>
                  <a:cubicBezTo>
                    <a:pt x="54" y="3"/>
                    <a:pt x="56" y="5"/>
                    <a:pt x="57" y="7"/>
                  </a:cubicBezTo>
                  <a:cubicBezTo>
                    <a:pt x="62" y="15"/>
                    <a:pt x="63" y="24"/>
                    <a:pt x="61" y="32"/>
                  </a:cubicBezTo>
                  <a:cubicBezTo>
                    <a:pt x="54" y="74"/>
                    <a:pt x="54" y="115"/>
                    <a:pt x="59" y="157"/>
                  </a:cubicBezTo>
                  <a:cubicBezTo>
                    <a:pt x="60" y="164"/>
                    <a:pt x="60" y="170"/>
                    <a:pt x="61" y="177"/>
                  </a:cubicBezTo>
                  <a:cubicBezTo>
                    <a:pt x="61" y="181"/>
                    <a:pt x="62" y="184"/>
                    <a:pt x="58" y="185"/>
                  </a:cubicBezTo>
                  <a:cubicBezTo>
                    <a:pt x="54" y="186"/>
                    <a:pt x="49" y="183"/>
                    <a:pt x="48" y="179"/>
                  </a:cubicBezTo>
                  <a:cubicBezTo>
                    <a:pt x="47" y="172"/>
                    <a:pt x="47" y="164"/>
                    <a:pt x="46" y="157"/>
                  </a:cubicBezTo>
                  <a:cubicBezTo>
                    <a:pt x="45" y="136"/>
                    <a:pt x="43" y="114"/>
                    <a:pt x="42" y="93"/>
                  </a:cubicBezTo>
                  <a:cubicBezTo>
                    <a:pt x="42" y="83"/>
                    <a:pt x="44" y="73"/>
                    <a:pt x="45" y="63"/>
                  </a:cubicBezTo>
                  <a:cubicBezTo>
                    <a:pt x="45" y="61"/>
                    <a:pt x="45" y="59"/>
                    <a:pt x="45" y="57"/>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8" name="îṣļiḓê">
              <a:extLst>
                <a:ext uri="{FF2B5EF4-FFF2-40B4-BE49-F238E27FC236}">
                  <a16:creationId xmlns="" xmlns:a16="http://schemas.microsoft.com/office/drawing/2014/main" id="{CA871261-BA51-48D5-8097-296801D3622B}"/>
                </a:ext>
              </a:extLst>
            </p:cNvPr>
            <p:cNvSpPr/>
            <p:nvPr/>
          </p:nvSpPr>
          <p:spPr bwMode="auto">
            <a:xfrm>
              <a:off x="1004703" y="5646096"/>
              <a:ext cx="202325" cy="215922"/>
            </a:xfrm>
            <a:custGeom>
              <a:avLst/>
              <a:gdLst>
                <a:gd name="T0" fmla="*/ 110 w 188"/>
                <a:gd name="T1" fmla="*/ 26 h 200"/>
                <a:gd name="T2" fmla="*/ 46 w 188"/>
                <a:gd name="T3" fmla="*/ 26 h 200"/>
                <a:gd name="T4" fmla="*/ 31 w 188"/>
                <a:gd name="T5" fmla="*/ 25 h 200"/>
                <a:gd name="T6" fmla="*/ 18 w 188"/>
                <a:gd name="T7" fmla="*/ 29 h 200"/>
                <a:gd name="T8" fmla="*/ 15 w 188"/>
                <a:gd name="T9" fmla="*/ 40 h 200"/>
                <a:gd name="T10" fmla="*/ 21 w 188"/>
                <a:gd name="T11" fmla="*/ 126 h 200"/>
                <a:gd name="T12" fmla="*/ 15 w 188"/>
                <a:gd name="T13" fmla="*/ 172 h 200"/>
                <a:gd name="T14" fmla="*/ 12 w 188"/>
                <a:gd name="T15" fmla="*/ 195 h 200"/>
                <a:gd name="T16" fmla="*/ 3 w 188"/>
                <a:gd name="T17" fmla="*/ 199 h 200"/>
                <a:gd name="T18" fmla="*/ 0 w 188"/>
                <a:gd name="T19" fmla="*/ 192 h 200"/>
                <a:gd name="T20" fmla="*/ 10 w 188"/>
                <a:gd name="T21" fmla="*/ 112 h 200"/>
                <a:gd name="T22" fmla="*/ 3 w 188"/>
                <a:gd name="T23" fmla="*/ 41 h 200"/>
                <a:gd name="T24" fmla="*/ 29 w 188"/>
                <a:gd name="T25" fmla="*/ 13 h 200"/>
                <a:gd name="T26" fmla="*/ 83 w 188"/>
                <a:gd name="T27" fmla="*/ 14 h 200"/>
                <a:gd name="T28" fmla="*/ 89 w 188"/>
                <a:gd name="T29" fmla="*/ 9 h 200"/>
                <a:gd name="T30" fmla="*/ 92 w 188"/>
                <a:gd name="T31" fmla="*/ 5 h 200"/>
                <a:gd name="T32" fmla="*/ 101 w 188"/>
                <a:gd name="T33" fmla="*/ 7 h 200"/>
                <a:gd name="T34" fmla="*/ 109 w 188"/>
                <a:gd name="T35" fmla="*/ 13 h 200"/>
                <a:gd name="T36" fmla="*/ 164 w 188"/>
                <a:gd name="T37" fmla="*/ 13 h 200"/>
                <a:gd name="T38" fmla="*/ 181 w 188"/>
                <a:gd name="T39" fmla="*/ 13 h 200"/>
                <a:gd name="T40" fmla="*/ 188 w 188"/>
                <a:gd name="T41" fmla="*/ 20 h 200"/>
                <a:gd name="T42" fmla="*/ 181 w 188"/>
                <a:gd name="T43" fmla="*/ 26 h 200"/>
                <a:gd name="T44" fmla="*/ 110 w 188"/>
                <a:gd name="T45"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8" h="200">
                  <a:moveTo>
                    <a:pt x="110" y="26"/>
                  </a:moveTo>
                  <a:cubicBezTo>
                    <a:pt x="89" y="26"/>
                    <a:pt x="68" y="26"/>
                    <a:pt x="46" y="26"/>
                  </a:cubicBezTo>
                  <a:cubicBezTo>
                    <a:pt x="41" y="26"/>
                    <a:pt x="36" y="25"/>
                    <a:pt x="31" y="25"/>
                  </a:cubicBezTo>
                  <a:cubicBezTo>
                    <a:pt x="27" y="26"/>
                    <a:pt x="22" y="27"/>
                    <a:pt x="18" y="29"/>
                  </a:cubicBezTo>
                  <a:cubicBezTo>
                    <a:pt x="14" y="31"/>
                    <a:pt x="14" y="36"/>
                    <a:pt x="15" y="40"/>
                  </a:cubicBezTo>
                  <a:cubicBezTo>
                    <a:pt x="20" y="69"/>
                    <a:pt x="22" y="98"/>
                    <a:pt x="21" y="126"/>
                  </a:cubicBezTo>
                  <a:cubicBezTo>
                    <a:pt x="20" y="142"/>
                    <a:pt x="17" y="157"/>
                    <a:pt x="15" y="172"/>
                  </a:cubicBezTo>
                  <a:cubicBezTo>
                    <a:pt x="14" y="179"/>
                    <a:pt x="13" y="187"/>
                    <a:pt x="12" y="195"/>
                  </a:cubicBezTo>
                  <a:cubicBezTo>
                    <a:pt x="11" y="200"/>
                    <a:pt x="7" y="199"/>
                    <a:pt x="3" y="199"/>
                  </a:cubicBezTo>
                  <a:cubicBezTo>
                    <a:pt x="0" y="198"/>
                    <a:pt x="0" y="196"/>
                    <a:pt x="0" y="192"/>
                  </a:cubicBezTo>
                  <a:cubicBezTo>
                    <a:pt x="7" y="166"/>
                    <a:pt x="8" y="139"/>
                    <a:pt x="10" y="112"/>
                  </a:cubicBezTo>
                  <a:cubicBezTo>
                    <a:pt x="12" y="88"/>
                    <a:pt x="6" y="65"/>
                    <a:pt x="3" y="41"/>
                  </a:cubicBezTo>
                  <a:cubicBezTo>
                    <a:pt x="1" y="25"/>
                    <a:pt x="13" y="12"/>
                    <a:pt x="29" y="13"/>
                  </a:cubicBezTo>
                  <a:cubicBezTo>
                    <a:pt x="47" y="14"/>
                    <a:pt x="65" y="13"/>
                    <a:pt x="83" y="14"/>
                  </a:cubicBezTo>
                  <a:cubicBezTo>
                    <a:pt x="86" y="14"/>
                    <a:pt x="88" y="13"/>
                    <a:pt x="89" y="9"/>
                  </a:cubicBezTo>
                  <a:cubicBezTo>
                    <a:pt x="89" y="8"/>
                    <a:pt x="91" y="6"/>
                    <a:pt x="92" y="5"/>
                  </a:cubicBezTo>
                  <a:cubicBezTo>
                    <a:pt x="96" y="0"/>
                    <a:pt x="99" y="2"/>
                    <a:pt x="101" y="7"/>
                  </a:cubicBezTo>
                  <a:cubicBezTo>
                    <a:pt x="102" y="13"/>
                    <a:pt x="105" y="12"/>
                    <a:pt x="109" y="13"/>
                  </a:cubicBezTo>
                  <a:cubicBezTo>
                    <a:pt x="127" y="13"/>
                    <a:pt x="145" y="13"/>
                    <a:pt x="164" y="13"/>
                  </a:cubicBezTo>
                  <a:cubicBezTo>
                    <a:pt x="169" y="13"/>
                    <a:pt x="175" y="13"/>
                    <a:pt x="181" y="13"/>
                  </a:cubicBezTo>
                  <a:cubicBezTo>
                    <a:pt x="185" y="13"/>
                    <a:pt x="188" y="16"/>
                    <a:pt x="188" y="20"/>
                  </a:cubicBezTo>
                  <a:cubicBezTo>
                    <a:pt x="188" y="25"/>
                    <a:pt x="185" y="26"/>
                    <a:pt x="181" y="26"/>
                  </a:cubicBezTo>
                  <a:cubicBezTo>
                    <a:pt x="157" y="26"/>
                    <a:pt x="133" y="26"/>
                    <a:pt x="110" y="26"/>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9" name="íṡ1íḍe">
              <a:extLst>
                <a:ext uri="{FF2B5EF4-FFF2-40B4-BE49-F238E27FC236}">
                  <a16:creationId xmlns="" xmlns:a16="http://schemas.microsoft.com/office/drawing/2014/main" id="{20E437EF-920A-4FF0-BC2D-FBCCE83A81B4}"/>
                </a:ext>
              </a:extLst>
            </p:cNvPr>
            <p:cNvSpPr/>
            <p:nvPr/>
          </p:nvSpPr>
          <p:spPr bwMode="auto">
            <a:xfrm>
              <a:off x="1126533" y="5949584"/>
              <a:ext cx="81583" cy="127269"/>
            </a:xfrm>
            <a:custGeom>
              <a:avLst/>
              <a:gdLst>
                <a:gd name="T0" fmla="*/ 61 w 76"/>
                <a:gd name="T1" fmla="*/ 30 h 118"/>
                <a:gd name="T2" fmla="*/ 48 w 76"/>
                <a:gd name="T3" fmla="*/ 13 h 118"/>
                <a:gd name="T4" fmla="*/ 8 w 76"/>
                <a:gd name="T5" fmla="*/ 14 h 118"/>
                <a:gd name="T6" fmla="*/ 3 w 76"/>
                <a:gd name="T7" fmla="*/ 12 h 118"/>
                <a:gd name="T8" fmla="*/ 1 w 76"/>
                <a:gd name="T9" fmla="*/ 7 h 118"/>
                <a:gd name="T10" fmla="*/ 4 w 76"/>
                <a:gd name="T11" fmla="*/ 3 h 118"/>
                <a:gd name="T12" fmla="*/ 21 w 76"/>
                <a:gd name="T13" fmla="*/ 1 h 118"/>
                <a:gd name="T14" fmla="*/ 51 w 76"/>
                <a:gd name="T15" fmla="*/ 1 h 118"/>
                <a:gd name="T16" fmla="*/ 73 w 76"/>
                <a:gd name="T17" fmla="*/ 27 h 118"/>
                <a:gd name="T18" fmla="*/ 73 w 76"/>
                <a:gd name="T19" fmla="*/ 49 h 118"/>
                <a:gd name="T20" fmla="*/ 72 w 76"/>
                <a:gd name="T21" fmla="*/ 73 h 118"/>
                <a:gd name="T22" fmla="*/ 69 w 76"/>
                <a:gd name="T23" fmla="*/ 90 h 118"/>
                <a:gd name="T24" fmla="*/ 73 w 76"/>
                <a:gd name="T25" fmla="*/ 109 h 118"/>
                <a:gd name="T26" fmla="*/ 72 w 76"/>
                <a:gd name="T27" fmla="*/ 117 h 118"/>
                <a:gd name="T28" fmla="*/ 63 w 76"/>
                <a:gd name="T29" fmla="*/ 113 h 118"/>
                <a:gd name="T30" fmla="*/ 59 w 76"/>
                <a:gd name="T31" fmla="*/ 71 h 118"/>
                <a:gd name="T32" fmla="*/ 62 w 76"/>
                <a:gd name="T33" fmla="*/ 59 h 118"/>
                <a:gd name="T34" fmla="*/ 63 w 76"/>
                <a:gd name="T35" fmla="*/ 51 h 118"/>
                <a:gd name="T36" fmla="*/ 6 w 76"/>
                <a:gd name="T37" fmla="*/ 59 h 118"/>
                <a:gd name="T38" fmla="*/ 1 w 76"/>
                <a:gd name="T39" fmla="*/ 52 h 118"/>
                <a:gd name="T40" fmla="*/ 6 w 76"/>
                <a:gd name="T41" fmla="*/ 48 h 118"/>
                <a:gd name="T42" fmla="*/ 32 w 76"/>
                <a:gd name="T43" fmla="*/ 46 h 118"/>
                <a:gd name="T44" fmla="*/ 49 w 76"/>
                <a:gd name="T45" fmla="*/ 44 h 118"/>
                <a:gd name="T46" fmla="*/ 53 w 76"/>
                <a:gd name="T47" fmla="*/ 41 h 118"/>
                <a:gd name="T48" fmla="*/ 50 w 76"/>
                <a:gd name="T49" fmla="*/ 38 h 118"/>
                <a:gd name="T50" fmla="*/ 27 w 76"/>
                <a:gd name="T51" fmla="*/ 36 h 118"/>
                <a:gd name="T52" fmla="*/ 7 w 76"/>
                <a:gd name="T53" fmla="*/ 36 h 118"/>
                <a:gd name="T54" fmla="*/ 0 w 76"/>
                <a:gd name="T55" fmla="*/ 30 h 118"/>
                <a:gd name="T56" fmla="*/ 6 w 76"/>
                <a:gd name="T57" fmla="*/ 25 h 118"/>
                <a:gd name="T58" fmla="*/ 32 w 76"/>
                <a:gd name="T59" fmla="*/ 24 h 118"/>
                <a:gd name="T60" fmla="*/ 61 w 76"/>
                <a:gd name="T61" fmla="*/ 3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18">
                  <a:moveTo>
                    <a:pt x="61" y="30"/>
                  </a:moveTo>
                  <a:cubicBezTo>
                    <a:pt x="63" y="18"/>
                    <a:pt x="59" y="13"/>
                    <a:pt x="48" y="13"/>
                  </a:cubicBezTo>
                  <a:cubicBezTo>
                    <a:pt x="35" y="14"/>
                    <a:pt x="22" y="14"/>
                    <a:pt x="8" y="14"/>
                  </a:cubicBezTo>
                  <a:cubicBezTo>
                    <a:pt x="7" y="14"/>
                    <a:pt x="4" y="13"/>
                    <a:pt x="3" y="12"/>
                  </a:cubicBezTo>
                  <a:cubicBezTo>
                    <a:pt x="2" y="11"/>
                    <a:pt x="0" y="9"/>
                    <a:pt x="1" y="7"/>
                  </a:cubicBezTo>
                  <a:cubicBezTo>
                    <a:pt x="1" y="6"/>
                    <a:pt x="3" y="4"/>
                    <a:pt x="4" y="3"/>
                  </a:cubicBezTo>
                  <a:cubicBezTo>
                    <a:pt x="10" y="2"/>
                    <a:pt x="15" y="1"/>
                    <a:pt x="21" y="1"/>
                  </a:cubicBezTo>
                  <a:cubicBezTo>
                    <a:pt x="31" y="1"/>
                    <a:pt x="41" y="1"/>
                    <a:pt x="51" y="1"/>
                  </a:cubicBezTo>
                  <a:cubicBezTo>
                    <a:pt x="64" y="0"/>
                    <a:pt x="76" y="15"/>
                    <a:pt x="73" y="27"/>
                  </a:cubicBezTo>
                  <a:cubicBezTo>
                    <a:pt x="71" y="34"/>
                    <a:pt x="71" y="41"/>
                    <a:pt x="73" y="49"/>
                  </a:cubicBezTo>
                  <a:cubicBezTo>
                    <a:pt x="74" y="56"/>
                    <a:pt x="72" y="65"/>
                    <a:pt x="72" y="73"/>
                  </a:cubicBezTo>
                  <a:cubicBezTo>
                    <a:pt x="71" y="78"/>
                    <a:pt x="69" y="84"/>
                    <a:pt x="69" y="90"/>
                  </a:cubicBezTo>
                  <a:cubicBezTo>
                    <a:pt x="70" y="96"/>
                    <a:pt x="72" y="102"/>
                    <a:pt x="73" y="109"/>
                  </a:cubicBezTo>
                  <a:cubicBezTo>
                    <a:pt x="74" y="112"/>
                    <a:pt x="76" y="115"/>
                    <a:pt x="72" y="117"/>
                  </a:cubicBezTo>
                  <a:cubicBezTo>
                    <a:pt x="69" y="118"/>
                    <a:pt x="66" y="117"/>
                    <a:pt x="63" y="113"/>
                  </a:cubicBezTo>
                  <a:cubicBezTo>
                    <a:pt x="55" y="100"/>
                    <a:pt x="53" y="86"/>
                    <a:pt x="59" y="71"/>
                  </a:cubicBezTo>
                  <a:cubicBezTo>
                    <a:pt x="60" y="67"/>
                    <a:pt x="62" y="63"/>
                    <a:pt x="62" y="59"/>
                  </a:cubicBezTo>
                  <a:cubicBezTo>
                    <a:pt x="63" y="57"/>
                    <a:pt x="63" y="54"/>
                    <a:pt x="63" y="51"/>
                  </a:cubicBezTo>
                  <a:cubicBezTo>
                    <a:pt x="44" y="63"/>
                    <a:pt x="24" y="57"/>
                    <a:pt x="6" y="59"/>
                  </a:cubicBezTo>
                  <a:cubicBezTo>
                    <a:pt x="2" y="59"/>
                    <a:pt x="0" y="55"/>
                    <a:pt x="1" y="52"/>
                  </a:cubicBezTo>
                  <a:cubicBezTo>
                    <a:pt x="1" y="50"/>
                    <a:pt x="4" y="48"/>
                    <a:pt x="6" y="48"/>
                  </a:cubicBezTo>
                  <a:cubicBezTo>
                    <a:pt x="15" y="47"/>
                    <a:pt x="24" y="47"/>
                    <a:pt x="32" y="46"/>
                  </a:cubicBezTo>
                  <a:cubicBezTo>
                    <a:pt x="38" y="46"/>
                    <a:pt x="44" y="45"/>
                    <a:pt x="49" y="44"/>
                  </a:cubicBezTo>
                  <a:cubicBezTo>
                    <a:pt x="51" y="44"/>
                    <a:pt x="52" y="42"/>
                    <a:pt x="53" y="41"/>
                  </a:cubicBezTo>
                  <a:cubicBezTo>
                    <a:pt x="52" y="40"/>
                    <a:pt x="51" y="38"/>
                    <a:pt x="50" y="38"/>
                  </a:cubicBezTo>
                  <a:cubicBezTo>
                    <a:pt x="42" y="37"/>
                    <a:pt x="35" y="36"/>
                    <a:pt x="27" y="36"/>
                  </a:cubicBezTo>
                  <a:cubicBezTo>
                    <a:pt x="20" y="35"/>
                    <a:pt x="13" y="36"/>
                    <a:pt x="7" y="36"/>
                  </a:cubicBezTo>
                  <a:cubicBezTo>
                    <a:pt x="3" y="36"/>
                    <a:pt x="0" y="34"/>
                    <a:pt x="0" y="30"/>
                  </a:cubicBezTo>
                  <a:cubicBezTo>
                    <a:pt x="0" y="26"/>
                    <a:pt x="3" y="25"/>
                    <a:pt x="6" y="25"/>
                  </a:cubicBezTo>
                  <a:cubicBezTo>
                    <a:pt x="15" y="25"/>
                    <a:pt x="24" y="25"/>
                    <a:pt x="32" y="24"/>
                  </a:cubicBezTo>
                  <a:cubicBezTo>
                    <a:pt x="42" y="23"/>
                    <a:pt x="52" y="24"/>
                    <a:pt x="61" y="3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0" name="îşḻîdé">
              <a:extLst>
                <a:ext uri="{FF2B5EF4-FFF2-40B4-BE49-F238E27FC236}">
                  <a16:creationId xmlns="" xmlns:a16="http://schemas.microsoft.com/office/drawing/2014/main" id="{67C8BD0C-C536-4FEF-833A-0E9D0AC97EEA}"/>
                </a:ext>
              </a:extLst>
            </p:cNvPr>
            <p:cNvSpPr/>
            <p:nvPr/>
          </p:nvSpPr>
          <p:spPr bwMode="auto">
            <a:xfrm>
              <a:off x="1129797" y="5864194"/>
              <a:ext cx="84846" cy="79951"/>
            </a:xfrm>
            <a:custGeom>
              <a:avLst/>
              <a:gdLst>
                <a:gd name="T0" fmla="*/ 42 w 79"/>
                <a:gd name="T1" fmla="*/ 24 h 74"/>
                <a:gd name="T2" fmla="*/ 26 w 79"/>
                <a:gd name="T3" fmla="*/ 24 h 74"/>
                <a:gd name="T4" fmla="*/ 20 w 79"/>
                <a:gd name="T5" fmla="*/ 30 h 74"/>
                <a:gd name="T6" fmla="*/ 11 w 79"/>
                <a:gd name="T7" fmla="*/ 71 h 74"/>
                <a:gd name="T8" fmla="*/ 6 w 79"/>
                <a:gd name="T9" fmla="*/ 74 h 74"/>
                <a:gd name="T10" fmla="*/ 2 w 79"/>
                <a:gd name="T11" fmla="*/ 70 h 74"/>
                <a:gd name="T12" fmla="*/ 2 w 79"/>
                <a:gd name="T13" fmla="*/ 66 h 74"/>
                <a:gd name="T14" fmla="*/ 5 w 79"/>
                <a:gd name="T15" fmla="*/ 57 h 74"/>
                <a:gd name="T16" fmla="*/ 3 w 79"/>
                <a:gd name="T17" fmla="*/ 14 h 74"/>
                <a:gd name="T18" fmla="*/ 4 w 79"/>
                <a:gd name="T19" fmla="*/ 3 h 74"/>
                <a:gd name="T20" fmla="*/ 12 w 79"/>
                <a:gd name="T21" fmla="*/ 5 h 74"/>
                <a:gd name="T22" fmla="*/ 21 w 79"/>
                <a:gd name="T23" fmla="*/ 11 h 74"/>
                <a:gd name="T24" fmla="*/ 60 w 79"/>
                <a:gd name="T25" fmla="*/ 11 h 74"/>
                <a:gd name="T26" fmla="*/ 73 w 79"/>
                <a:gd name="T27" fmla="*/ 39 h 74"/>
                <a:gd name="T28" fmla="*/ 59 w 79"/>
                <a:gd name="T29" fmla="*/ 48 h 74"/>
                <a:gd name="T30" fmla="*/ 50 w 79"/>
                <a:gd name="T31" fmla="*/ 47 h 74"/>
                <a:gd name="T32" fmla="*/ 43 w 79"/>
                <a:gd name="T33" fmla="*/ 54 h 74"/>
                <a:gd name="T34" fmla="*/ 49 w 79"/>
                <a:gd name="T35" fmla="*/ 59 h 74"/>
                <a:gd name="T36" fmla="*/ 64 w 79"/>
                <a:gd name="T37" fmla="*/ 60 h 74"/>
                <a:gd name="T38" fmla="*/ 70 w 79"/>
                <a:gd name="T39" fmla="*/ 60 h 74"/>
                <a:gd name="T40" fmla="*/ 76 w 79"/>
                <a:gd name="T41" fmla="*/ 66 h 74"/>
                <a:gd name="T42" fmla="*/ 73 w 79"/>
                <a:gd name="T43" fmla="*/ 71 h 74"/>
                <a:gd name="T44" fmla="*/ 65 w 79"/>
                <a:gd name="T45" fmla="*/ 73 h 74"/>
                <a:gd name="T46" fmla="*/ 44 w 79"/>
                <a:gd name="T47" fmla="*/ 72 h 74"/>
                <a:gd name="T48" fmla="*/ 32 w 79"/>
                <a:gd name="T49" fmla="*/ 61 h 74"/>
                <a:gd name="T50" fmla="*/ 35 w 79"/>
                <a:gd name="T51" fmla="*/ 42 h 74"/>
                <a:gd name="T52" fmla="*/ 55 w 79"/>
                <a:gd name="T53" fmla="*/ 34 h 74"/>
                <a:gd name="T54" fmla="*/ 62 w 79"/>
                <a:gd name="T55" fmla="*/ 33 h 74"/>
                <a:gd name="T56" fmla="*/ 64 w 79"/>
                <a:gd name="T57" fmla="*/ 25 h 74"/>
                <a:gd name="T58" fmla="*/ 58 w 79"/>
                <a:gd name="T59" fmla="*/ 24 h 74"/>
                <a:gd name="T60" fmla="*/ 42 w 79"/>
                <a:gd name="T61"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74">
                  <a:moveTo>
                    <a:pt x="42" y="24"/>
                  </a:moveTo>
                  <a:cubicBezTo>
                    <a:pt x="36" y="24"/>
                    <a:pt x="31" y="24"/>
                    <a:pt x="26" y="24"/>
                  </a:cubicBezTo>
                  <a:cubicBezTo>
                    <a:pt x="21" y="23"/>
                    <a:pt x="20" y="25"/>
                    <a:pt x="20" y="30"/>
                  </a:cubicBezTo>
                  <a:cubicBezTo>
                    <a:pt x="21" y="44"/>
                    <a:pt x="19" y="59"/>
                    <a:pt x="11" y="71"/>
                  </a:cubicBezTo>
                  <a:cubicBezTo>
                    <a:pt x="10" y="73"/>
                    <a:pt x="7" y="74"/>
                    <a:pt x="6" y="74"/>
                  </a:cubicBezTo>
                  <a:cubicBezTo>
                    <a:pt x="5" y="73"/>
                    <a:pt x="3" y="71"/>
                    <a:pt x="2" y="70"/>
                  </a:cubicBezTo>
                  <a:cubicBezTo>
                    <a:pt x="2" y="69"/>
                    <a:pt x="2" y="67"/>
                    <a:pt x="2" y="66"/>
                  </a:cubicBezTo>
                  <a:cubicBezTo>
                    <a:pt x="3" y="63"/>
                    <a:pt x="3" y="60"/>
                    <a:pt x="5" y="57"/>
                  </a:cubicBezTo>
                  <a:cubicBezTo>
                    <a:pt x="10" y="42"/>
                    <a:pt x="9" y="28"/>
                    <a:pt x="3" y="14"/>
                  </a:cubicBezTo>
                  <a:cubicBezTo>
                    <a:pt x="1" y="10"/>
                    <a:pt x="0" y="6"/>
                    <a:pt x="4" y="3"/>
                  </a:cubicBezTo>
                  <a:cubicBezTo>
                    <a:pt x="7" y="0"/>
                    <a:pt x="11" y="1"/>
                    <a:pt x="12" y="5"/>
                  </a:cubicBezTo>
                  <a:cubicBezTo>
                    <a:pt x="13" y="10"/>
                    <a:pt x="16" y="11"/>
                    <a:pt x="21" y="11"/>
                  </a:cubicBezTo>
                  <a:cubicBezTo>
                    <a:pt x="34" y="10"/>
                    <a:pt x="47" y="10"/>
                    <a:pt x="60" y="11"/>
                  </a:cubicBezTo>
                  <a:cubicBezTo>
                    <a:pt x="73" y="12"/>
                    <a:pt x="79" y="27"/>
                    <a:pt x="73" y="39"/>
                  </a:cubicBezTo>
                  <a:cubicBezTo>
                    <a:pt x="70" y="45"/>
                    <a:pt x="65" y="48"/>
                    <a:pt x="59" y="48"/>
                  </a:cubicBezTo>
                  <a:cubicBezTo>
                    <a:pt x="56" y="48"/>
                    <a:pt x="53" y="48"/>
                    <a:pt x="50" y="47"/>
                  </a:cubicBezTo>
                  <a:cubicBezTo>
                    <a:pt x="45" y="47"/>
                    <a:pt x="43" y="50"/>
                    <a:pt x="43" y="54"/>
                  </a:cubicBezTo>
                  <a:cubicBezTo>
                    <a:pt x="42" y="58"/>
                    <a:pt x="46" y="59"/>
                    <a:pt x="49" y="59"/>
                  </a:cubicBezTo>
                  <a:cubicBezTo>
                    <a:pt x="54" y="60"/>
                    <a:pt x="59" y="60"/>
                    <a:pt x="64" y="60"/>
                  </a:cubicBezTo>
                  <a:cubicBezTo>
                    <a:pt x="66" y="60"/>
                    <a:pt x="69" y="59"/>
                    <a:pt x="70" y="60"/>
                  </a:cubicBezTo>
                  <a:cubicBezTo>
                    <a:pt x="72" y="61"/>
                    <a:pt x="75" y="63"/>
                    <a:pt x="76" y="66"/>
                  </a:cubicBezTo>
                  <a:cubicBezTo>
                    <a:pt x="76" y="67"/>
                    <a:pt x="74" y="70"/>
                    <a:pt x="73" y="71"/>
                  </a:cubicBezTo>
                  <a:cubicBezTo>
                    <a:pt x="70" y="73"/>
                    <a:pt x="67" y="73"/>
                    <a:pt x="65" y="73"/>
                  </a:cubicBezTo>
                  <a:cubicBezTo>
                    <a:pt x="58" y="73"/>
                    <a:pt x="51" y="73"/>
                    <a:pt x="44" y="72"/>
                  </a:cubicBezTo>
                  <a:cubicBezTo>
                    <a:pt x="38" y="71"/>
                    <a:pt x="34" y="67"/>
                    <a:pt x="32" y="61"/>
                  </a:cubicBezTo>
                  <a:cubicBezTo>
                    <a:pt x="29" y="54"/>
                    <a:pt x="31" y="47"/>
                    <a:pt x="35" y="42"/>
                  </a:cubicBezTo>
                  <a:cubicBezTo>
                    <a:pt x="41" y="36"/>
                    <a:pt x="47" y="33"/>
                    <a:pt x="55" y="34"/>
                  </a:cubicBezTo>
                  <a:cubicBezTo>
                    <a:pt x="57" y="34"/>
                    <a:pt x="61" y="34"/>
                    <a:pt x="62" y="33"/>
                  </a:cubicBezTo>
                  <a:cubicBezTo>
                    <a:pt x="64" y="31"/>
                    <a:pt x="64" y="28"/>
                    <a:pt x="64" y="25"/>
                  </a:cubicBezTo>
                  <a:cubicBezTo>
                    <a:pt x="63" y="25"/>
                    <a:pt x="60" y="24"/>
                    <a:pt x="58" y="24"/>
                  </a:cubicBezTo>
                  <a:cubicBezTo>
                    <a:pt x="52" y="24"/>
                    <a:pt x="47" y="24"/>
                    <a:pt x="42" y="2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1" name="ï$líďé">
              <a:extLst>
                <a:ext uri="{FF2B5EF4-FFF2-40B4-BE49-F238E27FC236}">
                  <a16:creationId xmlns="" xmlns:a16="http://schemas.microsoft.com/office/drawing/2014/main" id="{553D9265-D0BA-42EB-A842-4BF6CDE44433}"/>
                </a:ext>
              </a:extLst>
            </p:cNvPr>
            <p:cNvSpPr/>
            <p:nvPr/>
          </p:nvSpPr>
          <p:spPr bwMode="auto">
            <a:xfrm>
              <a:off x="1011230" y="5887038"/>
              <a:ext cx="112040" cy="45143"/>
            </a:xfrm>
            <a:custGeom>
              <a:avLst/>
              <a:gdLst>
                <a:gd name="T0" fmla="*/ 88 w 104"/>
                <a:gd name="T1" fmla="*/ 12 h 42"/>
                <a:gd name="T2" fmla="*/ 88 w 104"/>
                <a:gd name="T3" fmla="*/ 26 h 42"/>
                <a:gd name="T4" fmla="*/ 91 w 104"/>
                <a:gd name="T5" fmla="*/ 29 h 42"/>
                <a:gd name="T6" fmla="*/ 97 w 104"/>
                <a:gd name="T7" fmla="*/ 29 h 42"/>
                <a:gd name="T8" fmla="*/ 104 w 104"/>
                <a:gd name="T9" fmla="*/ 35 h 42"/>
                <a:gd name="T10" fmla="*/ 98 w 104"/>
                <a:gd name="T11" fmla="*/ 39 h 42"/>
                <a:gd name="T12" fmla="*/ 8 w 104"/>
                <a:gd name="T13" fmla="*/ 42 h 42"/>
                <a:gd name="T14" fmla="*/ 0 w 104"/>
                <a:gd name="T15" fmla="*/ 36 h 42"/>
                <a:gd name="T16" fmla="*/ 8 w 104"/>
                <a:gd name="T17" fmla="*/ 29 h 42"/>
                <a:gd name="T18" fmla="*/ 18 w 104"/>
                <a:gd name="T19" fmla="*/ 18 h 42"/>
                <a:gd name="T20" fmla="*/ 13 w 104"/>
                <a:gd name="T21" fmla="*/ 12 h 42"/>
                <a:gd name="T22" fmla="*/ 4 w 104"/>
                <a:gd name="T23" fmla="*/ 10 h 42"/>
                <a:gd name="T24" fmla="*/ 1 w 104"/>
                <a:gd name="T25" fmla="*/ 3 h 42"/>
                <a:gd name="T26" fmla="*/ 6 w 104"/>
                <a:gd name="T27" fmla="*/ 1 h 42"/>
                <a:gd name="T28" fmla="*/ 98 w 104"/>
                <a:gd name="T29" fmla="*/ 0 h 42"/>
                <a:gd name="T30" fmla="*/ 104 w 104"/>
                <a:gd name="T31" fmla="*/ 6 h 42"/>
                <a:gd name="T32" fmla="*/ 98 w 104"/>
                <a:gd name="T33" fmla="*/ 11 h 42"/>
                <a:gd name="T34" fmla="*/ 88 w 104"/>
                <a:gd name="T35" fmla="*/ 12 h 42"/>
                <a:gd name="T36" fmla="*/ 53 w 104"/>
                <a:gd name="T37" fmla="*/ 30 h 42"/>
                <a:gd name="T38" fmla="*/ 61 w 104"/>
                <a:gd name="T39" fmla="*/ 30 h 42"/>
                <a:gd name="T40" fmla="*/ 75 w 104"/>
                <a:gd name="T41" fmla="*/ 15 h 42"/>
                <a:gd name="T42" fmla="*/ 71 w 104"/>
                <a:gd name="T43" fmla="*/ 11 h 42"/>
                <a:gd name="T44" fmla="*/ 44 w 104"/>
                <a:gd name="T45" fmla="*/ 11 h 42"/>
                <a:gd name="T46" fmla="*/ 31 w 104"/>
                <a:gd name="T47" fmla="*/ 26 h 42"/>
                <a:gd name="T48" fmla="*/ 35 w 104"/>
                <a:gd name="T49" fmla="*/ 30 h 42"/>
                <a:gd name="T50" fmla="*/ 53 w 104"/>
                <a:gd name="T51"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42">
                  <a:moveTo>
                    <a:pt x="88" y="12"/>
                  </a:moveTo>
                  <a:cubicBezTo>
                    <a:pt x="88" y="17"/>
                    <a:pt x="88" y="22"/>
                    <a:pt x="88" y="26"/>
                  </a:cubicBezTo>
                  <a:cubicBezTo>
                    <a:pt x="88" y="27"/>
                    <a:pt x="90" y="29"/>
                    <a:pt x="91" y="29"/>
                  </a:cubicBezTo>
                  <a:cubicBezTo>
                    <a:pt x="93" y="29"/>
                    <a:pt x="95" y="29"/>
                    <a:pt x="97" y="29"/>
                  </a:cubicBezTo>
                  <a:cubicBezTo>
                    <a:pt x="102" y="28"/>
                    <a:pt x="103" y="31"/>
                    <a:pt x="104" y="35"/>
                  </a:cubicBezTo>
                  <a:cubicBezTo>
                    <a:pt x="104" y="39"/>
                    <a:pt x="101" y="39"/>
                    <a:pt x="98" y="39"/>
                  </a:cubicBezTo>
                  <a:cubicBezTo>
                    <a:pt x="68" y="40"/>
                    <a:pt x="38" y="41"/>
                    <a:pt x="8" y="42"/>
                  </a:cubicBezTo>
                  <a:cubicBezTo>
                    <a:pt x="3" y="42"/>
                    <a:pt x="0" y="40"/>
                    <a:pt x="0" y="36"/>
                  </a:cubicBezTo>
                  <a:cubicBezTo>
                    <a:pt x="1" y="32"/>
                    <a:pt x="3" y="29"/>
                    <a:pt x="8" y="29"/>
                  </a:cubicBezTo>
                  <a:cubicBezTo>
                    <a:pt x="18" y="29"/>
                    <a:pt x="18" y="29"/>
                    <a:pt x="18" y="18"/>
                  </a:cubicBezTo>
                  <a:cubicBezTo>
                    <a:pt x="18" y="14"/>
                    <a:pt x="16" y="13"/>
                    <a:pt x="13" y="12"/>
                  </a:cubicBezTo>
                  <a:cubicBezTo>
                    <a:pt x="10" y="12"/>
                    <a:pt x="6" y="11"/>
                    <a:pt x="4" y="10"/>
                  </a:cubicBezTo>
                  <a:cubicBezTo>
                    <a:pt x="2" y="9"/>
                    <a:pt x="1" y="6"/>
                    <a:pt x="1" y="3"/>
                  </a:cubicBezTo>
                  <a:cubicBezTo>
                    <a:pt x="1" y="3"/>
                    <a:pt x="4" y="1"/>
                    <a:pt x="6" y="1"/>
                  </a:cubicBezTo>
                  <a:cubicBezTo>
                    <a:pt x="37" y="0"/>
                    <a:pt x="67" y="0"/>
                    <a:pt x="98" y="0"/>
                  </a:cubicBezTo>
                  <a:cubicBezTo>
                    <a:pt x="102" y="0"/>
                    <a:pt x="103" y="3"/>
                    <a:pt x="104" y="6"/>
                  </a:cubicBezTo>
                  <a:cubicBezTo>
                    <a:pt x="104" y="10"/>
                    <a:pt x="101" y="11"/>
                    <a:pt x="98" y="11"/>
                  </a:cubicBezTo>
                  <a:cubicBezTo>
                    <a:pt x="95" y="11"/>
                    <a:pt x="92" y="12"/>
                    <a:pt x="88" y="12"/>
                  </a:cubicBezTo>
                  <a:close/>
                  <a:moveTo>
                    <a:pt x="53" y="30"/>
                  </a:moveTo>
                  <a:cubicBezTo>
                    <a:pt x="56" y="30"/>
                    <a:pt x="58" y="30"/>
                    <a:pt x="61" y="30"/>
                  </a:cubicBezTo>
                  <a:cubicBezTo>
                    <a:pt x="76" y="30"/>
                    <a:pt x="76" y="30"/>
                    <a:pt x="75" y="15"/>
                  </a:cubicBezTo>
                  <a:cubicBezTo>
                    <a:pt x="75" y="12"/>
                    <a:pt x="74" y="11"/>
                    <a:pt x="71" y="11"/>
                  </a:cubicBezTo>
                  <a:cubicBezTo>
                    <a:pt x="62" y="11"/>
                    <a:pt x="53" y="11"/>
                    <a:pt x="44" y="11"/>
                  </a:cubicBezTo>
                  <a:cubicBezTo>
                    <a:pt x="30" y="11"/>
                    <a:pt x="30" y="11"/>
                    <a:pt x="31" y="26"/>
                  </a:cubicBezTo>
                  <a:cubicBezTo>
                    <a:pt x="31" y="29"/>
                    <a:pt x="32" y="30"/>
                    <a:pt x="35" y="30"/>
                  </a:cubicBezTo>
                  <a:cubicBezTo>
                    <a:pt x="41" y="30"/>
                    <a:pt x="47" y="30"/>
                    <a:pt x="53" y="3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2" name="îSḷiďé">
              <a:extLst>
                <a:ext uri="{FF2B5EF4-FFF2-40B4-BE49-F238E27FC236}">
                  <a16:creationId xmlns="" xmlns:a16="http://schemas.microsoft.com/office/drawing/2014/main" id="{12751004-A827-4AEB-8C7F-6F882BC7A8D1}"/>
                </a:ext>
              </a:extLst>
            </p:cNvPr>
            <p:cNvSpPr/>
            <p:nvPr/>
          </p:nvSpPr>
          <p:spPr bwMode="auto">
            <a:xfrm>
              <a:off x="1291331" y="5660237"/>
              <a:ext cx="130533" cy="13053"/>
            </a:xfrm>
            <a:custGeom>
              <a:avLst/>
              <a:gdLst>
                <a:gd name="T0" fmla="*/ 1 w 121"/>
                <a:gd name="T1" fmla="*/ 1 h 12"/>
                <a:gd name="T2" fmla="*/ 7 w 121"/>
                <a:gd name="T3" fmla="*/ 0 h 12"/>
                <a:gd name="T4" fmla="*/ 112 w 121"/>
                <a:gd name="T5" fmla="*/ 0 h 12"/>
                <a:gd name="T6" fmla="*/ 121 w 121"/>
                <a:gd name="T7" fmla="*/ 5 h 12"/>
                <a:gd name="T8" fmla="*/ 111 w 121"/>
                <a:gd name="T9" fmla="*/ 12 h 12"/>
                <a:gd name="T10" fmla="*/ 50 w 121"/>
                <a:gd name="T11" fmla="*/ 12 h 12"/>
                <a:gd name="T12" fmla="*/ 10 w 121"/>
                <a:gd name="T13" fmla="*/ 12 h 12"/>
                <a:gd name="T14" fmla="*/ 1 w 121"/>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
                  <a:moveTo>
                    <a:pt x="1" y="1"/>
                  </a:moveTo>
                  <a:cubicBezTo>
                    <a:pt x="3" y="0"/>
                    <a:pt x="5" y="0"/>
                    <a:pt x="7" y="0"/>
                  </a:cubicBezTo>
                  <a:cubicBezTo>
                    <a:pt x="42" y="0"/>
                    <a:pt x="77" y="0"/>
                    <a:pt x="112" y="0"/>
                  </a:cubicBezTo>
                  <a:cubicBezTo>
                    <a:pt x="116" y="0"/>
                    <a:pt x="120" y="0"/>
                    <a:pt x="121" y="5"/>
                  </a:cubicBezTo>
                  <a:cubicBezTo>
                    <a:pt x="121" y="9"/>
                    <a:pt x="117" y="12"/>
                    <a:pt x="111" y="12"/>
                  </a:cubicBezTo>
                  <a:cubicBezTo>
                    <a:pt x="91" y="12"/>
                    <a:pt x="70" y="12"/>
                    <a:pt x="50" y="12"/>
                  </a:cubicBezTo>
                  <a:cubicBezTo>
                    <a:pt x="37" y="12"/>
                    <a:pt x="24" y="12"/>
                    <a:pt x="10" y="12"/>
                  </a:cubicBezTo>
                  <a:cubicBezTo>
                    <a:pt x="1" y="12"/>
                    <a:pt x="0" y="11"/>
                    <a:pt x="1" y="1"/>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3" name="í$ḷíḑe">
              <a:extLst>
                <a:ext uri="{FF2B5EF4-FFF2-40B4-BE49-F238E27FC236}">
                  <a16:creationId xmlns="" xmlns:a16="http://schemas.microsoft.com/office/drawing/2014/main" id="{0390DFFA-E98D-4500-B629-56DE28820FBA}"/>
                </a:ext>
              </a:extLst>
            </p:cNvPr>
            <p:cNvSpPr/>
            <p:nvPr/>
          </p:nvSpPr>
          <p:spPr bwMode="auto">
            <a:xfrm>
              <a:off x="1011230" y="5866370"/>
              <a:ext cx="112040" cy="13053"/>
            </a:xfrm>
            <a:custGeom>
              <a:avLst/>
              <a:gdLst>
                <a:gd name="T0" fmla="*/ 95 w 104"/>
                <a:gd name="T1" fmla="*/ 11 h 12"/>
                <a:gd name="T2" fmla="*/ 6 w 104"/>
                <a:gd name="T3" fmla="*/ 11 h 12"/>
                <a:gd name="T4" fmla="*/ 0 w 104"/>
                <a:gd name="T5" fmla="*/ 7 h 12"/>
                <a:gd name="T6" fmla="*/ 6 w 104"/>
                <a:gd name="T7" fmla="*/ 1 h 12"/>
                <a:gd name="T8" fmla="*/ 65 w 104"/>
                <a:gd name="T9" fmla="*/ 0 h 12"/>
                <a:gd name="T10" fmla="*/ 95 w 104"/>
                <a:gd name="T11" fmla="*/ 0 h 12"/>
                <a:gd name="T12" fmla="*/ 104 w 104"/>
                <a:gd name="T13" fmla="*/ 6 h 12"/>
                <a:gd name="T14" fmla="*/ 95 w 104"/>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2">
                  <a:moveTo>
                    <a:pt x="95" y="11"/>
                  </a:moveTo>
                  <a:cubicBezTo>
                    <a:pt x="66" y="11"/>
                    <a:pt x="36" y="11"/>
                    <a:pt x="6" y="11"/>
                  </a:cubicBezTo>
                  <a:cubicBezTo>
                    <a:pt x="3" y="11"/>
                    <a:pt x="1" y="11"/>
                    <a:pt x="0" y="7"/>
                  </a:cubicBezTo>
                  <a:cubicBezTo>
                    <a:pt x="0" y="3"/>
                    <a:pt x="2" y="1"/>
                    <a:pt x="6" y="1"/>
                  </a:cubicBezTo>
                  <a:cubicBezTo>
                    <a:pt x="26" y="1"/>
                    <a:pt x="45" y="0"/>
                    <a:pt x="65" y="0"/>
                  </a:cubicBezTo>
                  <a:cubicBezTo>
                    <a:pt x="75" y="0"/>
                    <a:pt x="85" y="0"/>
                    <a:pt x="95" y="0"/>
                  </a:cubicBezTo>
                  <a:cubicBezTo>
                    <a:pt x="100" y="0"/>
                    <a:pt x="103" y="1"/>
                    <a:pt x="104" y="6"/>
                  </a:cubicBezTo>
                  <a:cubicBezTo>
                    <a:pt x="104" y="9"/>
                    <a:pt x="100" y="12"/>
                    <a:pt x="95" y="11"/>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4" name="ïśḻïḍê">
              <a:extLst>
                <a:ext uri="{FF2B5EF4-FFF2-40B4-BE49-F238E27FC236}">
                  <a16:creationId xmlns="" xmlns:a16="http://schemas.microsoft.com/office/drawing/2014/main" id="{3BF63D37-EC9F-4707-B2A9-17761D5641EE}"/>
                </a:ext>
              </a:extLst>
            </p:cNvPr>
            <p:cNvSpPr/>
            <p:nvPr/>
          </p:nvSpPr>
          <p:spPr bwMode="auto">
            <a:xfrm>
              <a:off x="1191256" y="6130698"/>
              <a:ext cx="13597" cy="14685"/>
            </a:xfrm>
            <a:custGeom>
              <a:avLst/>
              <a:gdLst>
                <a:gd name="T0" fmla="*/ 13 w 13"/>
                <a:gd name="T1" fmla="*/ 7 h 14"/>
                <a:gd name="T2" fmla="*/ 6 w 13"/>
                <a:gd name="T3" fmla="*/ 14 h 14"/>
                <a:gd name="T4" fmla="*/ 0 w 13"/>
                <a:gd name="T5" fmla="*/ 7 h 14"/>
                <a:gd name="T6" fmla="*/ 6 w 13"/>
                <a:gd name="T7" fmla="*/ 0 h 14"/>
                <a:gd name="T8" fmla="*/ 13 w 13"/>
                <a:gd name="T9" fmla="*/ 7 h 14"/>
              </a:gdLst>
              <a:ahLst/>
              <a:cxnLst>
                <a:cxn ang="0">
                  <a:pos x="T0" y="T1"/>
                </a:cxn>
                <a:cxn ang="0">
                  <a:pos x="T2" y="T3"/>
                </a:cxn>
                <a:cxn ang="0">
                  <a:pos x="T4" y="T5"/>
                </a:cxn>
                <a:cxn ang="0">
                  <a:pos x="T6" y="T7"/>
                </a:cxn>
                <a:cxn ang="0">
                  <a:pos x="T8" y="T9"/>
                </a:cxn>
              </a:cxnLst>
              <a:rect l="0" t="0" r="r" b="b"/>
              <a:pathLst>
                <a:path w="13" h="14">
                  <a:moveTo>
                    <a:pt x="13" y="7"/>
                  </a:moveTo>
                  <a:cubicBezTo>
                    <a:pt x="13" y="11"/>
                    <a:pt x="10" y="14"/>
                    <a:pt x="6" y="14"/>
                  </a:cubicBezTo>
                  <a:cubicBezTo>
                    <a:pt x="2" y="14"/>
                    <a:pt x="0" y="11"/>
                    <a:pt x="0" y="7"/>
                  </a:cubicBezTo>
                  <a:cubicBezTo>
                    <a:pt x="0" y="3"/>
                    <a:pt x="2" y="0"/>
                    <a:pt x="6" y="0"/>
                  </a:cubicBezTo>
                  <a:cubicBezTo>
                    <a:pt x="11" y="0"/>
                    <a:pt x="12" y="3"/>
                    <a:pt x="13" y="7"/>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5" name="ïṧ1îḋé">
              <a:extLst>
                <a:ext uri="{FF2B5EF4-FFF2-40B4-BE49-F238E27FC236}">
                  <a16:creationId xmlns="" xmlns:a16="http://schemas.microsoft.com/office/drawing/2014/main" id="{2CD49EA2-E1D0-4AB5-9AD9-BA2A4621DC86}"/>
                </a:ext>
              </a:extLst>
            </p:cNvPr>
            <p:cNvSpPr/>
            <p:nvPr/>
          </p:nvSpPr>
          <p:spPr bwMode="auto">
            <a:xfrm>
              <a:off x="1438724" y="6131786"/>
              <a:ext cx="5439" cy="7614"/>
            </a:xfrm>
            <a:custGeom>
              <a:avLst/>
              <a:gdLst>
                <a:gd name="T0" fmla="*/ 4 w 5"/>
                <a:gd name="T1" fmla="*/ 7 h 7"/>
                <a:gd name="T2" fmla="*/ 1 w 5"/>
                <a:gd name="T3" fmla="*/ 6 h 7"/>
                <a:gd name="T4" fmla="*/ 1 w 5"/>
                <a:gd name="T5" fmla="*/ 2 h 7"/>
                <a:gd name="T6" fmla="*/ 2 w 5"/>
                <a:gd name="T7" fmla="*/ 1 h 7"/>
                <a:gd name="T8" fmla="*/ 5 w 5"/>
                <a:gd name="T9" fmla="*/ 4 h 7"/>
                <a:gd name="T10" fmla="*/ 5 w 5"/>
                <a:gd name="T11" fmla="*/ 6 h 7"/>
                <a:gd name="T12" fmla="*/ 4 w 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4" y="7"/>
                  </a:moveTo>
                  <a:cubicBezTo>
                    <a:pt x="3" y="7"/>
                    <a:pt x="2" y="7"/>
                    <a:pt x="1" y="6"/>
                  </a:cubicBezTo>
                  <a:cubicBezTo>
                    <a:pt x="0" y="5"/>
                    <a:pt x="0" y="3"/>
                    <a:pt x="1" y="2"/>
                  </a:cubicBezTo>
                  <a:cubicBezTo>
                    <a:pt x="1" y="1"/>
                    <a:pt x="2" y="0"/>
                    <a:pt x="2" y="1"/>
                  </a:cubicBezTo>
                  <a:cubicBezTo>
                    <a:pt x="4" y="1"/>
                    <a:pt x="4" y="3"/>
                    <a:pt x="5" y="4"/>
                  </a:cubicBezTo>
                  <a:cubicBezTo>
                    <a:pt x="5" y="5"/>
                    <a:pt x="5" y="6"/>
                    <a:pt x="5" y="6"/>
                  </a:cubicBezTo>
                  <a:cubicBezTo>
                    <a:pt x="5" y="7"/>
                    <a:pt x="4" y="7"/>
                    <a:pt x="4" y="7"/>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6" name="îṧlîdê">
              <a:extLst>
                <a:ext uri="{FF2B5EF4-FFF2-40B4-BE49-F238E27FC236}">
                  <a16:creationId xmlns="" xmlns:a16="http://schemas.microsoft.com/office/drawing/2014/main" id="{81EF6542-4C4E-4DD0-94F9-60817EE8B423}"/>
                </a:ext>
              </a:extLst>
            </p:cNvPr>
            <p:cNvSpPr/>
            <p:nvPr/>
          </p:nvSpPr>
          <p:spPr bwMode="auto">
            <a:xfrm>
              <a:off x="1439811" y="6143751"/>
              <a:ext cx="5439" cy="5983"/>
            </a:xfrm>
            <a:custGeom>
              <a:avLst/>
              <a:gdLst>
                <a:gd name="T0" fmla="*/ 3 w 5"/>
                <a:gd name="T1" fmla="*/ 6 h 6"/>
                <a:gd name="T2" fmla="*/ 1 w 5"/>
                <a:gd name="T3" fmla="*/ 1 h 6"/>
                <a:gd name="T4" fmla="*/ 3 w 5"/>
                <a:gd name="T5" fmla="*/ 0 h 6"/>
                <a:gd name="T6" fmla="*/ 4 w 5"/>
                <a:gd name="T7" fmla="*/ 5 h 6"/>
                <a:gd name="T8" fmla="*/ 3 w 5"/>
                <a:gd name="T9" fmla="*/ 6 h 6"/>
              </a:gdLst>
              <a:ahLst/>
              <a:cxnLst>
                <a:cxn ang="0">
                  <a:pos x="T0" y="T1"/>
                </a:cxn>
                <a:cxn ang="0">
                  <a:pos x="T2" y="T3"/>
                </a:cxn>
                <a:cxn ang="0">
                  <a:pos x="T4" y="T5"/>
                </a:cxn>
                <a:cxn ang="0">
                  <a:pos x="T6" y="T7"/>
                </a:cxn>
                <a:cxn ang="0">
                  <a:pos x="T8" y="T9"/>
                </a:cxn>
              </a:cxnLst>
              <a:rect l="0" t="0" r="r" b="b"/>
              <a:pathLst>
                <a:path w="5" h="6">
                  <a:moveTo>
                    <a:pt x="3" y="6"/>
                  </a:moveTo>
                  <a:cubicBezTo>
                    <a:pt x="1" y="5"/>
                    <a:pt x="0" y="4"/>
                    <a:pt x="1" y="1"/>
                  </a:cubicBezTo>
                  <a:cubicBezTo>
                    <a:pt x="1" y="0"/>
                    <a:pt x="2" y="0"/>
                    <a:pt x="3" y="0"/>
                  </a:cubicBezTo>
                  <a:cubicBezTo>
                    <a:pt x="5" y="1"/>
                    <a:pt x="4" y="3"/>
                    <a:pt x="4" y="5"/>
                  </a:cubicBezTo>
                  <a:cubicBezTo>
                    <a:pt x="4" y="5"/>
                    <a:pt x="3" y="5"/>
                    <a:pt x="3" y="6"/>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7" name="i$ḷïḑê">
              <a:extLst>
                <a:ext uri="{FF2B5EF4-FFF2-40B4-BE49-F238E27FC236}">
                  <a16:creationId xmlns="" xmlns:a16="http://schemas.microsoft.com/office/drawing/2014/main" id="{F1839D85-0485-4335-894D-B65139858596}"/>
                </a:ext>
              </a:extLst>
            </p:cNvPr>
            <p:cNvSpPr/>
            <p:nvPr/>
          </p:nvSpPr>
          <p:spPr bwMode="auto">
            <a:xfrm>
              <a:off x="1880903" y="6135049"/>
              <a:ext cx="47318" cy="91373"/>
            </a:xfrm>
            <a:custGeom>
              <a:avLst/>
              <a:gdLst>
                <a:gd name="T0" fmla="*/ 44 w 44"/>
                <a:gd name="T1" fmla="*/ 0 h 85"/>
                <a:gd name="T2" fmla="*/ 43 w 44"/>
                <a:gd name="T3" fmla="*/ 47 h 85"/>
                <a:gd name="T4" fmla="*/ 34 w 44"/>
                <a:gd name="T5" fmla="*/ 77 h 85"/>
                <a:gd name="T6" fmla="*/ 11 w 44"/>
                <a:gd name="T7" fmla="*/ 85 h 85"/>
                <a:gd name="T8" fmla="*/ 0 w 44"/>
                <a:gd name="T9" fmla="*/ 83 h 85"/>
                <a:gd name="T10" fmla="*/ 1 w 44"/>
                <a:gd name="T11" fmla="*/ 70 h 85"/>
                <a:gd name="T12" fmla="*/ 10 w 44"/>
                <a:gd name="T13" fmla="*/ 72 h 85"/>
                <a:gd name="T14" fmla="*/ 22 w 44"/>
                <a:gd name="T15" fmla="*/ 68 h 85"/>
                <a:gd name="T16" fmla="*/ 27 w 44"/>
                <a:gd name="T17" fmla="*/ 48 h 85"/>
                <a:gd name="T18" fmla="*/ 26 w 44"/>
                <a:gd name="T19" fmla="*/ 0 h 85"/>
                <a:gd name="T20" fmla="*/ 44 w 44"/>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85">
                  <a:moveTo>
                    <a:pt x="44" y="0"/>
                  </a:moveTo>
                  <a:cubicBezTo>
                    <a:pt x="43" y="12"/>
                    <a:pt x="43" y="28"/>
                    <a:pt x="43" y="47"/>
                  </a:cubicBezTo>
                  <a:cubicBezTo>
                    <a:pt x="43" y="61"/>
                    <a:pt x="40" y="71"/>
                    <a:pt x="34" y="77"/>
                  </a:cubicBezTo>
                  <a:cubicBezTo>
                    <a:pt x="29" y="82"/>
                    <a:pt x="22" y="85"/>
                    <a:pt x="11" y="85"/>
                  </a:cubicBezTo>
                  <a:cubicBezTo>
                    <a:pt x="8" y="85"/>
                    <a:pt x="4" y="84"/>
                    <a:pt x="0" y="83"/>
                  </a:cubicBezTo>
                  <a:cubicBezTo>
                    <a:pt x="1" y="70"/>
                    <a:pt x="1" y="70"/>
                    <a:pt x="1" y="70"/>
                  </a:cubicBezTo>
                  <a:cubicBezTo>
                    <a:pt x="4" y="71"/>
                    <a:pt x="7" y="72"/>
                    <a:pt x="10" y="72"/>
                  </a:cubicBezTo>
                  <a:cubicBezTo>
                    <a:pt x="15" y="72"/>
                    <a:pt x="19" y="70"/>
                    <a:pt x="22" y="68"/>
                  </a:cubicBezTo>
                  <a:cubicBezTo>
                    <a:pt x="26" y="64"/>
                    <a:pt x="27" y="58"/>
                    <a:pt x="27" y="48"/>
                  </a:cubicBezTo>
                  <a:cubicBezTo>
                    <a:pt x="27" y="29"/>
                    <a:pt x="27" y="12"/>
                    <a:pt x="26" y="0"/>
                  </a:cubicBezTo>
                  <a:lnTo>
                    <a:pt x="4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i$ļíďe">
              <a:extLst>
                <a:ext uri="{FF2B5EF4-FFF2-40B4-BE49-F238E27FC236}">
                  <a16:creationId xmlns="" xmlns:a16="http://schemas.microsoft.com/office/drawing/2014/main" id="{70849AB9-2DCA-40A0-B174-7DB856C1AD09}"/>
                </a:ext>
              </a:extLst>
            </p:cNvPr>
            <p:cNvSpPr/>
            <p:nvPr/>
          </p:nvSpPr>
          <p:spPr bwMode="auto">
            <a:xfrm>
              <a:off x="1946713" y="6135049"/>
              <a:ext cx="19036"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1" y="70"/>
                    <a:pt x="1" y="55"/>
                    <a:pt x="1" y="39"/>
                  </a:cubicBezTo>
                  <a:cubicBezTo>
                    <a:pt x="1" y="24"/>
                    <a:pt x="1" y="11"/>
                    <a:pt x="0" y="0"/>
                  </a:cubicBezTo>
                  <a:cubicBezTo>
                    <a:pt x="18" y="0"/>
                    <a:pt x="18" y="0"/>
                    <a:pt x="18" y="0"/>
                  </a:cubicBezTo>
                  <a:cubicBezTo>
                    <a:pt x="18" y="10"/>
                    <a:pt x="17" y="24"/>
                    <a:pt x="17" y="39"/>
                  </a:cubicBezTo>
                  <a:cubicBezTo>
                    <a:pt x="17" y="56"/>
                    <a:pt x="18"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ísľïḓê">
              <a:extLst>
                <a:ext uri="{FF2B5EF4-FFF2-40B4-BE49-F238E27FC236}">
                  <a16:creationId xmlns="" xmlns:a16="http://schemas.microsoft.com/office/drawing/2014/main" id="{E30CB60C-0674-4D29-A208-A8329012ED4D}"/>
                </a:ext>
              </a:extLst>
            </p:cNvPr>
            <p:cNvSpPr/>
            <p:nvPr/>
          </p:nvSpPr>
          <p:spPr bwMode="auto">
            <a:xfrm>
              <a:off x="1976627" y="6135049"/>
              <a:ext cx="87566" cy="89197"/>
            </a:xfrm>
            <a:custGeom>
              <a:avLst/>
              <a:gdLst>
                <a:gd name="T0" fmla="*/ 81 w 81"/>
                <a:gd name="T1" fmla="*/ 83 h 83"/>
                <a:gd name="T2" fmla="*/ 61 w 81"/>
                <a:gd name="T3" fmla="*/ 83 h 83"/>
                <a:gd name="T4" fmla="*/ 55 w 81"/>
                <a:gd name="T5" fmla="*/ 59 h 83"/>
                <a:gd name="T6" fmla="*/ 25 w 81"/>
                <a:gd name="T7" fmla="*/ 59 h 83"/>
                <a:gd name="T8" fmla="*/ 19 w 81"/>
                <a:gd name="T9" fmla="*/ 83 h 83"/>
                <a:gd name="T10" fmla="*/ 0 w 81"/>
                <a:gd name="T11" fmla="*/ 83 h 83"/>
                <a:gd name="T12" fmla="*/ 15 w 81"/>
                <a:gd name="T13" fmla="*/ 42 h 83"/>
                <a:gd name="T14" fmla="*/ 30 w 81"/>
                <a:gd name="T15" fmla="*/ 0 h 83"/>
                <a:gd name="T16" fmla="*/ 54 w 81"/>
                <a:gd name="T17" fmla="*/ 0 h 83"/>
                <a:gd name="T18" fmla="*/ 68 w 81"/>
                <a:gd name="T19" fmla="*/ 41 h 83"/>
                <a:gd name="T20" fmla="*/ 81 w 81"/>
                <a:gd name="T21" fmla="*/ 83 h 83"/>
                <a:gd name="T22" fmla="*/ 52 w 81"/>
                <a:gd name="T23" fmla="*/ 47 h 83"/>
                <a:gd name="T24" fmla="*/ 41 w 81"/>
                <a:gd name="T25" fmla="*/ 11 h 83"/>
                <a:gd name="T26" fmla="*/ 40 w 81"/>
                <a:gd name="T27" fmla="*/ 11 h 83"/>
                <a:gd name="T28" fmla="*/ 28 w 81"/>
                <a:gd name="T29" fmla="*/ 47 h 83"/>
                <a:gd name="T30" fmla="*/ 52 w 81"/>
                <a:gd name="T3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83">
                  <a:moveTo>
                    <a:pt x="81" y="83"/>
                  </a:moveTo>
                  <a:cubicBezTo>
                    <a:pt x="61" y="83"/>
                    <a:pt x="61" y="83"/>
                    <a:pt x="61" y="83"/>
                  </a:cubicBezTo>
                  <a:cubicBezTo>
                    <a:pt x="61" y="80"/>
                    <a:pt x="59" y="72"/>
                    <a:pt x="55" y="59"/>
                  </a:cubicBezTo>
                  <a:cubicBezTo>
                    <a:pt x="25" y="59"/>
                    <a:pt x="25" y="59"/>
                    <a:pt x="25" y="59"/>
                  </a:cubicBezTo>
                  <a:cubicBezTo>
                    <a:pt x="21" y="72"/>
                    <a:pt x="19" y="80"/>
                    <a:pt x="19" y="83"/>
                  </a:cubicBezTo>
                  <a:cubicBezTo>
                    <a:pt x="0" y="83"/>
                    <a:pt x="0" y="83"/>
                    <a:pt x="0" y="83"/>
                  </a:cubicBezTo>
                  <a:cubicBezTo>
                    <a:pt x="0" y="81"/>
                    <a:pt x="5" y="68"/>
                    <a:pt x="15" y="42"/>
                  </a:cubicBezTo>
                  <a:cubicBezTo>
                    <a:pt x="25" y="16"/>
                    <a:pt x="30" y="2"/>
                    <a:pt x="30" y="0"/>
                  </a:cubicBezTo>
                  <a:cubicBezTo>
                    <a:pt x="54" y="0"/>
                    <a:pt x="54" y="0"/>
                    <a:pt x="54" y="0"/>
                  </a:cubicBezTo>
                  <a:cubicBezTo>
                    <a:pt x="54" y="2"/>
                    <a:pt x="59" y="16"/>
                    <a:pt x="68" y="41"/>
                  </a:cubicBezTo>
                  <a:cubicBezTo>
                    <a:pt x="77" y="67"/>
                    <a:pt x="81" y="81"/>
                    <a:pt x="81" y="83"/>
                  </a:cubicBezTo>
                  <a:close/>
                  <a:moveTo>
                    <a:pt x="52" y="47"/>
                  </a:moveTo>
                  <a:cubicBezTo>
                    <a:pt x="44" y="25"/>
                    <a:pt x="41" y="13"/>
                    <a:pt x="41" y="11"/>
                  </a:cubicBezTo>
                  <a:cubicBezTo>
                    <a:pt x="40" y="11"/>
                    <a:pt x="40" y="11"/>
                    <a:pt x="40" y="11"/>
                  </a:cubicBezTo>
                  <a:cubicBezTo>
                    <a:pt x="40" y="13"/>
                    <a:pt x="36" y="25"/>
                    <a:pt x="28" y="47"/>
                  </a:cubicBezTo>
                  <a:lnTo>
                    <a:pt x="52" y="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îšḷíḑe">
              <a:extLst>
                <a:ext uri="{FF2B5EF4-FFF2-40B4-BE49-F238E27FC236}">
                  <a16:creationId xmlns="" xmlns:a16="http://schemas.microsoft.com/office/drawing/2014/main" id="{1D0D2CB8-8789-4D9D-A5A8-D6AB4737ACE2}"/>
                </a:ext>
              </a:extLst>
            </p:cNvPr>
            <p:cNvSpPr/>
            <p:nvPr/>
          </p:nvSpPr>
          <p:spPr bwMode="auto">
            <a:xfrm>
              <a:off x="2074526" y="6135049"/>
              <a:ext cx="74512" cy="89197"/>
            </a:xfrm>
            <a:custGeom>
              <a:avLst/>
              <a:gdLst>
                <a:gd name="T0" fmla="*/ 69 w 69"/>
                <a:gd name="T1" fmla="*/ 83 h 83"/>
                <a:gd name="T2" fmla="*/ 53 w 69"/>
                <a:gd name="T3" fmla="*/ 83 h 83"/>
                <a:gd name="T4" fmla="*/ 36 w 69"/>
                <a:gd name="T5" fmla="*/ 55 h 83"/>
                <a:gd name="T6" fmla="*/ 15 w 69"/>
                <a:gd name="T7" fmla="*/ 19 h 83"/>
                <a:gd name="T8" fmla="*/ 14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5 w 69"/>
                <a:gd name="T25" fmla="*/ 61 h 83"/>
                <a:gd name="T26" fmla="*/ 56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6" y="55"/>
                  </a:cubicBezTo>
                  <a:cubicBezTo>
                    <a:pt x="23" y="38"/>
                    <a:pt x="16" y="26"/>
                    <a:pt x="15" y="19"/>
                  </a:cubicBezTo>
                  <a:cubicBezTo>
                    <a:pt x="14" y="19"/>
                    <a:pt x="14" y="19"/>
                    <a:pt x="14" y="19"/>
                  </a:cubicBezTo>
                  <a:cubicBezTo>
                    <a:pt x="15" y="28"/>
                    <a:pt x="15" y="37"/>
                    <a:pt x="15" y="45"/>
                  </a:cubicBezTo>
                  <a:cubicBezTo>
                    <a:pt x="15" y="55"/>
                    <a:pt x="16"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5" y="11"/>
                    <a:pt x="35" y="27"/>
                  </a:cubicBezTo>
                  <a:cubicBezTo>
                    <a:pt x="46" y="44"/>
                    <a:pt x="53" y="55"/>
                    <a:pt x="55" y="61"/>
                  </a:cubicBezTo>
                  <a:cubicBezTo>
                    <a:pt x="56" y="61"/>
                    <a:pt x="56" y="61"/>
                    <a:pt x="56" y="61"/>
                  </a:cubicBezTo>
                  <a:cubicBezTo>
                    <a:pt x="55" y="51"/>
                    <a:pt x="54" y="43"/>
                    <a:pt x="54" y="35"/>
                  </a:cubicBezTo>
                  <a:cubicBezTo>
                    <a:pt x="54" y="24"/>
                    <a:pt x="54" y="12"/>
                    <a:pt x="53" y="0"/>
                  </a:cubicBezTo>
                  <a:cubicBezTo>
                    <a:pt x="69" y="0"/>
                    <a:pt x="69" y="0"/>
                    <a:pt x="69" y="0"/>
                  </a:cubicBezTo>
                  <a:cubicBezTo>
                    <a:pt x="69" y="10"/>
                    <a:pt x="68" y="24"/>
                    <a:pt x="68" y="39"/>
                  </a:cubicBezTo>
                  <a:cubicBezTo>
                    <a:pt x="68" y="56"/>
                    <a:pt x="69"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îşḷiḑe">
              <a:extLst>
                <a:ext uri="{FF2B5EF4-FFF2-40B4-BE49-F238E27FC236}">
                  <a16:creationId xmlns="" xmlns:a16="http://schemas.microsoft.com/office/drawing/2014/main" id="{7CFBC792-B95B-45FF-A5B7-1D3A888DCA18}"/>
                </a:ext>
              </a:extLst>
            </p:cNvPr>
            <p:cNvSpPr/>
            <p:nvPr/>
          </p:nvSpPr>
          <p:spPr bwMode="auto">
            <a:xfrm>
              <a:off x="2164267" y="6132874"/>
              <a:ext cx="76688" cy="93548"/>
            </a:xfrm>
            <a:custGeom>
              <a:avLst/>
              <a:gdLst>
                <a:gd name="T0" fmla="*/ 71 w 71"/>
                <a:gd name="T1" fmla="*/ 83 h 87"/>
                <a:gd name="T2" fmla="*/ 45 w 71"/>
                <a:gd name="T3" fmla="*/ 87 h 87"/>
                <a:gd name="T4" fmla="*/ 12 w 71"/>
                <a:gd name="T5" fmla="*/ 75 h 87"/>
                <a:gd name="T6" fmla="*/ 0 w 71"/>
                <a:gd name="T7" fmla="*/ 45 h 87"/>
                <a:gd name="T8" fmla="*/ 13 w 71"/>
                <a:gd name="T9" fmla="*/ 14 h 87"/>
                <a:gd name="T10" fmla="*/ 47 w 71"/>
                <a:gd name="T11" fmla="*/ 0 h 87"/>
                <a:gd name="T12" fmla="*/ 65 w 71"/>
                <a:gd name="T13" fmla="*/ 2 h 87"/>
                <a:gd name="T14" fmla="*/ 63 w 71"/>
                <a:gd name="T15" fmla="*/ 17 h 87"/>
                <a:gd name="T16" fmla="*/ 45 w 71"/>
                <a:gd name="T17" fmla="*/ 15 h 87"/>
                <a:gd name="T18" fmla="*/ 25 w 71"/>
                <a:gd name="T19" fmla="*/ 23 h 87"/>
                <a:gd name="T20" fmla="*/ 18 w 71"/>
                <a:gd name="T21" fmla="*/ 43 h 87"/>
                <a:gd name="T22" fmla="*/ 26 w 71"/>
                <a:gd name="T23" fmla="*/ 65 h 87"/>
                <a:gd name="T24" fmla="*/ 46 w 71"/>
                <a:gd name="T25" fmla="*/ 74 h 87"/>
                <a:gd name="T26" fmla="*/ 55 w 71"/>
                <a:gd name="T27" fmla="*/ 73 h 87"/>
                <a:gd name="T28" fmla="*/ 54 w 71"/>
                <a:gd name="T29" fmla="*/ 59 h 87"/>
                <a:gd name="T30" fmla="*/ 53 w 71"/>
                <a:gd name="T31" fmla="*/ 44 h 87"/>
                <a:gd name="T32" fmla="*/ 71 w 71"/>
                <a:gd name="T33" fmla="*/ 44 h 87"/>
                <a:gd name="T34" fmla="*/ 70 w 71"/>
                <a:gd name="T35" fmla="*/ 63 h 87"/>
                <a:gd name="T36" fmla="*/ 71 w 71"/>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7">
                  <a:moveTo>
                    <a:pt x="71" y="83"/>
                  </a:moveTo>
                  <a:cubicBezTo>
                    <a:pt x="60" y="86"/>
                    <a:pt x="52" y="87"/>
                    <a:pt x="45" y="87"/>
                  </a:cubicBezTo>
                  <a:cubicBezTo>
                    <a:pt x="30" y="87"/>
                    <a:pt x="19" y="83"/>
                    <a:pt x="12" y="75"/>
                  </a:cubicBezTo>
                  <a:cubicBezTo>
                    <a:pt x="4" y="67"/>
                    <a:pt x="0" y="57"/>
                    <a:pt x="0" y="45"/>
                  </a:cubicBezTo>
                  <a:cubicBezTo>
                    <a:pt x="0" y="33"/>
                    <a:pt x="4" y="23"/>
                    <a:pt x="13" y="14"/>
                  </a:cubicBezTo>
                  <a:cubicBezTo>
                    <a:pt x="21" y="5"/>
                    <a:pt x="32" y="0"/>
                    <a:pt x="47" y="0"/>
                  </a:cubicBezTo>
                  <a:cubicBezTo>
                    <a:pt x="54" y="0"/>
                    <a:pt x="60" y="1"/>
                    <a:pt x="65" y="2"/>
                  </a:cubicBezTo>
                  <a:cubicBezTo>
                    <a:pt x="63" y="17"/>
                    <a:pt x="63" y="17"/>
                    <a:pt x="63" y="17"/>
                  </a:cubicBezTo>
                  <a:cubicBezTo>
                    <a:pt x="57" y="16"/>
                    <a:pt x="50" y="15"/>
                    <a:pt x="45" y="15"/>
                  </a:cubicBezTo>
                  <a:cubicBezTo>
                    <a:pt x="36" y="15"/>
                    <a:pt x="29" y="18"/>
                    <a:pt x="25" y="23"/>
                  </a:cubicBezTo>
                  <a:cubicBezTo>
                    <a:pt x="20" y="29"/>
                    <a:pt x="18" y="35"/>
                    <a:pt x="18" y="43"/>
                  </a:cubicBezTo>
                  <a:cubicBezTo>
                    <a:pt x="18" y="52"/>
                    <a:pt x="21" y="59"/>
                    <a:pt x="26" y="65"/>
                  </a:cubicBezTo>
                  <a:cubicBezTo>
                    <a:pt x="31" y="71"/>
                    <a:pt x="38" y="74"/>
                    <a:pt x="46" y="74"/>
                  </a:cubicBezTo>
                  <a:cubicBezTo>
                    <a:pt x="49" y="74"/>
                    <a:pt x="52" y="74"/>
                    <a:pt x="55" y="73"/>
                  </a:cubicBezTo>
                  <a:cubicBezTo>
                    <a:pt x="54" y="68"/>
                    <a:pt x="54" y="64"/>
                    <a:pt x="54" y="59"/>
                  </a:cubicBezTo>
                  <a:cubicBezTo>
                    <a:pt x="54" y="55"/>
                    <a:pt x="53" y="49"/>
                    <a:pt x="53" y="44"/>
                  </a:cubicBezTo>
                  <a:cubicBezTo>
                    <a:pt x="71" y="44"/>
                    <a:pt x="71" y="44"/>
                    <a:pt x="71" y="44"/>
                  </a:cubicBezTo>
                  <a:cubicBezTo>
                    <a:pt x="70" y="50"/>
                    <a:pt x="70" y="57"/>
                    <a:pt x="70" y="63"/>
                  </a:cubicBezTo>
                  <a:cubicBezTo>
                    <a:pt x="70" y="68"/>
                    <a:pt x="70" y="75"/>
                    <a:pt x="71"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íṧlïḋè">
              <a:extLst>
                <a:ext uri="{FF2B5EF4-FFF2-40B4-BE49-F238E27FC236}">
                  <a16:creationId xmlns="" xmlns:a16="http://schemas.microsoft.com/office/drawing/2014/main" id="{364CFF8E-322C-4CD7-963E-4ED1EE1E3744}"/>
                </a:ext>
              </a:extLst>
            </p:cNvPr>
            <p:cNvSpPr/>
            <p:nvPr/>
          </p:nvSpPr>
          <p:spPr bwMode="auto">
            <a:xfrm>
              <a:off x="2248025" y="6135049"/>
              <a:ext cx="81039" cy="89197"/>
            </a:xfrm>
            <a:custGeom>
              <a:avLst/>
              <a:gdLst>
                <a:gd name="T0" fmla="*/ 75 w 75"/>
                <a:gd name="T1" fmla="*/ 83 h 83"/>
                <a:gd name="T2" fmla="*/ 54 w 75"/>
                <a:gd name="T3" fmla="*/ 83 h 83"/>
                <a:gd name="T4" fmla="*/ 47 w 75"/>
                <a:gd name="T5" fmla="*/ 67 h 83"/>
                <a:gd name="T6" fmla="*/ 36 w 75"/>
                <a:gd name="T7" fmla="*/ 48 h 83"/>
                <a:gd name="T8" fmla="*/ 35 w 75"/>
                <a:gd name="T9" fmla="*/ 48 h 83"/>
                <a:gd name="T10" fmla="*/ 26 w 75"/>
                <a:gd name="T11" fmla="*/ 66 h 83"/>
                <a:gd name="T12" fmla="*/ 20 w 75"/>
                <a:gd name="T13" fmla="*/ 83 h 83"/>
                <a:gd name="T14" fmla="*/ 0 w 75"/>
                <a:gd name="T15" fmla="*/ 83 h 83"/>
                <a:gd name="T16" fmla="*/ 12 w 75"/>
                <a:gd name="T17" fmla="*/ 62 h 83"/>
                <a:gd name="T18" fmla="*/ 28 w 75"/>
                <a:gd name="T19" fmla="*/ 38 h 83"/>
                <a:gd name="T20" fmla="*/ 28 w 75"/>
                <a:gd name="T21" fmla="*/ 37 h 83"/>
                <a:gd name="T22" fmla="*/ 15 w 75"/>
                <a:gd name="T23" fmla="*/ 18 h 83"/>
                <a:gd name="T24" fmla="*/ 4 w 75"/>
                <a:gd name="T25" fmla="*/ 0 h 83"/>
                <a:gd name="T26" fmla="*/ 25 w 75"/>
                <a:gd name="T27" fmla="*/ 0 h 83"/>
                <a:gd name="T28" fmla="*/ 31 w 75"/>
                <a:gd name="T29" fmla="*/ 13 h 83"/>
                <a:gd name="T30" fmla="*/ 39 w 75"/>
                <a:gd name="T31" fmla="*/ 28 h 83"/>
                <a:gd name="T32" fmla="*/ 40 w 75"/>
                <a:gd name="T33" fmla="*/ 28 h 83"/>
                <a:gd name="T34" fmla="*/ 48 w 75"/>
                <a:gd name="T35" fmla="*/ 13 h 83"/>
                <a:gd name="T36" fmla="*/ 54 w 75"/>
                <a:gd name="T37" fmla="*/ 0 h 83"/>
                <a:gd name="T38" fmla="*/ 73 w 75"/>
                <a:gd name="T39" fmla="*/ 0 h 83"/>
                <a:gd name="T40" fmla="*/ 62 w 75"/>
                <a:gd name="T41" fmla="*/ 17 h 83"/>
                <a:gd name="T42" fmla="*/ 48 w 75"/>
                <a:gd name="T43" fmla="*/ 36 h 83"/>
                <a:gd name="T44" fmla="*/ 48 w 75"/>
                <a:gd name="T45" fmla="*/ 37 h 83"/>
                <a:gd name="T46" fmla="*/ 64 w 75"/>
                <a:gd name="T47" fmla="*/ 61 h 83"/>
                <a:gd name="T48" fmla="*/ 75 w 75"/>
                <a:gd name="T4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83">
                  <a:moveTo>
                    <a:pt x="75" y="83"/>
                  </a:moveTo>
                  <a:cubicBezTo>
                    <a:pt x="54" y="83"/>
                    <a:pt x="54" y="83"/>
                    <a:pt x="54" y="83"/>
                  </a:cubicBezTo>
                  <a:cubicBezTo>
                    <a:pt x="54" y="82"/>
                    <a:pt x="52" y="76"/>
                    <a:pt x="47" y="67"/>
                  </a:cubicBezTo>
                  <a:cubicBezTo>
                    <a:pt x="42" y="57"/>
                    <a:pt x="38" y="51"/>
                    <a:pt x="36" y="48"/>
                  </a:cubicBezTo>
                  <a:cubicBezTo>
                    <a:pt x="35" y="48"/>
                    <a:pt x="35" y="48"/>
                    <a:pt x="35" y="48"/>
                  </a:cubicBezTo>
                  <a:cubicBezTo>
                    <a:pt x="34" y="51"/>
                    <a:pt x="30" y="57"/>
                    <a:pt x="26" y="66"/>
                  </a:cubicBezTo>
                  <a:cubicBezTo>
                    <a:pt x="22" y="76"/>
                    <a:pt x="20" y="81"/>
                    <a:pt x="20" y="83"/>
                  </a:cubicBezTo>
                  <a:cubicBezTo>
                    <a:pt x="0" y="83"/>
                    <a:pt x="0" y="83"/>
                    <a:pt x="0" y="83"/>
                  </a:cubicBezTo>
                  <a:cubicBezTo>
                    <a:pt x="0" y="82"/>
                    <a:pt x="4" y="75"/>
                    <a:pt x="12" y="62"/>
                  </a:cubicBezTo>
                  <a:cubicBezTo>
                    <a:pt x="20" y="48"/>
                    <a:pt x="26" y="41"/>
                    <a:pt x="28" y="38"/>
                  </a:cubicBezTo>
                  <a:cubicBezTo>
                    <a:pt x="28" y="37"/>
                    <a:pt x="28" y="37"/>
                    <a:pt x="28" y="37"/>
                  </a:cubicBezTo>
                  <a:cubicBezTo>
                    <a:pt x="26" y="35"/>
                    <a:pt x="21" y="28"/>
                    <a:pt x="15" y="18"/>
                  </a:cubicBezTo>
                  <a:cubicBezTo>
                    <a:pt x="8" y="7"/>
                    <a:pt x="4" y="1"/>
                    <a:pt x="4" y="0"/>
                  </a:cubicBezTo>
                  <a:cubicBezTo>
                    <a:pt x="25" y="0"/>
                    <a:pt x="25" y="0"/>
                    <a:pt x="25" y="0"/>
                  </a:cubicBezTo>
                  <a:cubicBezTo>
                    <a:pt x="25" y="1"/>
                    <a:pt x="27" y="6"/>
                    <a:pt x="31" y="13"/>
                  </a:cubicBezTo>
                  <a:cubicBezTo>
                    <a:pt x="35" y="21"/>
                    <a:pt x="37" y="26"/>
                    <a:pt x="39" y="28"/>
                  </a:cubicBezTo>
                  <a:cubicBezTo>
                    <a:pt x="40" y="28"/>
                    <a:pt x="40" y="28"/>
                    <a:pt x="40" y="28"/>
                  </a:cubicBezTo>
                  <a:cubicBezTo>
                    <a:pt x="42" y="26"/>
                    <a:pt x="44" y="21"/>
                    <a:pt x="48" y="13"/>
                  </a:cubicBezTo>
                  <a:cubicBezTo>
                    <a:pt x="52" y="6"/>
                    <a:pt x="54" y="1"/>
                    <a:pt x="54" y="0"/>
                  </a:cubicBezTo>
                  <a:cubicBezTo>
                    <a:pt x="73" y="0"/>
                    <a:pt x="73" y="0"/>
                    <a:pt x="73" y="0"/>
                  </a:cubicBezTo>
                  <a:cubicBezTo>
                    <a:pt x="73" y="1"/>
                    <a:pt x="69" y="7"/>
                    <a:pt x="62" y="17"/>
                  </a:cubicBezTo>
                  <a:cubicBezTo>
                    <a:pt x="54" y="28"/>
                    <a:pt x="50" y="34"/>
                    <a:pt x="48" y="36"/>
                  </a:cubicBezTo>
                  <a:cubicBezTo>
                    <a:pt x="48" y="37"/>
                    <a:pt x="48" y="37"/>
                    <a:pt x="48" y="37"/>
                  </a:cubicBezTo>
                  <a:cubicBezTo>
                    <a:pt x="50" y="40"/>
                    <a:pt x="56" y="48"/>
                    <a:pt x="64" y="61"/>
                  </a:cubicBezTo>
                  <a:cubicBezTo>
                    <a:pt x="71" y="74"/>
                    <a:pt x="75" y="82"/>
                    <a:pt x="75"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ísḷiḓe">
              <a:extLst>
                <a:ext uri="{FF2B5EF4-FFF2-40B4-BE49-F238E27FC236}">
                  <a16:creationId xmlns="" xmlns:a16="http://schemas.microsoft.com/office/drawing/2014/main" id="{2AD65203-E846-4202-B08B-DCD41FFE9A42}"/>
                </a:ext>
              </a:extLst>
            </p:cNvPr>
            <p:cNvSpPr/>
            <p:nvPr/>
          </p:nvSpPr>
          <p:spPr bwMode="auto">
            <a:xfrm>
              <a:off x="2339942" y="6135049"/>
              <a:ext cx="20124" cy="89197"/>
            </a:xfrm>
            <a:custGeom>
              <a:avLst/>
              <a:gdLst>
                <a:gd name="T0" fmla="*/ 19 w 19"/>
                <a:gd name="T1" fmla="*/ 83 h 83"/>
                <a:gd name="T2" fmla="*/ 0 w 19"/>
                <a:gd name="T3" fmla="*/ 83 h 83"/>
                <a:gd name="T4" fmla="*/ 1 w 19"/>
                <a:gd name="T5" fmla="*/ 39 h 83"/>
                <a:gd name="T6" fmla="*/ 0 w 19"/>
                <a:gd name="T7" fmla="*/ 0 h 83"/>
                <a:gd name="T8" fmla="*/ 19 w 19"/>
                <a:gd name="T9" fmla="*/ 0 h 83"/>
                <a:gd name="T10" fmla="*/ 18 w 19"/>
                <a:gd name="T11" fmla="*/ 39 h 83"/>
                <a:gd name="T12" fmla="*/ 19 w 19"/>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9" h="83">
                  <a:moveTo>
                    <a:pt x="19" y="83"/>
                  </a:moveTo>
                  <a:cubicBezTo>
                    <a:pt x="0" y="83"/>
                    <a:pt x="0" y="83"/>
                    <a:pt x="0" y="83"/>
                  </a:cubicBezTo>
                  <a:cubicBezTo>
                    <a:pt x="1" y="70"/>
                    <a:pt x="1" y="55"/>
                    <a:pt x="1" y="39"/>
                  </a:cubicBezTo>
                  <a:cubicBezTo>
                    <a:pt x="1" y="24"/>
                    <a:pt x="1" y="11"/>
                    <a:pt x="0" y="0"/>
                  </a:cubicBezTo>
                  <a:cubicBezTo>
                    <a:pt x="19" y="0"/>
                    <a:pt x="19" y="0"/>
                    <a:pt x="19" y="0"/>
                  </a:cubicBezTo>
                  <a:cubicBezTo>
                    <a:pt x="18" y="10"/>
                    <a:pt x="18" y="24"/>
                    <a:pt x="18" y="39"/>
                  </a:cubicBezTo>
                  <a:cubicBezTo>
                    <a:pt x="18" y="56"/>
                    <a:pt x="18" y="70"/>
                    <a:pt x="1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íṡḷïḋe">
              <a:extLst>
                <a:ext uri="{FF2B5EF4-FFF2-40B4-BE49-F238E27FC236}">
                  <a16:creationId xmlns="" xmlns:a16="http://schemas.microsoft.com/office/drawing/2014/main" id="{F9A6526D-DB82-4F89-B805-4ED255A133F6}"/>
                </a:ext>
              </a:extLst>
            </p:cNvPr>
            <p:cNvSpPr/>
            <p:nvPr/>
          </p:nvSpPr>
          <p:spPr bwMode="auto">
            <a:xfrm>
              <a:off x="2409015" y="6135049"/>
              <a:ext cx="76144" cy="91373"/>
            </a:xfrm>
            <a:custGeom>
              <a:avLst/>
              <a:gdLst>
                <a:gd name="T0" fmla="*/ 71 w 71"/>
                <a:gd name="T1" fmla="*/ 0 h 85"/>
                <a:gd name="T2" fmla="*/ 70 w 71"/>
                <a:gd name="T3" fmla="*/ 43 h 85"/>
                <a:gd name="T4" fmla="*/ 35 w 71"/>
                <a:gd name="T5" fmla="*/ 85 h 85"/>
                <a:gd name="T6" fmla="*/ 9 w 71"/>
                <a:gd name="T7" fmla="*/ 76 h 85"/>
                <a:gd name="T8" fmla="*/ 1 w 71"/>
                <a:gd name="T9" fmla="*/ 42 h 85"/>
                <a:gd name="T10" fmla="*/ 0 w 71"/>
                <a:gd name="T11" fmla="*/ 0 h 85"/>
                <a:gd name="T12" fmla="*/ 18 w 71"/>
                <a:gd name="T13" fmla="*/ 0 h 85"/>
                <a:gd name="T14" fmla="*/ 17 w 71"/>
                <a:gd name="T15" fmla="*/ 41 h 85"/>
                <a:gd name="T16" fmla="*/ 22 w 71"/>
                <a:gd name="T17" fmla="*/ 66 h 85"/>
                <a:gd name="T18" fmla="*/ 36 w 71"/>
                <a:gd name="T19" fmla="*/ 72 h 85"/>
                <a:gd name="T20" fmla="*/ 50 w 71"/>
                <a:gd name="T21" fmla="*/ 66 h 85"/>
                <a:gd name="T22" fmla="*/ 54 w 71"/>
                <a:gd name="T23" fmla="*/ 41 h 85"/>
                <a:gd name="T24" fmla="*/ 53 w 71"/>
                <a:gd name="T25" fmla="*/ 0 h 85"/>
                <a:gd name="T26" fmla="*/ 71 w 71"/>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85">
                  <a:moveTo>
                    <a:pt x="71" y="0"/>
                  </a:moveTo>
                  <a:cubicBezTo>
                    <a:pt x="70" y="14"/>
                    <a:pt x="70" y="28"/>
                    <a:pt x="70" y="43"/>
                  </a:cubicBezTo>
                  <a:cubicBezTo>
                    <a:pt x="70" y="71"/>
                    <a:pt x="59" y="85"/>
                    <a:pt x="35" y="85"/>
                  </a:cubicBezTo>
                  <a:cubicBezTo>
                    <a:pt x="24" y="85"/>
                    <a:pt x="15" y="82"/>
                    <a:pt x="9" y="76"/>
                  </a:cubicBezTo>
                  <a:cubicBezTo>
                    <a:pt x="4" y="70"/>
                    <a:pt x="1" y="58"/>
                    <a:pt x="1" y="42"/>
                  </a:cubicBezTo>
                  <a:cubicBezTo>
                    <a:pt x="1" y="28"/>
                    <a:pt x="0" y="14"/>
                    <a:pt x="0" y="0"/>
                  </a:cubicBezTo>
                  <a:cubicBezTo>
                    <a:pt x="18" y="0"/>
                    <a:pt x="18" y="0"/>
                    <a:pt x="18" y="0"/>
                  </a:cubicBezTo>
                  <a:cubicBezTo>
                    <a:pt x="18" y="14"/>
                    <a:pt x="17" y="28"/>
                    <a:pt x="17" y="41"/>
                  </a:cubicBezTo>
                  <a:cubicBezTo>
                    <a:pt x="17" y="53"/>
                    <a:pt x="19" y="61"/>
                    <a:pt x="22" y="66"/>
                  </a:cubicBezTo>
                  <a:cubicBezTo>
                    <a:pt x="25" y="70"/>
                    <a:pt x="29" y="72"/>
                    <a:pt x="36" y="72"/>
                  </a:cubicBezTo>
                  <a:cubicBezTo>
                    <a:pt x="42" y="72"/>
                    <a:pt x="47" y="70"/>
                    <a:pt x="50" y="66"/>
                  </a:cubicBezTo>
                  <a:cubicBezTo>
                    <a:pt x="53" y="61"/>
                    <a:pt x="54" y="53"/>
                    <a:pt x="54" y="41"/>
                  </a:cubicBezTo>
                  <a:cubicBezTo>
                    <a:pt x="54" y="28"/>
                    <a:pt x="54" y="14"/>
                    <a:pt x="53" y="0"/>
                  </a:cubicBezTo>
                  <a:lnTo>
                    <a:pt x="7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iŝ1îde">
              <a:extLst>
                <a:ext uri="{FF2B5EF4-FFF2-40B4-BE49-F238E27FC236}">
                  <a16:creationId xmlns="" xmlns:a16="http://schemas.microsoft.com/office/drawing/2014/main" id="{A5F2B7C8-6AED-4CBB-8F46-1C81D0160002}"/>
                </a:ext>
              </a:extLst>
            </p:cNvPr>
            <p:cNvSpPr/>
            <p:nvPr/>
          </p:nvSpPr>
          <p:spPr bwMode="auto">
            <a:xfrm>
              <a:off x="2503651" y="6135049"/>
              <a:ext cx="74512"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3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0" y="70"/>
                    <a:pt x="1" y="55"/>
                    <a:pt x="1" y="39"/>
                  </a:cubicBezTo>
                  <a:cubicBezTo>
                    <a:pt x="1" y="24"/>
                    <a:pt x="0" y="11"/>
                    <a:pt x="0" y="0"/>
                  </a:cubicBezTo>
                  <a:cubicBezTo>
                    <a:pt x="19" y="0"/>
                    <a:pt x="19" y="0"/>
                    <a:pt x="19" y="0"/>
                  </a:cubicBezTo>
                  <a:cubicBezTo>
                    <a:pt x="19" y="2"/>
                    <a:pt x="24" y="11"/>
                    <a:pt x="35" y="27"/>
                  </a:cubicBezTo>
                  <a:cubicBezTo>
                    <a:pt x="46" y="44"/>
                    <a:pt x="52" y="55"/>
                    <a:pt x="54" y="61"/>
                  </a:cubicBezTo>
                  <a:cubicBezTo>
                    <a:pt x="55" y="61"/>
                    <a:pt x="55" y="61"/>
                    <a:pt x="55" y="61"/>
                  </a:cubicBezTo>
                  <a:cubicBezTo>
                    <a:pt x="54" y="51"/>
                    <a:pt x="53" y="43"/>
                    <a:pt x="53" y="35"/>
                  </a:cubicBezTo>
                  <a:cubicBezTo>
                    <a:pt x="53" y="24"/>
                    <a:pt x="53" y="12"/>
                    <a:pt x="53" y="0"/>
                  </a:cubicBezTo>
                  <a:cubicBezTo>
                    <a:pt x="69" y="0"/>
                    <a:pt x="69" y="0"/>
                    <a:pt x="69" y="0"/>
                  </a:cubicBezTo>
                  <a:cubicBezTo>
                    <a:pt x="68" y="10"/>
                    <a:pt x="68" y="24"/>
                    <a:pt x="68" y="39"/>
                  </a:cubicBezTo>
                  <a:cubicBezTo>
                    <a:pt x="68" y="56"/>
                    <a:pt x="68"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iŝļîḋé">
              <a:extLst>
                <a:ext uri="{FF2B5EF4-FFF2-40B4-BE49-F238E27FC236}">
                  <a16:creationId xmlns="" xmlns:a16="http://schemas.microsoft.com/office/drawing/2014/main" id="{12C3D531-4F85-470F-BA31-33187593BCD7}"/>
                </a:ext>
              </a:extLst>
            </p:cNvPr>
            <p:cNvSpPr/>
            <p:nvPr/>
          </p:nvSpPr>
          <p:spPr bwMode="auto">
            <a:xfrm>
              <a:off x="2597200" y="6135049"/>
              <a:ext cx="19580"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1" y="70"/>
                    <a:pt x="1" y="55"/>
                    <a:pt x="1" y="39"/>
                  </a:cubicBezTo>
                  <a:cubicBezTo>
                    <a:pt x="1" y="24"/>
                    <a:pt x="1" y="11"/>
                    <a:pt x="0" y="0"/>
                  </a:cubicBezTo>
                  <a:cubicBezTo>
                    <a:pt x="18" y="0"/>
                    <a:pt x="18" y="0"/>
                    <a:pt x="18" y="0"/>
                  </a:cubicBezTo>
                  <a:cubicBezTo>
                    <a:pt x="18" y="10"/>
                    <a:pt x="17" y="24"/>
                    <a:pt x="17" y="39"/>
                  </a:cubicBezTo>
                  <a:cubicBezTo>
                    <a:pt x="17" y="56"/>
                    <a:pt x="18"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işḷíde">
              <a:extLst>
                <a:ext uri="{FF2B5EF4-FFF2-40B4-BE49-F238E27FC236}">
                  <a16:creationId xmlns="" xmlns:a16="http://schemas.microsoft.com/office/drawing/2014/main" id="{A65260F9-7949-4E76-B6A0-E335A5A2D4EB}"/>
                </a:ext>
              </a:extLst>
            </p:cNvPr>
            <p:cNvSpPr/>
            <p:nvPr/>
          </p:nvSpPr>
          <p:spPr bwMode="auto">
            <a:xfrm>
              <a:off x="2627657" y="6135049"/>
              <a:ext cx="79407" cy="89197"/>
            </a:xfrm>
            <a:custGeom>
              <a:avLst/>
              <a:gdLst>
                <a:gd name="T0" fmla="*/ 74 w 74"/>
                <a:gd name="T1" fmla="*/ 0 h 83"/>
                <a:gd name="T2" fmla="*/ 59 w 74"/>
                <a:gd name="T3" fmla="*/ 41 h 83"/>
                <a:gd name="T4" fmla="*/ 45 w 74"/>
                <a:gd name="T5" fmla="*/ 83 h 83"/>
                <a:gd name="T6" fmla="*/ 27 w 74"/>
                <a:gd name="T7" fmla="*/ 83 h 83"/>
                <a:gd name="T8" fmla="*/ 14 w 74"/>
                <a:gd name="T9" fmla="*/ 41 h 83"/>
                <a:gd name="T10" fmla="*/ 0 w 74"/>
                <a:gd name="T11" fmla="*/ 0 h 83"/>
                <a:gd name="T12" fmla="*/ 20 w 74"/>
                <a:gd name="T13" fmla="*/ 0 h 83"/>
                <a:gd name="T14" fmla="*/ 29 w 74"/>
                <a:gd name="T15" fmla="*/ 33 h 83"/>
                <a:gd name="T16" fmla="*/ 38 w 74"/>
                <a:gd name="T17" fmla="*/ 65 h 83"/>
                <a:gd name="T18" fmla="*/ 39 w 74"/>
                <a:gd name="T19" fmla="*/ 65 h 83"/>
                <a:gd name="T20" fmla="*/ 47 w 74"/>
                <a:gd name="T21" fmla="*/ 34 h 83"/>
                <a:gd name="T22" fmla="*/ 56 w 74"/>
                <a:gd name="T23" fmla="*/ 0 h 83"/>
                <a:gd name="T24" fmla="*/ 74 w 74"/>
                <a:gd name="T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83">
                  <a:moveTo>
                    <a:pt x="74" y="0"/>
                  </a:moveTo>
                  <a:cubicBezTo>
                    <a:pt x="74" y="3"/>
                    <a:pt x="69" y="17"/>
                    <a:pt x="59" y="41"/>
                  </a:cubicBezTo>
                  <a:cubicBezTo>
                    <a:pt x="50" y="66"/>
                    <a:pt x="45" y="80"/>
                    <a:pt x="45" y="83"/>
                  </a:cubicBezTo>
                  <a:cubicBezTo>
                    <a:pt x="27" y="83"/>
                    <a:pt x="27" y="83"/>
                    <a:pt x="27" y="83"/>
                  </a:cubicBezTo>
                  <a:cubicBezTo>
                    <a:pt x="27" y="80"/>
                    <a:pt x="23" y="66"/>
                    <a:pt x="14" y="41"/>
                  </a:cubicBezTo>
                  <a:cubicBezTo>
                    <a:pt x="5" y="17"/>
                    <a:pt x="0" y="3"/>
                    <a:pt x="0" y="0"/>
                  </a:cubicBezTo>
                  <a:cubicBezTo>
                    <a:pt x="20" y="0"/>
                    <a:pt x="20" y="0"/>
                    <a:pt x="20" y="0"/>
                  </a:cubicBezTo>
                  <a:cubicBezTo>
                    <a:pt x="20" y="3"/>
                    <a:pt x="23" y="14"/>
                    <a:pt x="29" y="33"/>
                  </a:cubicBezTo>
                  <a:cubicBezTo>
                    <a:pt x="35" y="52"/>
                    <a:pt x="38" y="63"/>
                    <a:pt x="38" y="65"/>
                  </a:cubicBezTo>
                  <a:cubicBezTo>
                    <a:pt x="39" y="65"/>
                    <a:pt x="39" y="65"/>
                    <a:pt x="39" y="65"/>
                  </a:cubicBezTo>
                  <a:cubicBezTo>
                    <a:pt x="39" y="63"/>
                    <a:pt x="42" y="52"/>
                    <a:pt x="47" y="34"/>
                  </a:cubicBezTo>
                  <a:cubicBezTo>
                    <a:pt x="53" y="16"/>
                    <a:pt x="56" y="4"/>
                    <a:pt x="56" y="0"/>
                  </a:cubicBezTo>
                  <a:lnTo>
                    <a:pt x="7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iṩḷiḑé">
              <a:extLst>
                <a:ext uri="{FF2B5EF4-FFF2-40B4-BE49-F238E27FC236}">
                  <a16:creationId xmlns="" xmlns:a16="http://schemas.microsoft.com/office/drawing/2014/main" id="{EF6ECFC8-1A97-4D9D-864C-65FC153DBEDC}"/>
                </a:ext>
              </a:extLst>
            </p:cNvPr>
            <p:cNvSpPr/>
            <p:nvPr/>
          </p:nvSpPr>
          <p:spPr bwMode="auto">
            <a:xfrm>
              <a:off x="2717942" y="6135049"/>
              <a:ext cx="59284" cy="89197"/>
            </a:xfrm>
            <a:custGeom>
              <a:avLst/>
              <a:gdLst>
                <a:gd name="T0" fmla="*/ 55 w 55"/>
                <a:gd name="T1" fmla="*/ 69 h 83"/>
                <a:gd name="T2" fmla="*/ 55 w 55"/>
                <a:gd name="T3" fmla="*/ 83 h 83"/>
                <a:gd name="T4" fmla="*/ 0 w 55"/>
                <a:gd name="T5" fmla="*/ 83 h 83"/>
                <a:gd name="T6" fmla="*/ 1 w 55"/>
                <a:gd name="T7" fmla="*/ 39 h 83"/>
                <a:gd name="T8" fmla="*/ 0 w 55"/>
                <a:gd name="T9" fmla="*/ 0 h 83"/>
                <a:gd name="T10" fmla="*/ 52 w 55"/>
                <a:gd name="T11" fmla="*/ 0 h 83"/>
                <a:gd name="T12" fmla="*/ 51 w 55"/>
                <a:gd name="T13" fmla="*/ 14 h 83"/>
                <a:gd name="T14" fmla="*/ 16 w 55"/>
                <a:gd name="T15" fmla="*/ 13 h 83"/>
                <a:gd name="T16" fmla="*/ 17 w 55"/>
                <a:gd name="T17" fmla="*/ 34 h 83"/>
                <a:gd name="T18" fmla="*/ 46 w 55"/>
                <a:gd name="T19" fmla="*/ 33 h 83"/>
                <a:gd name="T20" fmla="*/ 46 w 55"/>
                <a:gd name="T21" fmla="*/ 46 h 83"/>
                <a:gd name="T22" fmla="*/ 17 w 55"/>
                <a:gd name="T23" fmla="*/ 46 h 83"/>
                <a:gd name="T24" fmla="*/ 18 w 55"/>
                <a:gd name="T25" fmla="*/ 70 h 83"/>
                <a:gd name="T26" fmla="*/ 55 w 55"/>
                <a:gd name="T27"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3">
                  <a:moveTo>
                    <a:pt x="55" y="69"/>
                  </a:moveTo>
                  <a:cubicBezTo>
                    <a:pt x="55" y="83"/>
                    <a:pt x="55" y="83"/>
                    <a:pt x="55" y="83"/>
                  </a:cubicBezTo>
                  <a:cubicBezTo>
                    <a:pt x="0" y="83"/>
                    <a:pt x="0" y="83"/>
                    <a:pt x="0" y="83"/>
                  </a:cubicBezTo>
                  <a:cubicBezTo>
                    <a:pt x="1" y="70"/>
                    <a:pt x="1" y="56"/>
                    <a:pt x="1" y="39"/>
                  </a:cubicBezTo>
                  <a:cubicBezTo>
                    <a:pt x="1" y="24"/>
                    <a:pt x="1" y="11"/>
                    <a:pt x="0" y="0"/>
                  </a:cubicBezTo>
                  <a:cubicBezTo>
                    <a:pt x="52" y="0"/>
                    <a:pt x="52" y="0"/>
                    <a:pt x="52" y="0"/>
                  </a:cubicBezTo>
                  <a:cubicBezTo>
                    <a:pt x="51" y="14"/>
                    <a:pt x="51" y="14"/>
                    <a:pt x="51" y="14"/>
                  </a:cubicBezTo>
                  <a:cubicBezTo>
                    <a:pt x="39" y="13"/>
                    <a:pt x="27" y="13"/>
                    <a:pt x="16" y="13"/>
                  </a:cubicBezTo>
                  <a:cubicBezTo>
                    <a:pt x="17" y="19"/>
                    <a:pt x="17" y="26"/>
                    <a:pt x="17" y="34"/>
                  </a:cubicBezTo>
                  <a:cubicBezTo>
                    <a:pt x="26" y="34"/>
                    <a:pt x="36" y="33"/>
                    <a:pt x="46" y="33"/>
                  </a:cubicBezTo>
                  <a:cubicBezTo>
                    <a:pt x="46" y="46"/>
                    <a:pt x="46" y="46"/>
                    <a:pt x="46" y="46"/>
                  </a:cubicBezTo>
                  <a:cubicBezTo>
                    <a:pt x="36" y="46"/>
                    <a:pt x="26" y="46"/>
                    <a:pt x="17" y="46"/>
                  </a:cubicBezTo>
                  <a:cubicBezTo>
                    <a:pt x="17" y="54"/>
                    <a:pt x="17" y="63"/>
                    <a:pt x="18" y="70"/>
                  </a:cubicBezTo>
                  <a:cubicBezTo>
                    <a:pt x="29" y="70"/>
                    <a:pt x="42" y="70"/>
                    <a:pt x="55"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iṥ1îdè">
              <a:extLst>
                <a:ext uri="{FF2B5EF4-FFF2-40B4-BE49-F238E27FC236}">
                  <a16:creationId xmlns="" xmlns:a16="http://schemas.microsoft.com/office/drawing/2014/main" id="{DCA8B344-A839-43E9-A3D0-4015CFD9312F}"/>
                </a:ext>
              </a:extLst>
            </p:cNvPr>
            <p:cNvSpPr/>
            <p:nvPr/>
          </p:nvSpPr>
          <p:spPr bwMode="auto">
            <a:xfrm>
              <a:off x="2792455" y="6133961"/>
              <a:ext cx="73425" cy="90285"/>
            </a:xfrm>
            <a:custGeom>
              <a:avLst/>
              <a:gdLst>
                <a:gd name="T0" fmla="*/ 68 w 68"/>
                <a:gd name="T1" fmla="*/ 84 h 84"/>
                <a:gd name="T2" fmla="*/ 49 w 68"/>
                <a:gd name="T3" fmla="*/ 84 h 84"/>
                <a:gd name="T4" fmla="*/ 37 w 68"/>
                <a:gd name="T5" fmla="*/ 56 h 84"/>
                <a:gd name="T6" fmla="*/ 25 w 68"/>
                <a:gd name="T7" fmla="*/ 51 h 84"/>
                <a:gd name="T8" fmla="*/ 17 w 68"/>
                <a:gd name="T9" fmla="*/ 51 h 84"/>
                <a:gd name="T10" fmla="*/ 18 w 68"/>
                <a:gd name="T11" fmla="*/ 84 h 84"/>
                <a:gd name="T12" fmla="*/ 0 w 68"/>
                <a:gd name="T13" fmla="*/ 84 h 84"/>
                <a:gd name="T14" fmla="*/ 1 w 68"/>
                <a:gd name="T15" fmla="*/ 40 h 84"/>
                <a:gd name="T16" fmla="*/ 0 w 68"/>
                <a:gd name="T17" fmla="*/ 1 h 84"/>
                <a:gd name="T18" fmla="*/ 11 w 68"/>
                <a:gd name="T19" fmla="*/ 1 h 84"/>
                <a:gd name="T20" fmla="*/ 19 w 68"/>
                <a:gd name="T21" fmla="*/ 0 h 84"/>
                <a:gd name="T22" fmla="*/ 31 w 68"/>
                <a:gd name="T23" fmla="*/ 0 h 84"/>
                <a:gd name="T24" fmla="*/ 60 w 68"/>
                <a:gd name="T25" fmla="*/ 20 h 84"/>
                <a:gd name="T26" fmla="*/ 43 w 68"/>
                <a:gd name="T27" fmla="*/ 43 h 84"/>
                <a:gd name="T28" fmla="*/ 43 w 68"/>
                <a:gd name="T29" fmla="*/ 44 h 84"/>
                <a:gd name="T30" fmla="*/ 55 w 68"/>
                <a:gd name="T31" fmla="*/ 54 h 84"/>
                <a:gd name="T32" fmla="*/ 68 w 68"/>
                <a:gd name="T33" fmla="*/ 84 h 84"/>
                <a:gd name="T34" fmla="*/ 44 w 68"/>
                <a:gd name="T35" fmla="*/ 25 h 84"/>
                <a:gd name="T36" fmla="*/ 27 w 68"/>
                <a:gd name="T37" fmla="*/ 12 h 84"/>
                <a:gd name="T38" fmla="*/ 17 w 68"/>
                <a:gd name="T39" fmla="*/ 13 h 84"/>
                <a:gd name="T40" fmla="*/ 17 w 68"/>
                <a:gd name="T41" fmla="*/ 39 h 84"/>
                <a:gd name="T42" fmla="*/ 23 w 68"/>
                <a:gd name="T43" fmla="*/ 39 h 84"/>
                <a:gd name="T44" fmla="*/ 44 w 68"/>
                <a:gd name="T45" fmla="*/ 2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84">
                  <a:moveTo>
                    <a:pt x="68" y="84"/>
                  </a:moveTo>
                  <a:cubicBezTo>
                    <a:pt x="49" y="84"/>
                    <a:pt x="49" y="84"/>
                    <a:pt x="49" y="84"/>
                  </a:cubicBezTo>
                  <a:cubicBezTo>
                    <a:pt x="44" y="69"/>
                    <a:pt x="40" y="60"/>
                    <a:pt x="37" y="56"/>
                  </a:cubicBezTo>
                  <a:cubicBezTo>
                    <a:pt x="35" y="53"/>
                    <a:pt x="31" y="51"/>
                    <a:pt x="25" y="51"/>
                  </a:cubicBezTo>
                  <a:cubicBezTo>
                    <a:pt x="22" y="51"/>
                    <a:pt x="20" y="51"/>
                    <a:pt x="17" y="51"/>
                  </a:cubicBezTo>
                  <a:cubicBezTo>
                    <a:pt x="17" y="62"/>
                    <a:pt x="18" y="73"/>
                    <a:pt x="18" y="84"/>
                  </a:cubicBezTo>
                  <a:cubicBezTo>
                    <a:pt x="0" y="84"/>
                    <a:pt x="0" y="84"/>
                    <a:pt x="0" y="84"/>
                  </a:cubicBezTo>
                  <a:cubicBezTo>
                    <a:pt x="1" y="71"/>
                    <a:pt x="1" y="57"/>
                    <a:pt x="1" y="40"/>
                  </a:cubicBezTo>
                  <a:cubicBezTo>
                    <a:pt x="1" y="25"/>
                    <a:pt x="1" y="12"/>
                    <a:pt x="0" y="1"/>
                  </a:cubicBezTo>
                  <a:cubicBezTo>
                    <a:pt x="11" y="1"/>
                    <a:pt x="11" y="1"/>
                    <a:pt x="11" y="1"/>
                  </a:cubicBezTo>
                  <a:cubicBezTo>
                    <a:pt x="13" y="1"/>
                    <a:pt x="15" y="1"/>
                    <a:pt x="19" y="0"/>
                  </a:cubicBezTo>
                  <a:cubicBezTo>
                    <a:pt x="23" y="0"/>
                    <a:pt x="27" y="0"/>
                    <a:pt x="31" y="0"/>
                  </a:cubicBezTo>
                  <a:cubicBezTo>
                    <a:pt x="50" y="0"/>
                    <a:pt x="60" y="7"/>
                    <a:pt x="60" y="20"/>
                  </a:cubicBezTo>
                  <a:cubicBezTo>
                    <a:pt x="60" y="31"/>
                    <a:pt x="55" y="38"/>
                    <a:pt x="43" y="43"/>
                  </a:cubicBezTo>
                  <a:cubicBezTo>
                    <a:pt x="43" y="44"/>
                    <a:pt x="43" y="44"/>
                    <a:pt x="43" y="44"/>
                  </a:cubicBezTo>
                  <a:cubicBezTo>
                    <a:pt x="48" y="45"/>
                    <a:pt x="51" y="48"/>
                    <a:pt x="55" y="54"/>
                  </a:cubicBezTo>
                  <a:cubicBezTo>
                    <a:pt x="58" y="59"/>
                    <a:pt x="62" y="69"/>
                    <a:pt x="68" y="84"/>
                  </a:cubicBezTo>
                  <a:close/>
                  <a:moveTo>
                    <a:pt x="44" y="25"/>
                  </a:moveTo>
                  <a:cubicBezTo>
                    <a:pt x="44" y="17"/>
                    <a:pt x="38" y="12"/>
                    <a:pt x="27" y="12"/>
                  </a:cubicBezTo>
                  <a:cubicBezTo>
                    <a:pt x="23" y="12"/>
                    <a:pt x="20" y="13"/>
                    <a:pt x="17" y="13"/>
                  </a:cubicBezTo>
                  <a:cubicBezTo>
                    <a:pt x="17" y="20"/>
                    <a:pt x="17" y="29"/>
                    <a:pt x="17" y="39"/>
                  </a:cubicBezTo>
                  <a:cubicBezTo>
                    <a:pt x="20" y="39"/>
                    <a:pt x="22" y="39"/>
                    <a:pt x="23" y="39"/>
                  </a:cubicBezTo>
                  <a:cubicBezTo>
                    <a:pt x="37" y="39"/>
                    <a:pt x="44" y="35"/>
                    <a:pt x="44"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íŝļîďê">
              <a:extLst>
                <a:ext uri="{FF2B5EF4-FFF2-40B4-BE49-F238E27FC236}">
                  <a16:creationId xmlns="" xmlns:a16="http://schemas.microsoft.com/office/drawing/2014/main" id="{32C0FC4A-4B29-4F92-8085-65DB5767A9D3}"/>
                </a:ext>
              </a:extLst>
            </p:cNvPr>
            <p:cNvSpPr/>
            <p:nvPr/>
          </p:nvSpPr>
          <p:spPr bwMode="auto">
            <a:xfrm>
              <a:off x="2872406" y="6132874"/>
              <a:ext cx="63635" cy="93548"/>
            </a:xfrm>
            <a:custGeom>
              <a:avLst/>
              <a:gdLst>
                <a:gd name="T0" fmla="*/ 59 w 59"/>
                <a:gd name="T1" fmla="*/ 62 h 87"/>
                <a:gd name="T2" fmla="*/ 23 w 59"/>
                <a:gd name="T3" fmla="*/ 87 h 87"/>
                <a:gd name="T4" fmla="*/ 0 w 59"/>
                <a:gd name="T5" fmla="*/ 84 h 87"/>
                <a:gd name="T6" fmla="*/ 3 w 59"/>
                <a:gd name="T7" fmla="*/ 70 h 87"/>
                <a:gd name="T8" fmla="*/ 23 w 59"/>
                <a:gd name="T9" fmla="*/ 74 h 87"/>
                <a:gd name="T10" fmla="*/ 38 w 59"/>
                <a:gd name="T11" fmla="*/ 72 h 87"/>
                <a:gd name="T12" fmla="*/ 42 w 59"/>
                <a:gd name="T13" fmla="*/ 65 h 87"/>
                <a:gd name="T14" fmla="*/ 38 w 59"/>
                <a:gd name="T15" fmla="*/ 57 h 87"/>
                <a:gd name="T16" fmla="*/ 23 w 59"/>
                <a:gd name="T17" fmla="*/ 49 h 87"/>
                <a:gd name="T18" fmla="*/ 8 w 59"/>
                <a:gd name="T19" fmla="*/ 40 h 87"/>
                <a:gd name="T20" fmla="*/ 2 w 59"/>
                <a:gd name="T21" fmla="*/ 24 h 87"/>
                <a:gd name="T22" fmla="*/ 10 w 59"/>
                <a:gd name="T23" fmla="*/ 7 h 87"/>
                <a:gd name="T24" fmla="*/ 34 w 59"/>
                <a:gd name="T25" fmla="*/ 0 h 87"/>
                <a:gd name="T26" fmla="*/ 55 w 59"/>
                <a:gd name="T27" fmla="*/ 2 h 87"/>
                <a:gd name="T28" fmla="*/ 52 w 59"/>
                <a:gd name="T29" fmla="*/ 17 h 87"/>
                <a:gd name="T30" fmla="*/ 34 w 59"/>
                <a:gd name="T31" fmla="*/ 13 h 87"/>
                <a:gd name="T32" fmla="*/ 18 w 59"/>
                <a:gd name="T33" fmla="*/ 22 h 87"/>
                <a:gd name="T34" fmla="*/ 22 w 59"/>
                <a:gd name="T35" fmla="*/ 29 h 87"/>
                <a:gd name="T36" fmla="*/ 35 w 59"/>
                <a:gd name="T37" fmla="*/ 35 h 87"/>
                <a:gd name="T38" fmla="*/ 52 w 59"/>
                <a:gd name="T39" fmla="*/ 45 h 87"/>
                <a:gd name="T40" fmla="*/ 59 w 59"/>
                <a:gd name="T41"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7">
                  <a:moveTo>
                    <a:pt x="59" y="62"/>
                  </a:moveTo>
                  <a:cubicBezTo>
                    <a:pt x="59" y="79"/>
                    <a:pt x="47" y="87"/>
                    <a:pt x="23" y="87"/>
                  </a:cubicBezTo>
                  <a:cubicBezTo>
                    <a:pt x="15" y="87"/>
                    <a:pt x="7" y="86"/>
                    <a:pt x="0" y="84"/>
                  </a:cubicBezTo>
                  <a:cubicBezTo>
                    <a:pt x="3" y="70"/>
                    <a:pt x="3" y="70"/>
                    <a:pt x="3" y="70"/>
                  </a:cubicBezTo>
                  <a:cubicBezTo>
                    <a:pt x="10" y="73"/>
                    <a:pt x="17" y="74"/>
                    <a:pt x="23" y="74"/>
                  </a:cubicBezTo>
                  <a:cubicBezTo>
                    <a:pt x="30" y="74"/>
                    <a:pt x="35" y="73"/>
                    <a:pt x="38" y="72"/>
                  </a:cubicBezTo>
                  <a:cubicBezTo>
                    <a:pt x="41" y="70"/>
                    <a:pt x="42" y="68"/>
                    <a:pt x="42" y="65"/>
                  </a:cubicBezTo>
                  <a:cubicBezTo>
                    <a:pt x="42" y="62"/>
                    <a:pt x="41" y="59"/>
                    <a:pt x="38" y="57"/>
                  </a:cubicBezTo>
                  <a:cubicBezTo>
                    <a:pt x="35" y="55"/>
                    <a:pt x="31" y="52"/>
                    <a:pt x="23" y="49"/>
                  </a:cubicBezTo>
                  <a:cubicBezTo>
                    <a:pt x="16" y="46"/>
                    <a:pt x="11" y="43"/>
                    <a:pt x="8" y="40"/>
                  </a:cubicBezTo>
                  <a:cubicBezTo>
                    <a:pt x="4" y="35"/>
                    <a:pt x="2" y="30"/>
                    <a:pt x="2" y="24"/>
                  </a:cubicBezTo>
                  <a:cubicBezTo>
                    <a:pt x="2" y="16"/>
                    <a:pt x="5" y="11"/>
                    <a:pt x="10" y="7"/>
                  </a:cubicBezTo>
                  <a:cubicBezTo>
                    <a:pt x="15" y="2"/>
                    <a:pt x="23" y="0"/>
                    <a:pt x="34" y="0"/>
                  </a:cubicBezTo>
                  <a:cubicBezTo>
                    <a:pt x="42" y="0"/>
                    <a:pt x="49" y="1"/>
                    <a:pt x="55" y="2"/>
                  </a:cubicBezTo>
                  <a:cubicBezTo>
                    <a:pt x="52" y="17"/>
                    <a:pt x="52" y="17"/>
                    <a:pt x="52" y="17"/>
                  </a:cubicBezTo>
                  <a:cubicBezTo>
                    <a:pt x="46" y="15"/>
                    <a:pt x="40" y="13"/>
                    <a:pt x="34" y="13"/>
                  </a:cubicBezTo>
                  <a:cubicBezTo>
                    <a:pt x="23" y="13"/>
                    <a:pt x="18" y="16"/>
                    <a:pt x="18" y="22"/>
                  </a:cubicBezTo>
                  <a:cubicBezTo>
                    <a:pt x="18" y="24"/>
                    <a:pt x="20" y="27"/>
                    <a:pt x="22" y="29"/>
                  </a:cubicBezTo>
                  <a:cubicBezTo>
                    <a:pt x="24" y="30"/>
                    <a:pt x="28" y="32"/>
                    <a:pt x="35" y="35"/>
                  </a:cubicBezTo>
                  <a:cubicBezTo>
                    <a:pt x="43" y="38"/>
                    <a:pt x="48" y="41"/>
                    <a:pt x="52" y="45"/>
                  </a:cubicBezTo>
                  <a:cubicBezTo>
                    <a:pt x="57" y="50"/>
                    <a:pt x="59" y="55"/>
                    <a:pt x="59" y="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ïšḷiďé">
              <a:extLst>
                <a:ext uri="{FF2B5EF4-FFF2-40B4-BE49-F238E27FC236}">
                  <a16:creationId xmlns="" xmlns:a16="http://schemas.microsoft.com/office/drawing/2014/main" id="{7F689214-D2A5-45FA-AA16-AB5E593716EC}"/>
                </a:ext>
              </a:extLst>
            </p:cNvPr>
            <p:cNvSpPr/>
            <p:nvPr/>
          </p:nvSpPr>
          <p:spPr bwMode="auto">
            <a:xfrm>
              <a:off x="2950725" y="6135049"/>
              <a:ext cx="19580"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1" y="70"/>
                    <a:pt x="1" y="55"/>
                    <a:pt x="1" y="39"/>
                  </a:cubicBezTo>
                  <a:cubicBezTo>
                    <a:pt x="1" y="24"/>
                    <a:pt x="1" y="11"/>
                    <a:pt x="0" y="0"/>
                  </a:cubicBezTo>
                  <a:cubicBezTo>
                    <a:pt x="18" y="0"/>
                    <a:pt x="18" y="0"/>
                    <a:pt x="18" y="0"/>
                  </a:cubicBezTo>
                  <a:cubicBezTo>
                    <a:pt x="18" y="10"/>
                    <a:pt x="17" y="24"/>
                    <a:pt x="17" y="39"/>
                  </a:cubicBezTo>
                  <a:cubicBezTo>
                    <a:pt x="17" y="56"/>
                    <a:pt x="18"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îṣḻidê">
              <a:extLst>
                <a:ext uri="{FF2B5EF4-FFF2-40B4-BE49-F238E27FC236}">
                  <a16:creationId xmlns="" xmlns:a16="http://schemas.microsoft.com/office/drawing/2014/main" id="{2CC4CCD1-B95D-4ADB-AFEB-7DA6ABF17750}"/>
                </a:ext>
              </a:extLst>
            </p:cNvPr>
            <p:cNvSpPr/>
            <p:nvPr/>
          </p:nvSpPr>
          <p:spPr bwMode="auto">
            <a:xfrm>
              <a:off x="2982271" y="6135049"/>
              <a:ext cx="71249" cy="89197"/>
            </a:xfrm>
            <a:custGeom>
              <a:avLst/>
              <a:gdLst>
                <a:gd name="T0" fmla="*/ 66 w 66"/>
                <a:gd name="T1" fmla="*/ 0 h 83"/>
                <a:gd name="T2" fmla="*/ 66 w 66"/>
                <a:gd name="T3" fmla="*/ 13 h 83"/>
                <a:gd name="T4" fmla="*/ 42 w 66"/>
                <a:gd name="T5" fmla="*/ 12 h 83"/>
                <a:gd name="T6" fmla="*/ 41 w 66"/>
                <a:gd name="T7" fmla="*/ 39 h 83"/>
                <a:gd name="T8" fmla="*/ 42 w 66"/>
                <a:gd name="T9" fmla="*/ 83 h 83"/>
                <a:gd name="T10" fmla="*/ 24 w 66"/>
                <a:gd name="T11" fmla="*/ 83 h 83"/>
                <a:gd name="T12" fmla="*/ 25 w 66"/>
                <a:gd name="T13" fmla="*/ 39 h 83"/>
                <a:gd name="T14" fmla="*/ 25 w 66"/>
                <a:gd name="T15" fmla="*/ 12 h 83"/>
                <a:gd name="T16" fmla="*/ 0 w 66"/>
                <a:gd name="T17" fmla="*/ 13 h 83"/>
                <a:gd name="T18" fmla="*/ 0 w 66"/>
                <a:gd name="T19" fmla="*/ 0 h 83"/>
                <a:gd name="T20" fmla="*/ 66 w 66"/>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83">
                  <a:moveTo>
                    <a:pt x="66" y="0"/>
                  </a:moveTo>
                  <a:cubicBezTo>
                    <a:pt x="66" y="13"/>
                    <a:pt x="66" y="13"/>
                    <a:pt x="66" y="13"/>
                  </a:cubicBezTo>
                  <a:cubicBezTo>
                    <a:pt x="57" y="13"/>
                    <a:pt x="49" y="12"/>
                    <a:pt x="42" y="12"/>
                  </a:cubicBezTo>
                  <a:cubicBezTo>
                    <a:pt x="41" y="21"/>
                    <a:pt x="41" y="30"/>
                    <a:pt x="41" y="39"/>
                  </a:cubicBezTo>
                  <a:cubicBezTo>
                    <a:pt x="41" y="55"/>
                    <a:pt x="42" y="69"/>
                    <a:pt x="42" y="83"/>
                  </a:cubicBezTo>
                  <a:cubicBezTo>
                    <a:pt x="24" y="83"/>
                    <a:pt x="24" y="83"/>
                    <a:pt x="24" y="83"/>
                  </a:cubicBezTo>
                  <a:cubicBezTo>
                    <a:pt x="25" y="70"/>
                    <a:pt x="25" y="55"/>
                    <a:pt x="25" y="39"/>
                  </a:cubicBezTo>
                  <a:cubicBezTo>
                    <a:pt x="25" y="30"/>
                    <a:pt x="25" y="21"/>
                    <a:pt x="25" y="12"/>
                  </a:cubicBezTo>
                  <a:cubicBezTo>
                    <a:pt x="19" y="12"/>
                    <a:pt x="10" y="13"/>
                    <a:pt x="0" y="13"/>
                  </a:cubicBezTo>
                  <a:cubicBezTo>
                    <a:pt x="0" y="0"/>
                    <a:pt x="0" y="0"/>
                    <a:pt x="0" y="0"/>
                  </a:cubicBezTo>
                  <a:lnTo>
                    <a:pt x="6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îšľîďê">
              <a:extLst>
                <a:ext uri="{FF2B5EF4-FFF2-40B4-BE49-F238E27FC236}">
                  <a16:creationId xmlns="" xmlns:a16="http://schemas.microsoft.com/office/drawing/2014/main" id="{6D7FC18A-3B66-4544-B00D-02617A5F72DF}"/>
                </a:ext>
              </a:extLst>
            </p:cNvPr>
            <p:cNvSpPr/>
            <p:nvPr/>
          </p:nvSpPr>
          <p:spPr bwMode="auto">
            <a:xfrm>
              <a:off x="3055151" y="6135049"/>
              <a:ext cx="76688" cy="89197"/>
            </a:xfrm>
            <a:custGeom>
              <a:avLst/>
              <a:gdLst>
                <a:gd name="T0" fmla="*/ 71 w 71"/>
                <a:gd name="T1" fmla="*/ 0 h 83"/>
                <a:gd name="T2" fmla="*/ 64 w 71"/>
                <a:gd name="T3" fmla="*/ 14 h 83"/>
                <a:gd name="T4" fmla="*/ 50 w 71"/>
                <a:gd name="T5" fmla="*/ 36 h 83"/>
                <a:gd name="T6" fmla="*/ 43 w 71"/>
                <a:gd name="T7" fmla="*/ 55 h 83"/>
                <a:gd name="T8" fmla="*/ 44 w 71"/>
                <a:gd name="T9" fmla="*/ 83 h 83"/>
                <a:gd name="T10" fmla="*/ 26 w 71"/>
                <a:gd name="T11" fmla="*/ 83 h 83"/>
                <a:gd name="T12" fmla="*/ 26 w 71"/>
                <a:gd name="T13" fmla="*/ 55 h 83"/>
                <a:gd name="T14" fmla="*/ 20 w 71"/>
                <a:gd name="T15" fmla="*/ 35 h 83"/>
                <a:gd name="T16" fmla="*/ 7 w 71"/>
                <a:gd name="T17" fmla="*/ 13 h 83"/>
                <a:gd name="T18" fmla="*/ 0 w 71"/>
                <a:gd name="T19" fmla="*/ 0 h 83"/>
                <a:gd name="T20" fmla="*/ 20 w 71"/>
                <a:gd name="T21" fmla="*/ 0 h 83"/>
                <a:gd name="T22" fmla="*/ 28 w 71"/>
                <a:gd name="T23" fmla="*/ 19 h 83"/>
                <a:gd name="T24" fmla="*/ 36 w 71"/>
                <a:gd name="T25" fmla="*/ 41 h 83"/>
                <a:gd name="T26" fmla="*/ 38 w 71"/>
                <a:gd name="T27" fmla="*/ 41 h 83"/>
                <a:gd name="T28" fmla="*/ 45 w 71"/>
                <a:gd name="T29" fmla="*/ 20 h 83"/>
                <a:gd name="T30" fmla="*/ 53 w 71"/>
                <a:gd name="T31" fmla="*/ 0 h 83"/>
                <a:gd name="T32" fmla="*/ 71 w 71"/>
                <a:gd name="T3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83">
                  <a:moveTo>
                    <a:pt x="71" y="0"/>
                  </a:moveTo>
                  <a:cubicBezTo>
                    <a:pt x="71" y="1"/>
                    <a:pt x="69" y="6"/>
                    <a:pt x="64" y="14"/>
                  </a:cubicBezTo>
                  <a:cubicBezTo>
                    <a:pt x="57" y="26"/>
                    <a:pt x="52" y="33"/>
                    <a:pt x="50" y="36"/>
                  </a:cubicBezTo>
                  <a:cubicBezTo>
                    <a:pt x="45" y="44"/>
                    <a:pt x="43" y="51"/>
                    <a:pt x="43" y="55"/>
                  </a:cubicBezTo>
                  <a:cubicBezTo>
                    <a:pt x="43" y="64"/>
                    <a:pt x="43" y="74"/>
                    <a:pt x="44" y="83"/>
                  </a:cubicBezTo>
                  <a:cubicBezTo>
                    <a:pt x="26" y="83"/>
                    <a:pt x="26" y="83"/>
                    <a:pt x="26" y="83"/>
                  </a:cubicBezTo>
                  <a:cubicBezTo>
                    <a:pt x="26" y="74"/>
                    <a:pt x="26" y="64"/>
                    <a:pt x="26" y="55"/>
                  </a:cubicBezTo>
                  <a:cubicBezTo>
                    <a:pt x="26" y="50"/>
                    <a:pt x="24" y="44"/>
                    <a:pt x="20" y="35"/>
                  </a:cubicBezTo>
                  <a:cubicBezTo>
                    <a:pt x="17" y="31"/>
                    <a:pt x="13" y="24"/>
                    <a:pt x="7" y="13"/>
                  </a:cubicBezTo>
                  <a:cubicBezTo>
                    <a:pt x="3" y="5"/>
                    <a:pt x="0" y="1"/>
                    <a:pt x="0" y="0"/>
                  </a:cubicBezTo>
                  <a:cubicBezTo>
                    <a:pt x="20" y="0"/>
                    <a:pt x="20" y="0"/>
                    <a:pt x="20" y="0"/>
                  </a:cubicBezTo>
                  <a:cubicBezTo>
                    <a:pt x="20" y="1"/>
                    <a:pt x="23" y="8"/>
                    <a:pt x="28" y="19"/>
                  </a:cubicBezTo>
                  <a:cubicBezTo>
                    <a:pt x="34" y="31"/>
                    <a:pt x="36" y="38"/>
                    <a:pt x="36" y="41"/>
                  </a:cubicBezTo>
                  <a:cubicBezTo>
                    <a:pt x="38" y="41"/>
                    <a:pt x="38" y="41"/>
                    <a:pt x="38" y="41"/>
                  </a:cubicBezTo>
                  <a:cubicBezTo>
                    <a:pt x="38" y="38"/>
                    <a:pt x="40" y="31"/>
                    <a:pt x="45" y="20"/>
                  </a:cubicBezTo>
                  <a:cubicBezTo>
                    <a:pt x="51" y="9"/>
                    <a:pt x="53" y="2"/>
                    <a:pt x="53" y="0"/>
                  </a:cubicBezTo>
                  <a:lnTo>
                    <a:pt x="7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íSlíḑè">
              <a:extLst>
                <a:ext uri="{FF2B5EF4-FFF2-40B4-BE49-F238E27FC236}">
                  <a16:creationId xmlns="" xmlns:a16="http://schemas.microsoft.com/office/drawing/2014/main" id="{6C9C6F28-F6FA-48AD-8CF4-66888C6327DF}"/>
                </a:ext>
              </a:extLst>
            </p:cNvPr>
            <p:cNvSpPr/>
            <p:nvPr/>
          </p:nvSpPr>
          <p:spPr bwMode="auto">
            <a:xfrm>
              <a:off x="3168824" y="6132874"/>
              <a:ext cx="88109" cy="93548"/>
            </a:xfrm>
            <a:custGeom>
              <a:avLst/>
              <a:gdLst>
                <a:gd name="T0" fmla="*/ 82 w 82"/>
                <a:gd name="T1" fmla="*/ 42 h 87"/>
                <a:gd name="T2" fmla="*/ 70 w 82"/>
                <a:gd name="T3" fmla="*/ 74 h 87"/>
                <a:gd name="T4" fmla="*/ 40 w 82"/>
                <a:gd name="T5" fmla="*/ 87 h 87"/>
                <a:gd name="T6" fmla="*/ 12 w 82"/>
                <a:gd name="T7" fmla="*/ 76 h 87"/>
                <a:gd name="T8" fmla="*/ 0 w 82"/>
                <a:gd name="T9" fmla="*/ 45 h 87"/>
                <a:gd name="T10" fmla="*/ 12 w 82"/>
                <a:gd name="T11" fmla="*/ 13 h 87"/>
                <a:gd name="T12" fmla="*/ 42 w 82"/>
                <a:gd name="T13" fmla="*/ 0 h 87"/>
                <a:gd name="T14" fmla="*/ 71 w 82"/>
                <a:gd name="T15" fmla="*/ 12 h 87"/>
                <a:gd name="T16" fmla="*/ 82 w 82"/>
                <a:gd name="T17" fmla="*/ 42 h 87"/>
                <a:gd name="T18" fmla="*/ 64 w 82"/>
                <a:gd name="T19" fmla="*/ 44 h 87"/>
                <a:gd name="T20" fmla="*/ 57 w 82"/>
                <a:gd name="T21" fmla="*/ 22 h 87"/>
                <a:gd name="T22" fmla="*/ 41 w 82"/>
                <a:gd name="T23" fmla="*/ 14 h 87"/>
                <a:gd name="T24" fmla="*/ 25 w 82"/>
                <a:gd name="T25" fmla="*/ 22 h 87"/>
                <a:gd name="T26" fmla="*/ 18 w 82"/>
                <a:gd name="T27" fmla="*/ 43 h 87"/>
                <a:gd name="T28" fmla="*/ 25 w 82"/>
                <a:gd name="T29" fmla="*/ 65 h 87"/>
                <a:gd name="T30" fmla="*/ 42 w 82"/>
                <a:gd name="T31" fmla="*/ 73 h 87"/>
                <a:gd name="T32" fmla="*/ 58 w 82"/>
                <a:gd name="T33" fmla="*/ 65 h 87"/>
                <a:gd name="T34" fmla="*/ 64 w 82"/>
                <a:gd name="T3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7">
                  <a:moveTo>
                    <a:pt x="82" y="42"/>
                  </a:moveTo>
                  <a:cubicBezTo>
                    <a:pt x="82" y="55"/>
                    <a:pt x="78" y="66"/>
                    <a:pt x="70" y="74"/>
                  </a:cubicBezTo>
                  <a:cubicBezTo>
                    <a:pt x="62" y="83"/>
                    <a:pt x="52" y="87"/>
                    <a:pt x="40" y="87"/>
                  </a:cubicBezTo>
                  <a:cubicBezTo>
                    <a:pt x="29" y="87"/>
                    <a:pt x="19" y="83"/>
                    <a:pt x="12" y="76"/>
                  </a:cubicBezTo>
                  <a:cubicBezTo>
                    <a:pt x="4" y="68"/>
                    <a:pt x="0" y="58"/>
                    <a:pt x="0" y="45"/>
                  </a:cubicBezTo>
                  <a:cubicBezTo>
                    <a:pt x="0" y="32"/>
                    <a:pt x="4" y="21"/>
                    <a:pt x="12" y="13"/>
                  </a:cubicBezTo>
                  <a:cubicBezTo>
                    <a:pt x="21" y="4"/>
                    <a:pt x="30" y="0"/>
                    <a:pt x="42" y="0"/>
                  </a:cubicBezTo>
                  <a:cubicBezTo>
                    <a:pt x="54" y="0"/>
                    <a:pt x="63" y="4"/>
                    <a:pt x="71" y="12"/>
                  </a:cubicBezTo>
                  <a:cubicBezTo>
                    <a:pt x="78" y="19"/>
                    <a:pt x="82" y="30"/>
                    <a:pt x="82" y="42"/>
                  </a:cubicBezTo>
                  <a:close/>
                  <a:moveTo>
                    <a:pt x="64" y="44"/>
                  </a:moveTo>
                  <a:cubicBezTo>
                    <a:pt x="64" y="35"/>
                    <a:pt x="62" y="28"/>
                    <a:pt x="57" y="22"/>
                  </a:cubicBezTo>
                  <a:cubicBezTo>
                    <a:pt x="53" y="16"/>
                    <a:pt x="47" y="14"/>
                    <a:pt x="41" y="14"/>
                  </a:cubicBezTo>
                  <a:cubicBezTo>
                    <a:pt x="34" y="14"/>
                    <a:pt x="29" y="16"/>
                    <a:pt x="25" y="22"/>
                  </a:cubicBezTo>
                  <a:cubicBezTo>
                    <a:pt x="20" y="28"/>
                    <a:pt x="18" y="35"/>
                    <a:pt x="18" y="43"/>
                  </a:cubicBezTo>
                  <a:cubicBezTo>
                    <a:pt x="18" y="52"/>
                    <a:pt x="20" y="59"/>
                    <a:pt x="25" y="65"/>
                  </a:cubicBezTo>
                  <a:cubicBezTo>
                    <a:pt x="30" y="71"/>
                    <a:pt x="35" y="73"/>
                    <a:pt x="42" y="73"/>
                  </a:cubicBezTo>
                  <a:cubicBezTo>
                    <a:pt x="48" y="73"/>
                    <a:pt x="53" y="71"/>
                    <a:pt x="58" y="65"/>
                  </a:cubicBezTo>
                  <a:cubicBezTo>
                    <a:pt x="62" y="59"/>
                    <a:pt x="64" y="52"/>
                    <a:pt x="64"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iṩḷíḍè">
              <a:extLst>
                <a:ext uri="{FF2B5EF4-FFF2-40B4-BE49-F238E27FC236}">
                  <a16:creationId xmlns="" xmlns:a16="http://schemas.microsoft.com/office/drawing/2014/main" id="{7780946D-F01F-4784-BBBB-0EC6A75AE99A}"/>
                </a:ext>
              </a:extLst>
            </p:cNvPr>
            <p:cNvSpPr/>
            <p:nvPr/>
          </p:nvSpPr>
          <p:spPr bwMode="auto">
            <a:xfrm>
              <a:off x="3272162" y="6135049"/>
              <a:ext cx="57108" cy="89197"/>
            </a:xfrm>
            <a:custGeom>
              <a:avLst/>
              <a:gdLst>
                <a:gd name="T0" fmla="*/ 53 w 53"/>
                <a:gd name="T1" fmla="*/ 0 h 83"/>
                <a:gd name="T2" fmla="*/ 53 w 53"/>
                <a:gd name="T3" fmla="*/ 14 h 83"/>
                <a:gd name="T4" fmla="*/ 16 w 53"/>
                <a:gd name="T5" fmla="*/ 13 h 83"/>
                <a:gd name="T6" fmla="*/ 17 w 53"/>
                <a:gd name="T7" fmla="*/ 37 h 83"/>
                <a:gd name="T8" fmla="*/ 45 w 53"/>
                <a:gd name="T9" fmla="*/ 36 h 83"/>
                <a:gd name="T10" fmla="*/ 45 w 53"/>
                <a:gd name="T11" fmla="*/ 50 h 83"/>
                <a:gd name="T12" fmla="*/ 17 w 53"/>
                <a:gd name="T13" fmla="*/ 49 h 83"/>
                <a:gd name="T14" fmla="*/ 18 w 53"/>
                <a:gd name="T15" fmla="*/ 83 h 83"/>
                <a:gd name="T16" fmla="*/ 0 w 53"/>
                <a:gd name="T17" fmla="*/ 83 h 83"/>
                <a:gd name="T18" fmla="*/ 1 w 53"/>
                <a:gd name="T19" fmla="*/ 39 h 83"/>
                <a:gd name="T20" fmla="*/ 0 w 53"/>
                <a:gd name="T21" fmla="*/ 0 h 83"/>
                <a:gd name="T22" fmla="*/ 53 w 53"/>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3">
                  <a:moveTo>
                    <a:pt x="53" y="0"/>
                  </a:moveTo>
                  <a:cubicBezTo>
                    <a:pt x="53" y="14"/>
                    <a:pt x="53" y="14"/>
                    <a:pt x="53" y="14"/>
                  </a:cubicBezTo>
                  <a:cubicBezTo>
                    <a:pt x="39" y="13"/>
                    <a:pt x="27" y="13"/>
                    <a:pt x="16" y="13"/>
                  </a:cubicBezTo>
                  <a:cubicBezTo>
                    <a:pt x="17" y="20"/>
                    <a:pt x="17" y="28"/>
                    <a:pt x="17" y="37"/>
                  </a:cubicBezTo>
                  <a:cubicBezTo>
                    <a:pt x="26" y="37"/>
                    <a:pt x="35" y="37"/>
                    <a:pt x="45" y="36"/>
                  </a:cubicBezTo>
                  <a:cubicBezTo>
                    <a:pt x="45" y="50"/>
                    <a:pt x="45" y="50"/>
                    <a:pt x="45" y="50"/>
                  </a:cubicBezTo>
                  <a:cubicBezTo>
                    <a:pt x="35" y="49"/>
                    <a:pt x="25" y="49"/>
                    <a:pt x="17" y="49"/>
                  </a:cubicBezTo>
                  <a:cubicBezTo>
                    <a:pt x="17" y="61"/>
                    <a:pt x="18" y="72"/>
                    <a:pt x="18" y="83"/>
                  </a:cubicBezTo>
                  <a:cubicBezTo>
                    <a:pt x="0" y="83"/>
                    <a:pt x="0" y="83"/>
                    <a:pt x="0" y="83"/>
                  </a:cubicBezTo>
                  <a:cubicBezTo>
                    <a:pt x="1" y="70"/>
                    <a:pt x="1" y="56"/>
                    <a:pt x="1" y="39"/>
                  </a:cubicBezTo>
                  <a:cubicBezTo>
                    <a:pt x="1" y="24"/>
                    <a:pt x="1" y="11"/>
                    <a:pt x="0" y="0"/>
                  </a:cubicBezTo>
                  <a:lnTo>
                    <a:pt x="5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ïś1ïḍe">
              <a:extLst>
                <a:ext uri="{FF2B5EF4-FFF2-40B4-BE49-F238E27FC236}">
                  <a16:creationId xmlns="" xmlns:a16="http://schemas.microsoft.com/office/drawing/2014/main" id="{582B04F4-DB3C-4D56-9756-512BE28CB1CC}"/>
                </a:ext>
              </a:extLst>
            </p:cNvPr>
            <p:cNvSpPr/>
            <p:nvPr/>
          </p:nvSpPr>
          <p:spPr bwMode="auto">
            <a:xfrm>
              <a:off x="3372237" y="6135049"/>
              <a:ext cx="57108" cy="89197"/>
            </a:xfrm>
            <a:custGeom>
              <a:avLst/>
              <a:gdLst>
                <a:gd name="T0" fmla="*/ 53 w 53"/>
                <a:gd name="T1" fmla="*/ 0 h 83"/>
                <a:gd name="T2" fmla="*/ 53 w 53"/>
                <a:gd name="T3" fmla="*/ 14 h 83"/>
                <a:gd name="T4" fmla="*/ 16 w 53"/>
                <a:gd name="T5" fmla="*/ 13 h 83"/>
                <a:gd name="T6" fmla="*/ 17 w 53"/>
                <a:gd name="T7" fmla="*/ 37 h 83"/>
                <a:gd name="T8" fmla="*/ 45 w 53"/>
                <a:gd name="T9" fmla="*/ 36 h 83"/>
                <a:gd name="T10" fmla="*/ 45 w 53"/>
                <a:gd name="T11" fmla="*/ 50 h 83"/>
                <a:gd name="T12" fmla="*/ 17 w 53"/>
                <a:gd name="T13" fmla="*/ 49 h 83"/>
                <a:gd name="T14" fmla="*/ 18 w 53"/>
                <a:gd name="T15" fmla="*/ 83 h 83"/>
                <a:gd name="T16" fmla="*/ 0 w 53"/>
                <a:gd name="T17" fmla="*/ 83 h 83"/>
                <a:gd name="T18" fmla="*/ 1 w 53"/>
                <a:gd name="T19" fmla="*/ 39 h 83"/>
                <a:gd name="T20" fmla="*/ 0 w 53"/>
                <a:gd name="T21" fmla="*/ 0 h 83"/>
                <a:gd name="T22" fmla="*/ 53 w 53"/>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3">
                  <a:moveTo>
                    <a:pt x="53" y="0"/>
                  </a:moveTo>
                  <a:cubicBezTo>
                    <a:pt x="53" y="14"/>
                    <a:pt x="53" y="14"/>
                    <a:pt x="53" y="14"/>
                  </a:cubicBezTo>
                  <a:cubicBezTo>
                    <a:pt x="39" y="13"/>
                    <a:pt x="27" y="13"/>
                    <a:pt x="16" y="13"/>
                  </a:cubicBezTo>
                  <a:cubicBezTo>
                    <a:pt x="17" y="20"/>
                    <a:pt x="17" y="28"/>
                    <a:pt x="17" y="37"/>
                  </a:cubicBezTo>
                  <a:cubicBezTo>
                    <a:pt x="25" y="37"/>
                    <a:pt x="35" y="37"/>
                    <a:pt x="45" y="36"/>
                  </a:cubicBezTo>
                  <a:cubicBezTo>
                    <a:pt x="45" y="50"/>
                    <a:pt x="45" y="50"/>
                    <a:pt x="45" y="50"/>
                  </a:cubicBezTo>
                  <a:cubicBezTo>
                    <a:pt x="35" y="49"/>
                    <a:pt x="25" y="49"/>
                    <a:pt x="17" y="49"/>
                  </a:cubicBezTo>
                  <a:cubicBezTo>
                    <a:pt x="17" y="61"/>
                    <a:pt x="17" y="72"/>
                    <a:pt x="18" y="83"/>
                  </a:cubicBezTo>
                  <a:cubicBezTo>
                    <a:pt x="0" y="83"/>
                    <a:pt x="0" y="83"/>
                    <a:pt x="0" y="83"/>
                  </a:cubicBezTo>
                  <a:cubicBezTo>
                    <a:pt x="1" y="70"/>
                    <a:pt x="1" y="56"/>
                    <a:pt x="1" y="39"/>
                  </a:cubicBezTo>
                  <a:cubicBezTo>
                    <a:pt x="1" y="24"/>
                    <a:pt x="1" y="11"/>
                    <a:pt x="0" y="0"/>
                  </a:cubicBezTo>
                  <a:lnTo>
                    <a:pt x="5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íşļiḍê">
              <a:extLst>
                <a:ext uri="{FF2B5EF4-FFF2-40B4-BE49-F238E27FC236}">
                  <a16:creationId xmlns="" xmlns:a16="http://schemas.microsoft.com/office/drawing/2014/main" id="{94987D78-8DDD-45D2-8C0D-A54207FE4F59}"/>
                </a:ext>
              </a:extLst>
            </p:cNvPr>
            <p:cNvSpPr/>
            <p:nvPr/>
          </p:nvSpPr>
          <p:spPr bwMode="auto">
            <a:xfrm>
              <a:off x="3442398" y="6135049"/>
              <a:ext cx="19036" cy="89197"/>
            </a:xfrm>
            <a:custGeom>
              <a:avLst/>
              <a:gdLst>
                <a:gd name="T0" fmla="*/ 18 w 18"/>
                <a:gd name="T1" fmla="*/ 83 h 83"/>
                <a:gd name="T2" fmla="*/ 0 w 18"/>
                <a:gd name="T3" fmla="*/ 83 h 83"/>
                <a:gd name="T4" fmla="*/ 0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0" y="70"/>
                    <a:pt x="0" y="55"/>
                    <a:pt x="0" y="39"/>
                  </a:cubicBezTo>
                  <a:cubicBezTo>
                    <a:pt x="0" y="24"/>
                    <a:pt x="0" y="11"/>
                    <a:pt x="0" y="0"/>
                  </a:cubicBezTo>
                  <a:cubicBezTo>
                    <a:pt x="18" y="0"/>
                    <a:pt x="18" y="0"/>
                    <a:pt x="18" y="0"/>
                  </a:cubicBezTo>
                  <a:cubicBezTo>
                    <a:pt x="17" y="10"/>
                    <a:pt x="17" y="24"/>
                    <a:pt x="17" y="39"/>
                  </a:cubicBezTo>
                  <a:cubicBezTo>
                    <a:pt x="17" y="56"/>
                    <a:pt x="17"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îṧľíde">
              <a:extLst>
                <a:ext uri="{FF2B5EF4-FFF2-40B4-BE49-F238E27FC236}">
                  <a16:creationId xmlns="" xmlns:a16="http://schemas.microsoft.com/office/drawing/2014/main" id="{56DC34C2-BBE9-4C76-A1E9-F7AB2C915F49}"/>
                </a:ext>
              </a:extLst>
            </p:cNvPr>
            <p:cNvSpPr/>
            <p:nvPr/>
          </p:nvSpPr>
          <p:spPr bwMode="auto">
            <a:xfrm>
              <a:off x="3481014" y="6135049"/>
              <a:ext cx="74512"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4" y="11"/>
                    <a:pt x="35" y="27"/>
                  </a:cubicBezTo>
                  <a:cubicBezTo>
                    <a:pt x="46" y="44"/>
                    <a:pt x="53" y="55"/>
                    <a:pt x="54" y="61"/>
                  </a:cubicBezTo>
                  <a:cubicBezTo>
                    <a:pt x="55" y="61"/>
                    <a:pt x="55" y="61"/>
                    <a:pt x="55" y="61"/>
                  </a:cubicBezTo>
                  <a:cubicBezTo>
                    <a:pt x="54" y="51"/>
                    <a:pt x="54" y="43"/>
                    <a:pt x="54" y="35"/>
                  </a:cubicBezTo>
                  <a:cubicBezTo>
                    <a:pt x="54" y="24"/>
                    <a:pt x="54" y="12"/>
                    <a:pt x="53" y="0"/>
                  </a:cubicBezTo>
                  <a:cubicBezTo>
                    <a:pt x="69" y="0"/>
                    <a:pt x="69" y="0"/>
                    <a:pt x="69" y="0"/>
                  </a:cubicBezTo>
                  <a:cubicBezTo>
                    <a:pt x="68" y="10"/>
                    <a:pt x="68" y="24"/>
                    <a:pt x="68" y="39"/>
                  </a:cubicBezTo>
                  <a:cubicBezTo>
                    <a:pt x="68" y="56"/>
                    <a:pt x="68"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ïṣḻïḍê">
              <a:extLst>
                <a:ext uri="{FF2B5EF4-FFF2-40B4-BE49-F238E27FC236}">
                  <a16:creationId xmlns="" xmlns:a16="http://schemas.microsoft.com/office/drawing/2014/main" id="{7D49A715-3191-4106-AE39-4A20903CDD87}"/>
                </a:ext>
              </a:extLst>
            </p:cNvPr>
            <p:cNvSpPr/>
            <p:nvPr/>
          </p:nvSpPr>
          <p:spPr bwMode="auto">
            <a:xfrm>
              <a:off x="3566404" y="6135049"/>
              <a:ext cx="87022" cy="89197"/>
            </a:xfrm>
            <a:custGeom>
              <a:avLst/>
              <a:gdLst>
                <a:gd name="T0" fmla="*/ 81 w 81"/>
                <a:gd name="T1" fmla="*/ 83 h 83"/>
                <a:gd name="T2" fmla="*/ 61 w 81"/>
                <a:gd name="T3" fmla="*/ 83 h 83"/>
                <a:gd name="T4" fmla="*/ 55 w 81"/>
                <a:gd name="T5" fmla="*/ 59 h 83"/>
                <a:gd name="T6" fmla="*/ 25 w 81"/>
                <a:gd name="T7" fmla="*/ 59 h 83"/>
                <a:gd name="T8" fmla="*/ 19 w 81"/>
                <a:gd name="T9" fmla="*/ 83 h 83"/>
                <a:gd name="T10" fmla="*/ 0 w 81"/>
                <a:gd name="T11" fmla="*/ 83 h 83"/>
                <a:gd name="T12" fmla="*/ 15 w 81"/>
                <a:gd name="T13" fmla="*/ 42 h 83"/>
                <a:gd name="T14" fmla="*/ 30 w 81"/>
                <a:gd name="T15" fmla="*/ 0 h 83"/>
                <a:gd name="T16" fmla="*/ 54 w 81"/>
                <a:gd name="T17" fmla="*/ 0 h 83"/>
                <a:gd name="T18" fmla="*/ 68 w 81"/>
                <a:gd name="T19" fmla="*/ 41 h 83"/>
                <a:gd name="T20" fmla="*/ 81 w 81"/>
                <a:gd name="T21" fmla="*/ 83 h 83"/>
                <a:gd name="T22" fmla="*/ 52 w 81"/>
                <a:gd name="T23" fmla="*/ 47 h 83"/>
                <a:gd name="T24" fmla="*/ 41 w 81"/>
                <a:gd name="T25" fmla="*/ 11 h 83"/>
                <a:gd name="T26" fmla="*/ 40 w 81"/>
                <a:gd name="T27" fmla="*/ 11 h 83"/>
                <a:gd name="T28" fmla="*/ 28 w 81"/>
                <a:gd name="T29" fmla="*/ 47 h 83"/>
                <a:gd name="T30" fmla="*/ 52 w 81"/>
                <a:gd name="T3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83">
                  <a:moveTo>
                    <a:pt x="81" y="83"/>
                  </a:moveTo>
                  <a:cubicBezTo>
                    <a:pt x="61" y="83"/>
                    <a:pt x="61" y="83"/>
                    <a:pt x="61" y="83"/>
                  </a:cubicBezTo>
                  <a:cubicBezTo>
                    <a:pt x="61" y="80"/>
                    <a:pt x="59" y="72"/>
                    <a:pt x="55" y="59"/>
                  </a:cubicBezTo>
                  <a:cubicBezTo>
                    <a:pt x="25" y="59"/>
                    <a:pt x="25" y="59"/>
                    <a:pt x="25" y="59"/>
                  </a:cubicBezTo>
                  <a:cubicBezTo>
                    <a:pt x="21" y="72"/>
                    <a:pt x="19" y="80"/>
                    <a:pt x="19" y="83"/>
                  </a:cubicBezTo>
                  <a:cubicBezTo>
                    <a:pt x="0" y="83"/>
                    <a:pt x="0" y="83"/>
                    <a:pt x="0" y="83"/>
                  </a:cubicBezTo>
                  <a:cubicBezTo>
                    <a:pt x="0" y="81"/>
                    <a:pt x="5" y="68"/>
                    <a:pt x="15" y="42"/>
                  </a:cubicBezTo>
                  <a:cubicBezTo>
                    <a:pt x="25" y="16"/>
                    <a:pt x="30" y="2"/>
                    <a:pt x="30" y="0"/>
                  </a:cubicBezTo>
                  <a:cubicBezTo>
                    <a:pt x="54" y="0"/>
                    <a:pt x="54" y="0"/>
                    <a:pt x="54" y="0"/>
                  </a:cubicBezTo>
                  <a:cubicBezTo>
                    <a:pt x="54" y="2"/>
                    <a:pt x="59" y="16"/>
                    <a:pt x="68" y="41"/>
                  </a:cubicBezTo>
                  <a:cubicBezTo>
                    <a:pt x="77" y="67"/>
                    <a:pt x="81" y="81"/>
                    <a:pt x="81" y="83"/>
                  </a:cubicBezTo>
                  <a:close/>
                  <a:moveTo>
                    <a:pt x="52" y="47"/>
                  </a:moveTo>
                  <a:cubicBezTo>
                    <a:pt x="44" y="25"/>
                    <a:pt x="41" y="13"/>
                    <a:pt x="41" y="11"/>
                  </a:cubicBezTo>
                  <a:cubicBezTo>
                    <a:pt x="40" y="11"/>
                    <a:pt x="40" y="11"/>
                    <a:pt x="40" y="11"/>
                  </a:cubicBezTo>
                  <a:cubicBezTo>
                    <a:pt x="40" y="13"/>
                    <a:pt x="36" y="25"/>
                    <a:pt x="28" y="47"/>
                  </a:cubicBezTo>
                  <a:lnTo>
                    <a:pt x="52" y="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îṥlídè">
              <a:extLst>
                <a:ext uri="{FF2B5EF4-FFF2-40B4-BE49-F238E27FC236}">
                  <a16:creationId xmlns="" xmlns:a16="http://schemas.microsoft.com/office/drawing/2014/main" id="{A127C338-B5D4-4557-B899-EB879DD461E8}"/>
                </a:ext>
              </a:extLst>
            </p:cNvPr>
            <p:cNvSpPr/>
            <p:nvPr/>
          </p:nvSpPr>
          <p:spPr bwMode="auto">
            <a:xfrm>
              <a:off x="3664303" y="6135049"/>
              <a:ext cx="74512"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4" y="11"/>
                    <a:pt x="35" y="27"/>
                  </a:cubicBezTo>
                  <a:cubicBezTo>
                    <a:pt x="46" y="44"/>
                    <a:pt x="53" y="55"/>
                    <a:pt x="54" y="61"/>
                  </a:cubicBezTo>
                  <a:cubicBezTo>
                    <a:pt x="55" y="61"/>
                    <a:pt x="55" y="61"/>
                    <a:pt x="55" y="61"/>
                  </a:cubicBezTo>
                  <a:cubicBezTo>
                    <a:pt x="54" y="51"/>
                    <a:pt x="54" y="43"/>
                    <a:pt x="54" y="35"/>
                  </a:cubicBezTo>
                  <a:cubicBezTo>
                    <a:pt x="54" y="24"/>
                    <a:pt x="53" y="12"/>
                    <a:pt x="53" y="0"/>
                  </a:cubicBezTo>
                  <a:cubicBezTo>
                    <a:pt x="69" y="0"/>
                    <a:pt x="69" y="0"/>
                    <a:pt x="69" y="0"/>
                  </a:cubicBezTo>
                  <a:cubicBezTo>
                    <a:pt x="68" y="10"/>
                    <a:pt x="68" y="24"/>
                    <a:pt x="68" y="39"/>
                  </a:cubicBezTo>
                  <a:cubicBezTo>
                    <a:pt x="68" y="56"/>
                    <a:pt x="68"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ïś1íḋê">
              <a:extLst>
                <a:ext uri="{FF2B5EF4-FFF2-40B4-BE49-F238E27FC236}">
                  <a16:creationId xmlns="" xmlns:a16="http://schemas.microsoft.com/office/drawing/2014/main" id="{4510A78B-9070-46E7-BC02-F887971B1FFC}"/>
                </a:ext>
              </a:extLst>
            </p:cNvPr>
            <p:cNvSpPr/>
            <p:nvPr/>
          </p:nvSpPr>
          <p:spPr bwMode="auto">
            <a:xfrm>
              <a:off x="3753500" y="6132874"/>
              <a:ext cx="69074" cy="93548"/>
            </a:xfrm>
            <a:custGeom>
              <a:avLst/>
              <a:gdLst>
                <a:gd name="T0" fmla="*/ 64 w 64"/>
                <a:gd name="T1" fmla="*/ 70 h 87"/>
                <a:gd name="T2" fmla="*/ 63 w 64"/>
                <a:gd name="T3" fmla="*/ 85 h 87"/>
                <a:gd name="T4" fmla="*/ 45 w 64"/>
                <a:gd name="T5" fmla="*/ 87 h 87"/>
                <a:gd name="T6" fmla="*/ 12 w 64"/>
                <a:gd name="T7" fmla="*/ 75 h 87"/>
                <a:gd name="T8" fmla="*/ 0 w 64"/>
                <a:gd name="T9" fmla="*/ 45 h 87"/>
                <a:gd name="T10" fmla="*/ 12 w 64"/>
                <a:gd name="T11" fmla="*/ 14 h 87"/>
                <a:gd name="T12" fmla="*/ 46 w 64"/>
                <a:gd name="T13" fmla="*/ 0 h 87"/>
                <a:gd name="T14" fmla="*/ 61 w 64"/>
                <a:gd name="T15" fmla="*/ 2 h 87"/>
                <a:gd name="T16" fmla="*/ 58 w 64"/>
                <a:gd name="T17" fmla="*/ 17 h 87"/>
                <a:gd name="T18" fmla="*/ 44 w 64"/>
                <a:gd name="T19" fmla="*/ 15 h 87"/>
                <a:gd name="T20" fmla="*/ 25 w 64"/>
                <a:gd name="T21" fmla="*/ 23 h 87"/>
                <a:gd name="T22" fmla="*/ 18 w 64"/>
                <a:gd name="T23" fmla="*/ 43 h 87"/>
                <a:gd name="T24" fmla="*/ 26 w 64"/>
                <a:gd name="T25" fmla="*/ 64 h 87"/>
                <a:gd name="T26" fmla="*/ 47 w 64"/>
                <a:gd name="T27" fmla="*/ 73 h 87"/>
                <a:gd name="T28" fmla="*/ 64 w 64"/>
                <a:gd name="T29"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87">
                  <a:moveTo>
                    <a:pt x="64" y="70"/>
                  </a:moveTo>
                  <a:cubicBezTo>
                    <a:pt x="63" y="85"/>
                    <a:pt x="63" y="85"/>
                    <a:pt x="63" y="85"/>
                  </a:cubicBezTo>
                  <a:cubicBezTo>
                    <a:pt x="57" y="86"/>
                    <a:pt x="51" y="87"/>
                    <a:pt x="45" y="87"/>
                  </a:cubicBezTo>
                  <a:cubicBezTo>
                    <a:pt x="30" y="87"/>
                    <a:pt x="19" y="83"/>
                    <a:pt x="12" y="75"/>
                  </a:cubicBezTo>
                  <a:cubicBezTo>
                    <a:pt x="4" y="67"/>
                    <a:pt x="0" y="57"/>
                    <a:pt x="0" y="45"/>
                  </a:cubicBezTo>
                  <a:cubicBezTo>
                    <a:pt x="0" y="33"/>
                    <a:pt x="4" y="23"/>
                    <a:pt x="12" y="14"/>
                  </a:cubicBezTo>
                  <a:cubicBezTo>
                    <a:pt x="20" y="5"/>
                    <a:pt x="32" y="0"/>
                    <a:pt x="46" y="0"/>
                  </a:cubicBezTo>
                  <a:cubicBezTo>
                    <a:pt x="51" y="0"/>
                    <a:pt x="56" y="1"/>
                    <a:pt x="61" y="2"/>
                  </a:cubicBezTo>
                  <a:cubicBezTo>
                    <a:pt x="58" y="17"/>
                    <a:pt x="58" y="17"/>
                    <a:pt x="58" y="17"/>
                  </a:cubicBezTo>
                  <a:cubicBezTo>
                    <a:pt x="53" y="15"/>
                    <a:pt x="48" y="15"/>
                    <a:pt x="44" y="15"/>
                  </a:cubicBezTo>
                  <a:cubicBezTo>
                    <a:pt x="35" y="15"/>
                    <a:pt x="29" y="17"/>
                    <a:pt x="25" y="23"/>
                  </a:cubicBezTo>
                  <a:cubicBezTo>
                    <a:pt x="20" y="28"/>
                    <a:pt x="18" y="35"/>
                    <a:pt x="18" y="43"/>
                  </a:cubicBezTo>
                  <a:cubicBezTo>
                    <a:pt x="18" y="51"/>
                    <a:pt x="21" y="58"/>
                    <a:pt x="26" y="64"/>
                  </a:cubicBezTo>
                  <a:cubicBezTo>
                    <a:pt x="31" y="70"/>
                    <a:pt x="38" y="73"/>
                    <a:pt x="47" y="73"/>
                  </a:cubicBezTo>
                  <a:cubicBezTo>
                    <a:pt x="52" y="73"/>
                    <a:pt x="58" y="72"/>
                    <a:pt x="64" y="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îṣľiḋê">
              <a:extLst>
                <a:ext uri="{FF2B5EF4-FFF2-40B4-BE49-F238E27FC236}">
                  <a16:creationId xmlns="" xmlns:a16="http://schemas.microsoft.com/office/drawing/2014/main" id="{635FAB7C-CDF4-4310-92A3-E7FFB9CE0047}"/>
                </a:ext>
              </a:extLst>
            </p:cNvPr>
            <p:cNvSpPr/>
            <p:nvPr/>
          </p:nvSpPr>
          <p:spPr bwMode="auto">
            <a:xfrm>
              <a:off x="3836715" y="6135049"/>
              <a:ext cx="59284" cy="89197"/>
            </a:xfrm>
            <a:custGeom>
              <a:avLst/>
              <a:gdLst>
                <a:gd name="T0" fmla="*/ 55 w 55"/>
                <a:gd name="T1" fmla="*/ 69 h 83"/>
                <a:gd name="T2" fmla="*/ 54 w 55"/>
                <a:gd name="T3" fmla="*/ 83 h 83"/>
                <a:gd name="T4" fmla="*/ 0 w 55"/>
                <a:gd name="T5" fmla="*/ 83 h 83"/>
                <a:gd name="T6" fmla="*/ 1 w 55"/>
                <a:gd name="T7" fmla="*/ 39 h 83"/>
                <a:gd name="T8" fmla="*/ 0 w 55"/>
                <a:gd name="T9" fmla="*/ 0 h 83"/>
                <a:gd name="T10" fmla="*/ 52 w 55"/>
                <a:gd name="T11" fmla="*/ 0 h 83"/>
                <a:gd name="T12" fmla="*/ 51 w 55"/>
                <a:gd name="T13" fmla="*/ 14 h 83"/>
                <a:gd name="T14" fmla="*/ 16 w 55"/>
                <a:gd name="T15" fmla="*/ 13 h 83"/>
                <a:gd name="T16" fmla="*/ 17 w 55"/>
                <a:gd name="T17" fmla="*/ 34 h 83"/>
                <a:gd name="T18" fmla="*/ 46 w 55"/>
                <a:gd name="T19" fmla="*/ 33 h 83"/>
                <a:gd name="T20" fmla="*/ 46 w 55"/>
                <a:gd name="T21" fmla="*/ 46 h 83"/>
                <a:gd name="T22" fmla="*/ 17 w 55"/>
                <a:gd name="T23" fmla="*/ 46 h 83"/>
                <a:gd name="T24" fmla="*/ 18 w 55"/>
                <a:gd name="T25" fmla="*/ 70 h 83"/>
                <a:gd name="T26" fmla="*/ 55 w 55"/>
                <a:gd name="T27"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3">
                  <a:moveTo>
                    <a:pt x="55" y="69"/>
                  </a:moveTo>
                  <a:cubicBezTo>
                    <a:pt x="54" y="83"/>
                    <a:pt x="54" y="83"/>
                    <a:pt x="54" y="83"/>
                  </a:cubicBezTo>
                  <a:cubicBezTo>
                    <a:pt x="0" y="83"/>
                    <a:pt x="0" y="83"/>
                    <a:pt x="0" y="83"/>
                  </a:cubicBezTo>
                  <a:cubicBezTo>
                    <a:pt x="0" y="70"/>
                    <a:pt x="1" y="56"/>
                    <a:pt x="1" y="39"/>
                  </a:cubicBezTo>
                  <a:cubicBezTo>
                    <a:pt x="1" y="24"/>
                    <a:pt x="0" y="11"/>
                    <a:pt x="0" y="0"/>
                  </a:cubicBezTo>
                  <a:cubicBezTo>
                    <a:pt x="52" y="0"/>
                    <a:pt x="52" y="0"/>
                    <a:pt x="52" y="0"/>
                  </a:cubicBezTo>
                  <a:cubicBezTo>
                    <a:pt x="51" y="14"/>
                    <a:pt x="51" y="14"/>
                    <a:pt x="51" y="14"/>
                  </a:cubicBezTo>
                  <a:cubicBezTo>
                    <a:pt x="38" y="13"/>
                    <a:pt x="27" y="13"/>
                    <a:pt x="16" y="13"/>
                  </a:cubicBezTo>
                  <a:cubicBezTo>
                    <a:pt x="17" y="19"/>
                    <a:pt x="17" y="26"/>
                    <a:pt x="17" y="34"/>
                  </a:cubicBezTo>
                  <a:cubicBezTo>
                    <a:pt x="26" y="34"/>
                    <a:pt x="35" y="33"/>
                    <a:pt x="46" y="33"/>
                  </a:cubicBezTo>
                  <a:cubicBezTo>
                    <a:pt x="46" y="46"/>
                    <a:pt x="46" y="46"/>
                    <a:pt x="46" y="46"/>
                  </a:cubicBezTo>
                  <a:cubicBezTo>
                    <a:pt x="36" y="46"/>
                    <a:pt x="26" y="46"/>
                    <a:pt x="17" y="46"/>
                  </a:cubicBezTo>
                  <a:cubicBezTo>
                    <a:pt x="17" y="54"/>
                    <a:pt x="17" y="63"/>
                    <a:pt x="18" y="70"/>
                  </a:cubicBezTo>
                  <a:cubicBezTo>
                    <a:pt x="29" y="70"/>
                    <a:pt x="42" y="70"/>
                    <a:pt x="55"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isļíḓé">
              <a:extLst>
                <a:ext uri="{FF2B5EF4-FFF2-40B4-BE49-F238E27FC236}">
                  <a16:creationId xmlns="" xmlns:a16="http://schemas.microsoft.com/office/drawing/2014/main" id="{DC157BD8-F462-485F-9A94-AE0729829CE0}"/>
                </a:ext>
              </a:extLst>
            </p:cNvPr>
            <p:cNvSpPr/>
            <p:nvPr/>
          </p:nvSpPr>
          <p:spPr bwMode="auto">
            <a:xfrm>
              <a:off x="3932439" y="6135049"/>
              <a:ext cx="87566" cy="89197"/>
            </a:xfrm>
            <a:custGeom>
              <a:avLst/>
              <a:gdLst>
                <a:gd name="T0" fmla="*/ 81 w 81"/>
                <a:gd name="T1" fmla="*/ 83 h 83"/>
                <a:gd name="T2" fmla="*/ 61 w 81"/>
                <a:gd name="T3" fmla="*/ 83 h 83"/>
                <a:gd name="T4" fmla="*/ 55 w 81"/>
                <a:gd name="T5" fmla="*/ 59 h 83"/>
                <a:gd name="T6" fmla="*/ 25 w 81"/>
                <a:gd name="T7" fmla="*/ 59 h 83"/>
                <a:gd name="T8" fmla="*/ 19 w 81"/>
                <a:gd name="T9" fmla="*/ 83 h 83"/>
                <a:gd name="T10" fmla="*/ 0 w 81"/>
                <a:gd name="T11" fmla="*/ 83 h 83"/>
                <a:gd name="T12" fmla="*/ 15 w 81"/>
                <a:gd name="T13" fmla="*/ 42 h 83"/>
                <a:gd name="T14" fmla="*/ 30 w 81"/>
                <a:gd name="T15" fmla="*/ 0 h 83"/>
                <a:gd name="T16" fmla="*/ 54 w 81"/>
                <a:gd name="T17" fmla="*/ 0 h 83"/>
                <a:gd name="T18" fmla="*/ 68 w 81"/>
                <a:gd name="T19" fmla="*/ 41 h 83"/>
                <a:gd name="T20" fmla="*/ 81 w 81"/>
                <a:gd name="T21" fmla="*/ 83 h 83"/>
                <a:gd name="T22" fmla="*/ 52 w 81"/>
                <a:gd name="T23" fmla="*/ 47 h 83"/>
                <a:gd name="T24" fmla="*/ 41 w 81"/>
                <a:gd name="T25" fmla="*/ 11 h 83"/>
                <a:gd name="T26" fmla="*/ 40 w 81"/>
                <a:gd name="T27" fmla="*/ 11 h 83"/>
                <a:gd name="T28" fmla="*/ 28 w 81"/>
                <a:gd name="T29" fmla="*/ 47 h 83"/>
                <a:gd name="T30" fmla="*/ 52 w 81"/>
                <a:gd name="T3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83">
                  <a:moveTo>
                    <a:pt x="81" y="83"/>
                  </a:moveTo>
                  <a:cubicBezTo>
                    <a:pt x="61" y="83"/>
                    <a:pt x="61" y="83"/>
                    <a:pt x="61" y="83"/>
                  </a:cubicBezTo>
                  <a:cubicBezTo>
                    <a:pt x="61" y="80"/>
                    <a:pt x="59" y="72"/>
                    <a:pt x="55" y="59"/>
                  </a:cubicBezTo>
                  <a:cubicBezTo>
                    <a:pt x="25" y="59"/>
                    <a:pt x="25" y="59"/>
                    <a:pt x="25" y="59"/>
                  </a:cubicBezTo>
                  <a:cubicBezTo>
                    <a:pt x="21" y="72"/>
                    <a:pt x="19" y="80"/>
                    <a:pt x="19" y="83"/>
                  </a:cubicBezTo>
                  <a:cubicBezTo>
                    <a:pt x="0" y="83"/>
                    <a:pt x="0" y="83"/>
                    <a:pt x="0" y="83"/>
                  </a:cubicBezTo>
                  <a:cubicBezTo>
                    <a:pt x="0" y="81"/>
                    <a:pt x="5" y="68"/>
                    <a:pt x="15" y="42"/>
                  </a:cubicBezTo>
                  <a:cubicBezTo>
                    <a:pt x="25" y="16"/>
                    <a:pt x="30" y="2"/>
                    <a:pt x="30" y="0"/>
                  </a:cubicBezTo>
                  <a:cubicBezTo>
                    <a:pt x="54" y="0"/>
                    <a:pt x="54" y="0"/>
                    <a:pt x="54" y="0"/>
                  </a:cubicBezTo>
                  <a:cubicBezTo>
                    <a:pt x="54" y="2"/>
                    <a:pt x="59" y="16"/>
                    <a:pt x="68" y="41"/>
                  </a:cubicBezTo>
                  <a:cubicBezTo>
                    <a:pt x="77" y="67"/>
                    <a:pt x="81" y="81"/>
                    <a:pt x="81" y="83"/>
                  </a:cubicBezTo>
                  <a:close/>
                  <a:moveTo>
                    <a:pt x="52" y="47"/>
                  </a:moveTo>
                  <a:cubicBezTo>
                    <a:pt x="44" y="25"/>
                    <a:pt x="41" y="13"/>
                    <a:pt x="41" y="11"/>
                  </a:cubicBezTo>
                  <a:cubicBezTo>
                    <a:pt x="40" y="11"/>
                    <a:pt x="40" y="11"/>
                    <a:pt x="40" y="11"/>
                  </a:cubicBezTo>
                  <a:cubicBezTo>
                    <a:pt x="40" y="13"/>
                    <a:pt x="36" y="25"/>
                    <a:pt x="28" y="47"/>
                  </a:cubicBezTo>
                  <a:lnTo>
                    <a:pt x="52" y="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iŝľîḍê">
              <a:extLst>
                <a:ext uri="{FF2B5EF4-FFF2-40B4-BE49-F238E27FC236}">
                  <a16:creationId xmlns="" xmlns:a16="http://schemas.microsoft.com/office/drawing/2014/main" id="{934B568E-EDFE-4A1F-AC1F-57A6097C60D5}"/>
                </a:ext>
              </a:extLst>
            </p:cNvPr>
            <p:cNvSpPr/>
            <p:nvPr/>
          </p:nvSpPr>
          <p:spPr bwMode="auto">
            <a:xfrm>
              <a:off x="4030882" y="6135049"/>
              <a:ext cx="73968" cy="89197"/>
            </a:xfrm>
            <a:custGeom>
              <a:avLst/>
              <a:gdLst>
                <a:gd name="T0" fmla="*/ 69 w 69"/>
                <a:gd name="T1" fmla="*/ 83 h 83"/>
                <a:gd name="T2" fmla="*/ 53 w 69"/>
                <a:gd name="T3" fmla="*/ 83 h 83"/>
                <a:gd name="T4" fmla="*/ 36 w 69"/>
                <a:gd name="T5" fmla="*/ 55 h 83"/>
                <a:gd name="T6" fmla="*/ 15 w 69"/>
                <a:gd name="T7" fmla="*/ 19 h 83"/>
                <a:gd name="T8" fmla="*/ 14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5 w 69"/>
                <a:gd name="T25" fmla="*/ 61 h 83"/>
                <a:gd name="T26" fmla="*/ 56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6" y="55"/>
                  </a:cubicBezTo>
                  <a:cubicBezTo>
                    <a:pt x="23" y="38"/>
                    <a:pt x="16" y="26"/>
                    <a:pt x="15" y="19"/>
                  </a:cubicBezTo>
                  <a:cubicBezTo>
                    <a:pt x="14" y="19"/>
                    <a:pt x="14" y="19"/>
                    <a:pt x="14" y="19"/>
                  </a:cubicBezTo>
                  <a:cubicBezTo>
                    <a:pt x="15"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5" y="11"/>
                    <a:pt x="35" y="27"/>
                  </a:cubicBezTo>
                  <a:cubicBezTo>
                    <a:pt x="46" y="44"/>
                    <a:pt x="53" y="55"/>
                    <a:pt x="55" y="61"/>
                  </a:cubicBezTo>
                  <a:cubicBezTo>
                    <a:pt x="56" y="61"/>
                    <a:pt x="56" y="61"/>
                    <a:pt x="56" y="61"/>
                  </a:cubicBezTo>
                  <a:cubicBezTo>
                    <a:pt x="54" y="51"/>
                    <a:pt x="54" y="43"/>
                    <a:pt x="54" y="35"/>
                  </a:cubicBezTo>
                  <a:cubicBezTo>
                    <a:pt x="54" y="24"/>
                    <a:pt x="54" y="12"/>
                    <a:pt x="53" y="0"/>
                  </a:cubicBezTo>
                  <a:cubicBezTo>
                    <a:pt x="69" y="0"/>
                    <a:pt x="69" y="0"/>
                    <a:pt x="69" y="0"/>
                  </a:cubicBezTo>
                  <a:cubicBezTo>
                    <a:pt x="69" y="10"/>
                    <a:pt x="68" y="24"/>
                    <a:pt x="68" y="39"/>
                  </a:cubicBezTo>
                  <a:cubicBezTo>
                    <a:pt x="68" y="56"/>
                    <a:pt x="69"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îSḻiḍê">
              <a:extLst>
                <a:ext uri="{FF2B5EF4-FFF2-40B4-BE49-F238E27FC236}">
                  <a16:creationId xmlns="" xmlns:a16="http://schemas.microsoft.com/office/drawing/2014/main" id="{C8A37A1F-E7A4-40F0-8C75-3297B6687422}"/>
                </a:ext>
              </a:extLst>
            </p:cNvPr>
            <p:cNvSpPr/>
            <p:nvPr/>
          </p:nvSpPr>
          <p:spPr bwMode="auto">
            <a:xfrm>
              <a:off x="4125518" y="6133961"/>
              <a:ext cx="75600" cy="91373"/>
            </a:xfrm>
            <a:custGeom>
              <a:avLst/>
              <a:gdLst>
                <a:gd name="T0" fmla="*/ 70 w 70"/>
                <a:gd name="T1" fmla="*/ 39 h 85"/>
                <a:gd name="T2" fmla="*/ 58 w 70"/>
                <a:gd name="T3" fmla="*/ 71 h 85"/>
                <a:gd name="T4" fmla="*/ 26 w 70"/>
                <a:gd name="T5" fmla="*/ 85 h 85"/>
                <a:gd name="T6" fmla="*/ 0 w 70"/>
                <a:gd name="T7" fmla="*/ 84 h 85"/>
                <a:gd name="T8" fmla="*/ 0 w 70"/>
                <a:gd name="T9" fmla="*/ 40 h 85"/>
                <a:gd name="T10" fmla="*/ 0 w 70"/>
                <a:gd name="T11" fmla="*/ 1 h 85"/>
                <a:gd name="T12" fmla="*/ 11 w 70"/>
                <a:gd name="T13" fmla="*/ 1 h 85"/>
                <a:gd name="T14" fmla="*/ 19 w 70"/>
                <a:gd name="T15" fmla="*/ 0 h 85"/>
                <a:gd name="T16" fmla="*/ 26 w 70"/>
                <a:gd name="T17" fmla="*/ 0 h 85"/>
                <a:gd name="T18" fmla="*/ 60 w 70"/>
                <a:gd name="T19" fmla="*/ 12 h 85"/>
                <a:gd name="T20" fmla="*/ 70 w 70"/>
                <a:gd name="T21" fmla="*/ 39 h 85"/>
                <a:gd name="T22" fmla="*/ 53 w 70"/>
                <a:gd name="T23" fmla="*/ 42 h 85"/>
                <a:gd name="T24" fmla="*/ 45 w 70"/>
                <a:gd name="T25" fmla="*/ 22 h 85"/>
                <a:gd name="T26" fmla="*/ 23 w 70"/>
                <a:gd name="T27" fmla="*/ 13 h 85"/>
                <a:gd name="T28" fmla="*/ 16 w 70"/>
                <a:gd name="T29" fmla="*/ 14 h 85"/>
                <a:gd name="T30" fmla="*/ 17 w 70"/>
                <a:gd name="T31" fmla="*/ 40 h 85"/>
                <a:gd name="T32" fmla="*/ 17 w 70"/>
                <a:gd name="T33" fmla="*/ 71 h 85"/>
                <a:gd name="T34" fmla="*/ 26 w 70"/>
                <a:gd name="T35" fmla="*/ 72 h 85"/>
                <a:gd name="T36" fmla="*/ 46 w 70"/>
                <a:gd name="T37" fmla="*/ 63 h 85"/>
                <a:gd name="T38" fmla="*/ 53 w 70"/>
                <a:gd name="T39"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70" y="39"/>
                  </a:moveTo>
                  <a:cubicBezTo>
                    <a:pt x="70" y="52"/>
                    <a:pt x="66" y="62"/>
                    <a:pt x="58" y="71"/>
                  </a:cubicBezTo>
                  <a:cubicBezTo>
                    <a:pt x="51" y="80"/>
                    <a:pt x="40" y="85"/>
                    <a:pt x="26" y="85"/>
                  </a:cubicBezTo>
                  <a:cubicBezTo>
                    <a:pt x="19" y="85"/>
                    <a:pt x="11" y="85"/>
                    <a:pt x="0" y="84"/>
                  </a:cubicBezTo>
                  <a:cubicBezTo>
                    <a:pt x="0" y="71"/>
                    <a:pt x="0" y="57"/>
                    <a:pt x="0" y="40"/>
                  </a:cubicBezTo>
                  <a:cubicBezTo>
                    <a:pt x="0" y="25"/>
                    <a:pt x="0" y="12"/>
                    <a:pt x="0" y="1"/>
                  </a:cubicBezTo>
                  <a:cubicBezTo>
                    <a:pt x="11" y="1"/>
                    <a:pt x="11" y="1"/>
                    <a:pt x="11" y="1"/>
                  </a:cubicBezTo>
                  <a:cubicBezTo>
                    <a:pt x="13" y="1"/>
                    <a:pt x="15" y="1"/>
                    <a:pt x="19" y="0"/>
                  </a:cubicBezTo>
                  <a:cubicBezTo>
                    <a:pt x="23" y="0"/>
                    <a:pt x="25" y="0"/>
                    <a:pt x="26" y="0"/>
                  </a:cubicBezTo>
                  <a:cubicBezTo>
                    <a:pt x="42" y="0"/>
                    <a:pt x="53" y="4"/>
                    <a:pt x="60" y="12"/>
                  </a:cubicBezTo>
                  <a:cubicBezTo>
                    <a:pt x="67" y="19"/>
                    <a:pt x="70" y="29"/>
                    <a:pt x="70" y="39"/>
                  </a:cubicBezTo>
                  <a:close/>
                  <a:moveTo>
                    <a:pt x="53" y="42"/>
                  </a:moveTo>
                  <a:cubicBezTo>
                    <a:pt x="53" y="34"/>
                    <a:pt x="50" y="27"/>
                    <a:pt x="45" y="22"/>
                  </a:cubicBezTo>
                  <a:cubicBezTo>
                    <a:pt x="41" y="16"/>
                    <a:pt x="33" y="13"/>
                    <a:pt x="23" y="13"/>
                  </a:cubicBezTo>
                  <a:cubicBezTo>
                    <a:pt x="22" y="13"/>
                    <a:pt x="19" y="13"/>
                    <a:pt x="16" y="14"/>
                  </a:cubicBezTo>
                  <a:cubicBezTo>
                    <a:pt x="16" y="22"/>
                    <a:pt x="17" y="31"/>
                    <a:pt x="17" y="40"/>
                  </a:cubicBezTo>
                  <a:cubicBezTo>
                    <a:pt x="17" y="51"/>
                    <a:pt x="17" y="61"/>
                    <a:pt x="17" y="71"/>
                  </a:cubicBezTo>
                  <a:cubicBezTo>
                    <a:pt x="20" y="71"/>
                    <a:pt x="23" y="72"/>
                    <a:pt x="26" y="72"/>
                  </a:cubicBezTo>
                  <a:cubicBezTo>
                    <a:pt x="35" y="72"/>
                    <a:pt x="42" y="69"/>
                    <a:pt x="46" y="63"/>
                  </a:cubicBezTo>
                  <a:cubicBezTo>
                    <a:pt x="50" y="57"/>
                    <a:pt x="53" y="50"/>
                    <a:pt x="53"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ïSḷíḋe">
              <a:extLst>
                <a:ext uri="{FF2B5EF4-FFF2-40B4-BE49-F238E27FC236}">
                  <a16:creationId xmlns="" xmlns:a16="http://schemas.microsoft.com/office/drawing/2014/main" id="{9CD682ED-C651-498A-9CDC-4BFDC7215DB2}"/>
                </a:ext>
              </a:extLst>
            </p:cNvPr>
            <p:cNvSpPr/>
            <p:nvPr/>
          </p:nvSpPr>
          <p:spPr bwMode="auto">
            <a:xfrm>
              <a:off x="4247348" y="6135049"/>
              <a:ext cx="59284" cy="89197"/>
            </a:xfrm>
            <a:custGeom>
              <a:avLst/>
              <a:gdLst>
                <a:gd name="T0" fmla="*/ 55 w 55"/>
                <a:gd name="T1" fmla="*/ 69 h 83"/>
                <a:gd name="T2" fmla="*/ 54 w 55"/>
                <a:gd name="T3" fmla="*/ 83 h 83"/>
                <a:gd name="T4" fmla="*/ 0 w 55"/>
                <a:gd name="T5" fmla="*/ 83 h 83"/>
                <a:gd name="T6" fmla="*/ 1 w 55"/>
                <a:gd name="T7" fmla="*/ 39 h 83"/>
                <a:gd name="T8" fmla="*/ 0 w 55"/>
                <a:gd name="T9" fmla="*/ 0 h 83"/>
                <a:gd name="T10" fmla="*/ 52 w 55"/>
                <a:gd name="T11" fmla="*/ 0 h 83"/>
                <a:gd name="T12" fmla="*/ 51 w 55"/>
                <a:gd name="T13" fmla="*/ 14 h 83"/>
                <a:gd name="T14" fmla="*/ 16 w 55"/>
                <a:gd name="T15" fmla="*/ 13 h 83"/>
                <a:gd name="T16" fmla="*/ 17 w 55"/>
                <a:gd name="T17" fmla="*/ 34 h 83"/>
                <a:gd name="T18" fmla="*/ 46 w 55"/>
                <a:gd name="T19" fmla="*/ 33 h 83"/>
                <a:gd name="T20" fmla="*/ 46 w 55"/>
                <a:gd name="T21" fmla="*/ 46 h 83"/>
                <a:gd name="T22" fmla="*/ 17 w 55"/>
                <a:gd name="T23" fmla="*/ 46 h 83"/>
                <a:gd name="T24" fmla="*/ 17 w 55"/>
                <a:gd name="T25" fmla="*/ 70 h 83"/>
                <a:gd name="T26" fmla="*/ 55 w 55"/>
                <a:gd name="T27"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3">
                  <a:moveTo>
                    <a:pt x="55" y="69"/>
                  </a:moveTo>
                  <a:cubicBezTo>
                    <a:pt x="54" y="83"/>
                    <a:pt x="54" y="83"/>
                    <a:pt x="54" y="83"/>
                  </a:cubicBezTo>
                  <a:cubicBezTo>
                    <a:pt x="0" y="83"/>
                    <a:pt x="0" y="83"/>
                    <a:pt x="0" y="83"/>
                  </a:cubicBezTo>
                  <a:cubicBezTo>
                    <a:pt x="0" y="70"/>
                    <a:pt x="1" y="56"/>
                    <a:pt x="1" y="39"/>
                  </a:cubicBezTo>
                  <a:cubicBezTo>
                    <a:pt x="1" y="24"/>
                    <a:pt x="0" y="11"/>
                    <a:pt x="0" y="0"/>
                  </a:cubicBezTo>
                  <a:cubicBezTo>
                    <a:pt x="52" y="0"/>
                    <a:pt x="52" y="0"/>
                    <a:pt x="52" y="0"/>
                  </a:cubicBezTo>
                  <a:cubicBezTo>
                    <a:pt x="51" y="14"/>
                    <a:pt x="51" y="14"/>
                    <a:pt x="51" y="14"/>
                  </a:cubicBezTo>
                  <a:cubicBezTo>
                    <a:pt x="38" y="13"/>
                    <a:pt x="27" y="13"/>
                    <a:pt x="16" y="13"/>
                  </a:cubicBezTo>
                  <a:cubicBezTo>
                    <a:pt x="17" y="19"/>
                    <a:pt x="17" y="26"/>
                    <a:pt x="17" y="34"/>
                  </a:cubicBezTo>
                  <a:cubicBezTo>
                    <a:pt x="26" y="34"/>
                    <a:pt x="35" y="33"/>
                    <a:pt x="46" y="33"/>
                  </a:cubicBezTo>
                  <a:cubicBezTo>
                    <a:pt x="46" y="46"/>
                    <a:pt x="46" y="46"/>
                    <a:pt x="46" y="46"/>
                  </a:cubicBezTo>
                  <a:cubicBezTo>
                    <a:pt x="36" y="46"/>
                    <a:pt x="26" y="46"/>
                    <a:pt x="17" y="46"/>
                  </a:cubicBezTo>
                  <a:cubicBezTo>
                    <a:pt x="17" y="54"/>
                    <a:pt x="17" y="63"/>
                    <a:pt x="17" y="70"/>
                  </a:cubicBezTo>
                  <a:cubicBezTo>
                    <a:pt x="29" y="70"/>
                    <a:pt x="42" y="70"/>
                    <a:pt x="55"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ïśľîḑè">
              <a:extLst>
                <a:ext uri="{FF2B5EF4-FFF2-40B4-BE49-F238E27FC236}">
                  <a16:creationId xmlns="" xmlns:a16="http://schemas.microsoft.com/office/drawing/2014/main" id="{68E7D4BE-7FA0-49BF-8656-F9D7BFB638E3}"/>
                </a:ext>
              </a:extLst>
            </p:cNvPr>
            <p:cNvSpPr/>
            <p:nvPr/>
          </p:nvSpPr>
          <p:spPr bwMode="auto">
            <a:xfrm>
              <a:off x="4317510" y="6132874"/>
              <a:ext cx="69074" cy="93548"/>
            </a:xfrm>
            <a:custGeom>
              <a:avLst/>
              <a:gdLst>
                <a:gd name="T0" fmla="*/ 64 w 64"/>
                <a:gd name="T1" fmla="*/ 70 h 87"/>
                <a:gd name="T2" fmla="*/ 63 w 64"/>
                <a:gd name="T3" fmla="*/ 85 h 87"/>
                <a:gd name="T4" fmla="*/ 45 w 64"/>
                <a:gd name="T5" fmla="*/ 87 h 87"/>
                <a:gd name="T6" fmla="*/ 11 w 64"/>
                <a:gd name="T7" fmla="*/ 75 h 87"/>
                <a:gd name="T8" fmla="*/ 0 w 64"/>
                <a:gd name="T9" fmla="*/ 45 h 87"/>
                <a:gd name="T10" fmla="*/ 12 w 64"/>
                <a:gd name="T11" fmla="*/ 14 h 87"/>
                <a:gd name="T12" fmla="*/ 45 w 64"/>
                <a:gd name="T13" fmla="*/ 0 h 87"/>
                <a:gd name="T14" fmla="*/ 60 w 64"/>
                <a:gd name="T15" fmla="*/ 2 h 87"/>
                <a:gd name="T16" fmla="*/ 58 w 64"/>
                <a:gd name="T17" fmla="*/ 17 h 87"/>
                <a:gd name="T18" fmla="*/ 43 w 64"/>
                <a:gd name="T19" fmla="*/ 15 h 87"/>
                <a:gd name="T20" fmla="*/ 24 w 64"/>
                <a:gd name="T21" fmla="*/ 23 h 87"/>
                <a:gd name="T22" fmla="*/ 18 w 64"/>
                <a:gd name="T23" fmla="*/ 43 h 87"/>
                <a:gd name="T24" fmla="*/ 25 w 64"/>
                <a:gd name="T25" fmla="*/ 64 h 87"/>
                <a:gd name="T26" fmla="*/ 46 w 64"/>
                <a:gd name="T27" fmla="*/ 73 h 87"/>
                <a:gd name="T28" fmla="*/ 64 w 64"/>
                <a:gd name="T29"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87">
                  <a:moveTo>
                    <a:pt x="64" y="70"/>
                  </a:moveTo>
                  <a:cubicBezTo>
                    <a:pt x="63" y="85"/>
                    <a:pt x="63" y="85"/>
                    <a:pt x="63" y="85"/>
                  </a:cubicBezTo>
                  <a:cubicBezTo>
                    <a:pt x="57" y="86"/>
                    <a:pt x="51" y="87"/>
                    <a:pt x="45" y="87"/>
                  </a:cubicBezTo>
                  <a:cubicBezTo>
                    <a:pt x="30" y="87"/>
                    <a:pt x="19" y="83"/>
                    <a:pt x="11" y="75"/>
                  </a:cubicBezTo>
                  <a:cubicBezTo>
                    <a:pt x="4" y="67"/>
                    <a:pt x="0" y="57"/>
                    <a:pt x="0" y="45"/>
                  </a:cubicBezTo>
                  <a:cubicBezTo>
                    <a:pt x="0" y="33"/>
                    <a:pt x="4" y="23"/>
                    <a:pt x="12" y="14"/>
                  </a:cubicBezTo>
                  <a:cubicBezTo>
                    <a:pt x="20" y="5"/>
                    <a:pt x="31" y="0"/>
                    <a:pt x="45" y="0"/>
                  </a:cubicBezTo>
                  <a:cubicBezTo>
                    <a:pt x="51" y="0"/>
                    <a:pt x="56" y="1"/>
                    <a:pt x="60" y="2"/>
                  </a:cubicBezTo>
                  <a:cubicBezTo>
                    <a:pt x="58" y="17"/>
                    <a:pt x="58" y="17"/>
                    <a:pt x="58" y="17"/>
                  </a:cubicBezTo>
                  <a:cubicBezTo>
                    <a:pt x="53" y="15"/>
                    <a:pt x="48" y="15"/>
                    <a:pt x="43" y="15"/>
                  </a:cubicBezTo>
                  <a:cubicBezTo>
                    <a:pt x="35" y="15"/>
                    <a:pt x="28" y="17"/>
                    <a:pt x="24" y="23"/>
                  </a:cubicBezTo>
                  <a:cubicBezTo>
                    <a:pt x="20" y="28"/>
                    <a:pt x="18" y="35"/>
                    <a:pt x="18" y="43"/>
                  </a:cubicBezTo>
                  <a:cubicBezTo>
                    <a:pt x="18" y="51"/>
                    <a:pt x="20" y="58"/>
                    <a:pt x="25" y="64"/>
                  </a:cubicBezTo>
                  <a:cubicBezTo>
                    <a:pt x="30" y="70"/>
                    <a:pt x="37" y="73"/>
                    <a:pt x="46" y="73"/>
                  </a:cubicBezTo>
                  <a:cubicBezTo>
                    <a:pt x="52" y="73"/>
                    <a:pt x="57" y="72"/>
                    <a:pt x="64" y="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îŝlïḓè">
              <a:extLst>
                <a:ext uri="{FF2B5EF4-FFF2-40B4-BE49-F238E27FC236}">
                  <a16:creationId xmlns="" xmlns:a16="http://schemas.microsoft.com/office/drawing/2014/main" id="{D9E8697C-DA88-4C1E-B482-F31D4AF7CEE9}"/>
                </a:ext>
              </a:extLst>
            </p:cNvPr>
            <p:cNvSpPr/>
            <p:nvPr/>
          </p:nvSpPr>
          <p:spPr bwMode="auto">
            <a:xfrm>
              <a:off x="4394741" y="6132874"/>
              <a:ext cx="88654" cy="93548"/>
            </a:xfrm>
            <a:custGeom>
              <a:avLst/>
              <a:gdLst>
                <a:gd name="T0" fmla="*/ 82 w 82"/>
                <a:gd name="T1" fmla="*/ 42 h 87"/>
                <a:gd name="T2" fmla="*/ 70 w 82"/>
                <a:gd name="T3" fmla="*/ 74 h 87"/>
                <a:gd name="T4" fmla="*/ 40 w 82"/>
                <a:gd name="T5" fmla="*/ 87 h 87"/>
                <a:gd name="T6" fmla="*/ 12 w 82"/>
                <a:gd name="T7" fmla="*/ 76 h 87"/>
                <a:gd name="T8" fmla="*/ 0 w 82"/>
                <a:gd name="T9" fmla="*/ 45 h 87"/>
                <a:gd name="T10" fmla="*/ 12 w 82"/>
                <a:gd name="T11" fmla="*/ 13 h 87"/>
                <a:gd name="T12" fmla="*/ 42 w 82"/>
                <a:gd name="T13" fmla="*/ 0 h 87"/>
                <a:gd name="T14" fmla="*/ 70 w 82"/>
                <a:gd name="T15" fmla="*/ 12 h 87"/>
                <a:gd name="T16" fmla="*/ 82 w 82"/>
                <a:gd name="T17" fmla="*/ 42 h 87"/>
                <a:gd name="T18" fmla="*/ 64 w 82"/>
                <a:gd name="T19" fmla="*/ 44 h 87"/>
                <a:gd name="T20" fmla="*/ 57 w 82"/>
                <a:gd name="T21" fmla="*/ 22 h 87"/>
                <a:gd name="T22" fmla="*/ 40 w 82"/>
                <a:gd name="T23" fmla="*/ 14 h 87"/>
                <a:gd name="T24" fmla="*/ 24 w 82"/>
                <a:gd name="T25" fmla="*/ 22 h 87"/>
                <a:gd name="T26" fmla="*/ 18 w 82"/>
                <a:gd name="T27" fmla="*/ 43 h 87"/>
                <a:gd name="T28" fmla="*/ 25 w 82"/>
                <a:gd name="T29" fmla="*/ 65 h 87"/>
                <a:gd name="T30" fmla="*/ 42 w 82"/>
                <a:gd name="T31" fmla="*/ 73 h 87"/>
                <a:gd name="T32" fmla="*/ 58 w 82"/>
                <a:gd name="T33" fmla="*/ 65 h 87"/>
                <a:gd name="T34" fmla="*/ 64 w 82"/>
                <a:gd name="T3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7">
                  <a:moveTo>
                    <a:pt x="82" y="42"/>
                  </a:moveTo>
                  <a:cubicBezTo>
                    <a:pt x="82" y="55"/>
                    <a:pt x="78" y="66"/>
                    <a:pt x="70" y="74"/>
                  </a:cubicBezTo>
                  <a:cubicBezTo>
                    <a:pt x="62" y="83"/>
                    <a:pt x="52" y="87"/>
                    <a:pt x="40" y="87"/>
                  </a:cubicBezTo>
                  <a:cubicBezTo>
                    <a:pt x="29" y="87"/>
                    <a:pt x="19" y="83"/>
                    <a:pt x="12" y="76"/>
                  </a:cubicBezTo>
                  <a:cubicBezTo>
                    <a:pt x="4" y="68"/>
                    <a:pt x="0" y="58"/>
                    <a:pt x="0" y="45"/>
                  </a:cubicBezTo>
                  <a:cubicBezTo>
                    <a:pt x="0" y="32"/>
                    <a:pt x="4" y="21"/>
                    <a:pt x="12" y="13"/>
                  </a:cubicBezTo>
                  <a:cubicBezTo>
                    <a:pt x="20" y="4"/>
                    <a:pt x="30" y="0"/>
                    <a:pt x="42" y="0"/>
                  </a:cubicBezTo>
                  <a:cubicBezTo>
                    <a:pt x="53" y="0"/>
                    <a:pt x="63" y="4"/>
                    <a:pt x="70" y="12"/>
                  </a:cubicBezTo>
                  <a:cubicBezTo>
                    <a:pt x="78" y="19"/>
                    <a:pt x="82" y="30"/>
                    <a:pt x="82" y="42"/>
                  </a:cubicBezTo>
                  <a:close/>
                  <a:moveTo>
                    <a:pt x="64" y="44"/>
                  </a:moveTo>
                  <a:cubicBezTo>
                    <a:pt x="64" y="35"/>
                    <a:pt x="62" y="28"/>
                    <a:pt x="57" y="22"/>
                  </a:cubicBezTo>
                  <a:cubicBezTo>
                    <a:pt x="53" y="16"/>
                    <a:pt x="47" y="14"/>
                    <a:pt x="40" y="14"/>
                  </a:cubicBezTo>
                  <a:cubicBezTo>
                    <a:pt x="34" y="14"/>
                    <a:pt x="29" y="16"/>
                    <a:pt x="24" y="22"/>
                  </a:cubicBezTo>
                  <a:cubicBezTo>
                    <a:pt x="20" y="28"/>
                    <a:pt x="18" y="35"/>
                    <a:pt x="18" y="43"/>
                  </a:cubicBezTo>
                  <a:cubicBezTo>
                    <a:pt x="18" y="52"/>
                    <a:pt x="20" y="59"/>
                    <a:pt x="25" y="65"/>
                  </a:cubicBezTo>
                  <a:cubicBezTo>
                    <a:pt x="29" y="71"/>
                    <a:pt x="35" y="73"/>
                    <a:pt x="42" y="73"/>
                  </a:cubicBezTo>
                  <a:cubicBezTo>
                    <a:pt x="48" y="73"/>
                    <a:pt x="53" y="71"/>
                    <a:pt x="58" y="65"/>
                  </a:cubicBezTo>
                  <a:cubicBezTo>
                    <a:pt x="62" y="59"/>
                    <a:pt x="64" y="52"/>
                    <a:pt x="64"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í$ḷîḋè">
              <a:extLst>
                <a:ext uri="{FF2B5EF4-FFF2-40B4-BE49-F238E27FC236}">
                  <a16:creationId xmlns="" xmlns:a16="http://schemas.microsoft.com/office/drawing/2014/main" id="{39066A51-A1AB-48C1-86FA-45A9B5C1B457}"/>
                </a:ext>
              </a:extLst>
            </p:cNvPr>
            <p:cNvSpPr/>
            <p:nvPr/>
          </p:nvSpPr>
          <p:spPr bwMode="auto">
            <a:xfrm>
              <a:off x="4498623" y="6135049"/>
              <a:ext cx="73968"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4" y="11"/>
                    <a:pt x="35" y="27"/>
                  </a:cubicBezTo>
                  <a:cubicBezTo>
                    <a:pt x="46" y="44"/>
                    <a:pt x="53" y="55"/>
                    <a:pt x="54" y="61"/>
                  </a:cubicBezTo>
                  <a:cubicBezTo>
                    <a:pt x="55" y="61"/>
                    <a:pt x="55" y="61"/>
                    <a:pt x="55" y="61"/>
                  </a:cubicBezTo>
                  <a:cubicBezTo>
                    <a:pt x="54" y="51"/>
                    <a:pt x="54" y="43"/>
                    <a:pt x="54" y="35"/>
                  </a:cubicBezTo>
                  <a:cubicBezTo>
                    <a:pt x="54" y="24"/>
                    <a:pt x="53" y="12"/>
                    <a:pt x="53" y="0"/>
                  </a:cubicBezTo>
                  <a:cubicBezTo>
                    <a:pt x="69" y="0"/>
                    <a:pt x="69" y="0"/>
                    <a:pt x="69" y="0"/>
                  </a:cubicBezTo>
                  <a:cubicBezTo>
                    <a:pt x="68" y="10"/>
                    <a:pt x="68" y="24"/>
                    <a:pt x="68" y="39"/>
                  </a:cubicBezTo>
                  <a:cubicBezTo>
                    <a:pt x="68" y="56"/>
                    <a:pt x="68"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ïśḻiḓè">
              <a:extLst>
                <a:ext uri="{FF2B5EF4-FFF2-40B4-BE49-F238E27FC236}">
                  <a16:creationId xmlns="" xmlns:a16="http://schemas.microsoft.com/office/drawing/2014/main" id="{DC91F3CC-9424-4E79-B662-AF33880E3A22}"/>
                </a:ext>
              </a:extLst>
            </p:cNvPr>
            <p:cNvSpPr/>
            <p:nvPr/>
          </p:nvSpPr>
          <p:spPr bwMode="auto">
            <a:xfrm>
              <a:off x="4588908" y="6135049"/>
              <a:ext cx="107689" cy="89197"/>
            </a:xfrm>
            <a:custGeom>
              <a:avLst/>
              <a:gdLst>
                <a:gd name="T0" fmla="*/ 100 w 100"/>
                <a:gd name="T1" fmla="*/ 83 h 83"/>
                <a:gd name="T2" fmla="*/ 81 w 100"/>
                <a:gd name="T3" fmla="*/ 83 h 83"/>
                <a:gd name="T4" fmla="*/ 80 w 100"/>
                <a:gd name="T5" fmla="*/ 46 h 83"/>
                <a:gd name="T6" fmla="*/ 78 w 100"/>
                <a:gd name="T7" fmla="*/ 14 h 83"/>
                <a:gd name="T8" fmla="*/ 77 w 100"/>
                <a:gd name="T9" fmla="*/ 14 h 83"/>
                <a:gd name="T10" fmla="*/ 74 w 100"/>
                <a:gd name="T11" fmla="*/ 28 h 83"/>
                <a:gd name="T12" fmla="*/ 63 w 100"/>
                <a:gd name="T13" fmla="*/ 59 h 83"/>
                <a:gd name="T14" fmla="*/ 56 w 100"/>
                <a:gd name="T15" fmla="*/ 83 h 83"/>
                <a:gd name="T16" fmla="*/ 42 w 100"/>
                <a:gd name="T17" fmla="*/ 83 h 83"/>
                <a:gd name="T18" fmla="*/ 34 w 100"/>
                <a:gd name="T19" fmla="*/ 59 h 83"/>
                <a:gd name="T20" fmla="*/ 25 w 100"/>
                <a:gd name="T21" fmla="*/ 30 h 83"/>
                <a:gd name="T22" fmla="*/ 21 w 100"/>
                <a:gd name="T23" fmla="*/ 14 h 83"/>
                <a:gd name="T24" fmla="*/ 20 w 100"/>
                <a:gd name="T25" fmla="*/ 14 h 83"/>
                <a:gd name="T26" fmla="*/ 19 w 100"/>
                <a:gd name="T27" fmla="*/ 48 h 83"/>
                <a:gd name="T28" fmla="*/ 17 w 100"/>
                <a:gd name="T29" fmla="*/ 83 h 83"/>
                <a:gd name="T30" fmla="*/ 0 w 100"/>
                <a:gd name="T31" fmla="*/ 83 h 83"/>
                <a:gd name="T32" fmla="*/ 5 w 100"/>
                <a:gd name="T33" fmla="*/ 45 h 83"/>
                <a:gd name="T34" fmla="*/ 10 w 100"/>
                <a:gd name="T35" fmla="*/ 0 h 83"/>
                <a:gd name="T36" fmla="*/ 34 w 100"/>
                <a:gd name="T37" fmla="*/ 0 h 83"/>
                <a:gd name="T38" fmla="*/ 42 w 100"/>
                <a:gd name="T39" fmla="*/ 31 h 83"/>
                <a:gd name="T40" fmla="*/ 50 w 100"/>
                <a:gd name="T41" fmla="*/ 63 h 83"/>
                <a:gd name="T42" fmla="*/ 51 w 100"/>
                <a:gd name="T43" fmla="*/ 63 h 83"/>
                <a:gd name="T44" fmla="*/ 60 w 100"/>
                <a:gd name="T45" fmla="*/ 31 h 83"/>
                <a:gd name="T46" fmla="*/ 69 w 100"/>
                <a:gd name="T47" fmla="*/ 0 h 83"/>
                <a:gd name="T48" fmla="*/ 94 w 100"/>
                <a:gd name="T49" fmla="*/ 0 h 83"/>
                <a:gd name="T50" fmla="*/ 97 w 100"/>
                <a:gd name="T51" fmla="*/ 47 h 83"/>
                <a:gd name="T52" fmla="*/ 100 w 100"/>
                <a:gd name="T53"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83">
                  <a:moveTo>
                    <a:pt x="100" y="83"/>
                  </a:moveTo>
                  <a:cubicBezTo>
                    <a:pt x="81" y="83"/>
                    <a:pt x="81" y="83"/>
                    <a:pt x="81" y="83"/>
                  </a:cubicBezTo>
                  <a:cubicBezTo>
                    <a:pt x="81" y="76"/>
                    <a:pt x="81" y="64"/>
                    <a:pt x="80" y="46"/>
                  </a:cubicBezTo>
                  <a:cubicBezTo>
                    <a:pt x="79" y="29"/>
                    <a:pt x="78" y="18"/>
                    <a:pt x="78" y="14"/>
                  </a:cubicBezTo>
                  <a:cubicBezTo>
                    <a:pt x="77" y="14"/>
                    <a:pt x="77" y="14"/>
                    <a:pt x="77" y="14"/>
                  </a:cubicBezTo>
                  <a:cubicBezTo>
                    <a:pt x="77" y="17"/>
                    <a:pt x="76" y="21"/>
                    <a:pt x="74" y="28"/>
                  </a:cubicBezTo>
                  <a:cubicBezTo>
                    <a:pt x="72" y="35"/>
                    <a:pt x="69" y="45"/>
                    <a:pt x="63" y="59"/>
                  </a:cubicBezTo>
                  <a:cubicBezTo>
                    <a:pt x="58" y="72"/>
                    <a:pt x="56" y="80"/>
                    <a:pt x="56" y="83"/>
                  </a:cubicBezTo>
                  <a:cubicBezTo>
                    <a:pt x="42" y="83"/>
                    <a:pt x="42" y="83"/>
                    <a:pt x="42" y="83"/>
                  </a:cubicBezTo>
                  <a:cubicBezTo>
                    <a:pt x="42" y="80"/>
                    <a:pt x="39" y="72"/>
                    <a:pt x="34" y="59"/>
                  </a:cubicBezTo>
                  <a:cubicBezTo>
                    <a:pt x="30" y="45"/>
                    <a:pt x="26" y="36"/>
                    <a:pt x="25" y="30"/>
                  </a:cubicBezTo>
                  <a:cubicBezTo>
                    <a:pt x="23" y="25"/>
                    <a:pt x="22" y="19"/>
                    <a:pt x="21" y="14"/>
                  </a:cubicBezTo>
                  <a:cubicBezTo>
                    <a:pt x="20" y="14"/>
                    <a:pt x="20" y="14"/>
                    <a:pt x="20" y="14"/>
                  </a:cubicBezTo>
                  <a:cubicBezTo>
                    <a:pt x="20" y="19"/>
                    <a:pt x="20" y="31"/>
                    <a:pt x="19" y="48"/>
                  </a:cubicBezTo>
                  <a:cubicBezTo>
                    <a:pt x="18" y="66"/>
                    <a:pt x="17" y="78"/>
                    <a:pt x="17" y="83"/>
                  </a:cubicBezTo>
                  <a:cubicBezTo>
                    <a:pt x="0" y="83"/>
                    <a:pt x="0" y="83"/>
                    <a:pt x="0" y="83"/>
                  </a:cubicBezTo>
                  <a:cubicBezTo>
                    <a:pt x="0" y="82"/>
                    <a:pt x="2" y="69"/>
                    <a:pt x="5" y="45"/>
                  </a:cubicBezTo>
                  <a:cubicBezTo>
                    <a:pt x="8" y="20"/>
                    <a:pt x="10" y="5"/>
                    <a:pt x="10" y="0"/>
                  </a:cubicBezTo>
                  <a:cubicBezTo>
                    <a:pt x="34" y="0"/>
                    <a:pt x="34" y="0"/>
                    <a:pt x="34" y="0"/>
                  </a:cubicBezTo>
                  <a:cubicBezTo>
                    <a:pt x="34" y="4"/>
                    <a:pt x="37" y="15"/>
                    <a:pt x="42" y="31"/>
                  </a:cubicBezTo>
                  <a:cubicBezTo>
                    <a:pt x="48" y="48"/>
                    <a:pt x="50" y="58"/>
                    <a:pt x="50" y="63"/>
                  </a:cubicBezTo>
                  <a:cubicBezTo>
                    <a:pt x="51" y="63"/>
                    <a:pt x="51" y="63"/>
                    <a:pt x="51" y="63"/>
                  </a:cubicBezTo>
                  <a:cubicBezTo>
                    <a:pt x="51" y="58"/>
                    <a:pt x="54" y="48"/>
                    <a:pt x="60" y="31"/>
                  </a:cubicBezTo>
                  <a:cubicBezTo>
                    <a:pt x="66" y="15"/>
                    <a:pt x="69" y="4"/>
                    <a:pt x="69" y="0"/>
                  </a:cubicBezTo>
                  <a:cubicBezTo>
                    <a:pt x="94" y="0"/>
                    <a:pt x="94" y="0"/>
                    <a:pt x="94" y="0"/>
                  </a:cubicBezTo>
                  <a:cubicBezTo>
                    <a:pt x="94" y="8"/>
                    <a:pt x="95" y="24"/>
                    <a:pt x="97" y="47"/>
                  </a:cubicBezTo>
                  <a:cubicBezTo>
                    <a:pt x="99" y="70"/>
                    <a:pt x="100" y="82"/>
                    <a:pt x="100"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ïṥlíḋe">
              <a:extLst>
                <a:ext uri="{FF2B5EF4-FFF2-40B4-BE49-F238E27FC236}">
                  <a16:creationId xmlns="" xmlns:a16="http://schemas.microsoft.com/office/drawing/2014/main" id="{5F3B77F1-4AC5-4049-9317-F5B3D36A3609}"/>
                </a:ext>
              </a:extLst>
            </p:cNvPr>
            <p:cNvSpPr/>
            <p:nvPr/>
          </p:nvSpPr>
          <p:spPr bwMode="auto">
            <a:xfrm>
              <a:off x="4715090" y="6135049"/>
              <a:ext cx="19580"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0" y="70"/>
                    <a:pt x="1" y="55"/>
                    <a:pt x="1" y="39"/>
                  </a:cubicBezTo>
                  <a:cubicBezTo>
                    <a:pt x="1" y="24"/>
                    <a:pt x="0" y="11"/>
                    <a:pt x="0" y="0"/>
                  </a:cubicBezTo>
                  <a:cubicBezTo>
                    <a:pt x="18" y="0"/>
                    <a:pt x="18" y="0"/>
                    <a:pt x="18" y="0"/>
                  </a:cubicBezTo>
                  <a:cubicBezTo>
                    <a:pt x="17" y="10"/>
                    <a:pt x="17" y="24"/>
                    <a:pt x="17" y="39"/>
                  </a:cubicBezTo>
                  <a:cubicBezTo>
                    <a:pt x="17" y="56"/>
                    <a:pt x="17"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išḷíḍè">
              <a:extLst>
                <a:ext uri="{FF2B5EF4-FFF2-40B4-BE49-F238E27FC236}">
                  <a16:creationId xmlns="" xmlns:a16="http://schemas.microsoft.com/office/drawing/2014/main" id="{902791B2-3D97-407E-BA85-F8FA3AD753FF}"/>
                </a:ext>
              </a:extLst>
            </p:cNvPr>
            <p:cNvSpPr/>
            <p:nvPr/>
          </p:nvSpPr>
          <p:spPr bwMode="auto">
            <a:xfrm>
              <a:off x="4749355" y="6132874"/>
              <a:ext cx="69074" cy="93548"/>
            </a:xfrm>
            <a:custGeom>
              <a:avLst/>
              <a:gdLst>
                <a:gd name="T0" fmla="*/ 64 w 64"/>
                <a:gd name="T1" fmla="*/ 70 h 87"/>
                <a:gd name="T2" fmla="*/ 63 w 64"/>
                <a:gd name="T3" fmla="*/ 85 h 87"/>
                <a:gd name="T4" fmla="*/ 45 w 64"/>
                <a:gd name="T5" fmla="*/ 87 h 87"/>
                <a:gd name="T6" fmla="*/ 11 w 64"/>
                <a:gd name="T7" fmla="*/ 75 h 87"/>
                <a:gd name="T8" fmla="*/ 0 w 64"/>
                <a:gd name="T9" fmla="*/ 45 h 87"/>
                <a:gd name="T10" fmla="*/ 12 w 64"/>
                <a:gd name="T11" fmla="*/ 14 h 87"/>
                <a:gd name="T12" fmla="*/ 46 w 64"/>
                <a:gd name="T13" fmla="*/ 0 h 87"/>
                <a:gd name="T14" fmla="*/ 61 w 64"/>
                <a:gd name="T15" fmla="*/ 2 h 87"/>
                <a:gd name="T16" fmla="*/ 58 w 64"/>
                <a:gd name="T17" fmla="*/ 17 h 87"/>
                <a:gd name="T18" fmla="*/ 44 w 64"/>
                <a:gd name="T19" fmla="*/ 15 h 87"/>
                <a:gd name="T20" fmla="*/ 24 w 64"/>
                <a:gd name="T21" fmla="*/ 23 h 87"/>
                <a:gd name="T22" fmla="*/ 18 w 64"/>
                <a:gd name="T23" fmla="*/ 43 h 87"/>
                <a:gd name="T24" fmla="*/ 26 w 64"/>
                <a:gd name="T25" fmla="*/ 64 h 87"/>
                <a:gd name="T26" fmla="*/ 47 w 64"/>
                <a:gd name="T27" fmla="*/ 73 h 87"/>
                <a:gd name="T28" fmla="*/ 64 w 64"/>
                <a:gd name="T29"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87">
                  <a:moveTo>
                    <a:pt x="64" y="70"/>
                  </a:moveTo>
                  <a:cubicBezTo>
                    <a:pt x="63" y="85"/>
                    <a:pt x="63" y="85"/>
                    <a:pt x="63" y="85"/>
                  </a:cubicBezTo>
                  <a:cubicBezTo>
                    <a:pt x="57" y="86"/>
                    <a:pt x="51" y="87"/>
                    <a:pt x="45" y="87"/>
                  </a:cubicBezTo>
                  <a:cubicBezTo>
                    <a:pt x="30" y="87"/>
                    <a:pt x="19" y="83"/>
                    <a:pt x="11" y="75"/>
                  </a:cubicBezTo>
                  <a:cubicBezTo>
                    <a:pt x="4" y="67"/>
                    <a:pt x="0" y="57"/>
                    <a:pt x="0" y="45"/>
                  </a:cubicBezTo>
                  <a:cubicBezTo>
                    <a:pt x="0" y="33"/>
                    <a:pt x="4" y="23"/>
                    <a:pt x="12" y="14"/>
                  </a:cubicBezTo>
                  <a:cubicBezTo>
                    <a:pt x="20" y="5"/>
                    <a:pt x="32" y="0"/>
                    <a:pt x="46" y="0"/>
                  </a:cubicBezTo>
                  <a:cubicBezTo>
                    <a:pt x="51" y="0"/>
                    <a:pt x="56" y="1"/>
                    <a:pt x="61" y="2"/>
                  </a:cubicBezTo>
                  <a:cubicBezTo>
                    <a:pt x="58" y="17"/>
                    <a:pt x="58" y="17"/>
                    <a:pt x="58" y="17"/>
                  </a:cubicBezTo>
                  <a:cubicBezTo>
                    <a:pt x="53" y="15"/>
                    <a:pt x="48" y="15"/>
                    <a:pt x="44" y="15"/>
                  </a:cubicBezTo>
                  <a:cubicBezTo>
                    <a:pt x="35" y="15"/>
                    <a:pt x="29" y="17"/>
                    <a:pt x="24" y="23"/>
                  </a:cubicBezTo>
                  <a:cubicBezTo>
                    <a:pt x="20" y="28"/>
                    <a:pt x="18" y="35"/>
                    <a:pt x="18" y="43"/>
                  </a:cubicBezTo>
                  <a:cubicBezTo>
                    <a:pt x="18" y="51"/>
                    <a:pt x="21" y="58"/>
                    <a:pt x="26" y="64"/>
                  </a:cubicBezTo>
                  <a:cubicBezTo>
                    <a:pt x="31" y="70"/>
                    <a:pt x="38" y="73"/>
                    <a:pt x="47" y="73"/>
                  </a:cubicBezTo>
                  <a:cubicBezTo>
                    <a:pt x="52" y="73"/>
                    <a:pt x="58" y="72"/>
                    <a:pt x="64" y="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iṩ1iďé">
              <a:extLst>
                <a:ext uri="{FF2B5EF4-FFF2-40B4-BE49-F238E27FC236}">
                  <a16:creationId xmlns="" xmlns:a16="http://schemas.microsoft.com/office/drawing/2014/main" id="{A75CFA1B-2F54-4313-812D-5603DED5A28C}"/>
                </a:ext>
              </a:extLst>
            </p:cNvPr>
            <p:cNvSpPr/>
            <p:nvPr/>
          </p:nvSpPr>
          <p:spPr bwMode="auto">
            <a:xfrm>
              <a:off x="4827130" y="6132874"/>
              <a:ext cx="63635" cy="93548"/>
            </a:xfrm>
            <a:custGeom>
              <a:avLst/>
              <a:gdLst>
                <a:gd name="T0" fmla="*/ 59 w 59"/>
                <a:gd name="T1" fmla="*/ 62 h 87"/>
                <a:gd name="T2" fmla="*/ 23 w 59"/>
                <a:gd name="T3" fmla="*/ 87 h 87"/>
                <a:gd name="T4" fmla="*/ 0 w 59"/>
                <a:gd name="T5" fmla="*/ 84 h 87"/>
                <a:gd name="T6" fmla="*/ 4 w 59"/>
                <a:gd name="T7" fmla="*/ 70 h 87"/>
                <a:gd name="T8" fmla="*/ 23 w 59"/>
                <a:gd name="T9" fmla="*/ 74 h 87"/>
                <a:gd name="T10" fmla="*/ 38 w 59"/>
                <a:gd name="T11" fmla="*/ 72 h 87"/>
                <a:gd name="T12" fmla="*/ 42 w 59"/>
                <a:gd name="T13" fmla="*/ 65 h 87"/>
                <a:gd name="T14" fmla="*/ 38 w 59"/>
                <a:gd name="T15" fmla="*/ 57 h 87"/>
                <a:gd name="T16" fmla="*/ 23 w 59"/>
                <a:gd name="T17" fmla="*/ 49 h 87"/>
                <a:gd name="T18" fmla="*/ 8 w 59"/>
                <a:gd name="T19" fmla="*/ 40 h 87"/>
                <a:gd name="T20" fmla="*/ 2 w 59"/>
                <a:gd name="T21" fmla="*/ 24 h 87"/>
                <a:gd name="T22" fmla="*/ 10 w 59"/>
                <a:gd name="T23" fmla="*/ 7 h 87"/>
                <a:gd name="T24" fmla="*/ 34 w 59"/>
                <a:gd name="T25" fmla="*/ 0 h 87"/>
                <a:gd name="T26" fmla="*/ 55 w 59"/>
                <a:gd name="T27" fmla="*/ 2 h 87"/>
                <a:gd name="T28" fmla="*/ 53 w 59"/>
                <a:gd name="T29" fmla="*/ 17 h 87"/>
                <a:gd name="T30" fmla="*/ 34 w 59"/>
                <a:gd name="T31" fmla="*/ 13 h 87"/>
                <a:gd name="T32" fmla="*/ 19 w 59"/>
                <a:gd name="T33" fmla="*/ 22 h 87"/>
                <a:gd name="T34" fmla="*/ 22 w 59"/>
                <a:gd name="T35" fmla="*/ 29 h 87"/>
                <a:gd name="T36" fmla="*/ 36 w 59"/>
                <a:gd name="T37" fmla="*/ 35 h 87"/>
                <a:gd name="T38" fmla="*/ 52 w 59"/>
                <a:gd name="T39" fmla="*/ 45 h 87"/>
                <a:gd name="T40" fmla="*/ 59 w 59"/>
                <a:gd name="T41"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7">
                  <a:moveTo>
                    <a:pt x="59" y="62"/>
                  </a:moveTo>
                  <a:cubicBezTo>
                    <a:pt x="59" y="79"/>
                    <a:pt x="47" y="87"/>
                    <a:pt x="23" y="87"/>
                  </a:cubicBezTo>
                  <a:cubicBezTo>
                    <a:pt x="15" y="87"/>
                    <a:pt x="8" y="86"/>
                    <a:pt x="0" y="84"/>
                  </a:cubicBezTo>
                  <a:cubicBezTo>
                    <a:pt x="4" y="70"/>
                    <a:pt x="4" y="70"/>
                    <a:pt x="4" y="70"/>
                  </a:cubicBezTo>
                  <a:cubicBezTo>
                    <a:pt x="11" y="73"/>
                    <a:pt x="17" y="74"/>
                    <a:pt x="23" y="74"/>
                  </a:cubicBezTo>
                  <a:cubicBezTo>
                    <a:pt x="30" y="74"/>
                    <a:pt x="35" y="73"/>
                    <a:pt x="38" y="72"/>
                  </a:cubicBezTo>
                  <a:cubicBezTo>
                    <a:pt x="41" y="70"/>
                    <a:pt x="42" y="68"/>
                    <a:pt x="42" y="65"/>
                  </a:cubicBezTo>
                  <a:cubicBezTo>
                    <a:pt x="42" y="62"/>
                    <a:pt x="41" y="59"/>
                    <a:pt x="38" y="57"/>
                  </a:cubicBezTo>
                  <a:cubicBezTo>
                    <a:pt x="36" y="55"/>
                    <a:pt x="31" y="52"/>
                    <a:pt x="23" y="49"/>
                  </a:cubicBezTo>
                  <a:cubicBezTo>
                    <a:pt x="17" y="46"/>
                    <a:pt x="12" y="43"/>
                    <a:pt x="8" y="40"/>
                  </a:cubicBezTo>
                  <a:cubicBezTo>
                    <a:pt x="4" y="35"/>
                    <a:pt x="2" y="30"/>
                    <a:pt x="2" y="24"/>
                  </a:cubicBezTo>
                  <a:cubicBezTo>
                    <a:pt x="2" y="16"/>
                    <a:pt x="5" y="11"/>
                    <a:pt x="10" y="7"/>
                  </a:cubicBezTo>
                  <a:cubicBezTo>
                    <a:pt x="16" y="2"/>
                    <a:pt x="24" y="0"/>
                    <a:pt x="34" y="0"/>
                  </a:cubicBezTo>
                  <a:cubicBezTo>
                    <a:pt x="42" y="0"/>
                    <a:pt x="49" y="1"/>
                    <a:pt x="55" y="2"/>
                  </a:cubicBezTo>
                  <a:cubicBezTo>
                    <a:pt x="53" y="17"/>
                    <a:pt x="53" y="17"/>
                    <a:pt x="53" y="17"/>
                  </a:cubicBezTo>
                  <a:cubicBezTo>
                    <a:pt x="47" y="15"/>
                    <a:pt x="41" y="13"/>
                    <a:pt x="34" y="13"/>
                  </a:cubicBezTo>
                  <a:cubicBezTo>
                    <a:pt x="24" y="13"/>
                    <a:pt x="19" y="16"/>
                    <a:pt x="19" y="22"/>
                  </a:cubicBezTo>
                  <a:cubicBezTo>
                    <a:pt x="19" y="24"/>
                    <a:pt x="20" y="27"/>
                    <a:pt x="22" y="29"/>
                  </a:cubicBezTo>
                  <a:cubicBezTo>
                    <a:pt x="24" y="30"/>
                    <a:pt x="29" y="32"/>
                    <a:pt x="36" y="35"/>
                  </a:cubicBezTo>
                  <a:cubicBezTo>
                    <a:pt x="43" y="38"/>
                    <a:pt x="48" y="41"/>
                    <a:pt x="52" y="45"/>
                  </a:cubicBezTo>
                  <a:cubicBezTo>
                    <a:pt x="57" y="50"/>
                    <a:pt x="59" y="55"/>
                    <a:pt x="59" y="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7" name="文本占位符 56">
            <a:extLst>
              <a:ext uri="{FF2B5EF4-FFF2-40B4-BE49-F238E27FC236}">
                <a16:creationId xmlns="" xmlns:a16="http://schemas.microsoft.com/office/drawing/2014/main" id="{8D161BF6-2A70-4B96-81CB-5E229B4828C4}"/>
              </a:ext>
            </a:extLst>
          </p:cNvPr>
          <p:cNvSpPr>
            <a:spLocks noGrp="1"/>
          </p:cNvSpPr>
          <p:nvPr>
            <p:ph type="body" sz="quarter" idx="15"/>
          </p:nvPr>
        </p:nvSpPr>
        <p:spPr>
          <a:xfrm>
            <a:off x="4950061" y="5334913"/>
            <a:ext cx="2291878" cy="504068"/>
          </a:xfrm>
          <a:custGeom>
            <a:avLst/>
            <a:gdLst>
              <a:gd name="connsiteX0" fmla="*/ 252034 w 2291878"/>
              <a:gd name="connsiteY0" fmla="*/ 0 h 504068"/>
              <a:gd name="connsiteX1" fmla="*/ 2039844 w 2291878"/>
              <a:gd name="connsiteY1" fmla="*/ 0 h 504068"/>
              <a:gd name="connsiteX2" fmla="*/ 2291878 w 2291878"/>
              <a:gd name="connsiteY2" fmla="*/ 252034 h 504068"/>
              <a:gd name="connsiteX3" fmla="*/ 2039844 w 2291878"/>
              <a:gd name="connsiteY3" fmla="*/ 504068 h 504068"/>
              <a:gd name="connsiteX4" fmla="*/ 252034 w 2291878"/>
              <a:gd name="connsiteY4" fmla="*/ 504068 h 504068"/>
              <a:gd name="connsiteX5" fmla="*/ 0 w 2291878"/>
              <a:gd name="connsiteY5" fmla="*/ 252034 h 504068"/>
              <a:gd name="connsiteX6" fmla="*/ 252034 w 2291878"/>
              <a:gd name="connsiteY6" fmla="*/ 0 h 50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1878" h="504068">
                <a:moveTo>
                  <a:pt x="252034" y="0"/>
                </a:moveTo>
                <a:lnTo>
                  <a:pt x="2039844" y="0"/>
                </a:lnTo>
                <a:cubicBezTo>
                  <a:pt x="2179039" y="0"/>
                  <a:pt x="2291878" y="112839"/>
                  <a:pt x="2291878" y="252034"/>
                </a:cubicBezTo>
                <a:cubicBezTo>
                  <a:pt x="2291878" y="391229"/>
                  <a:pt x="2179039" y="504068"/>
                  <a:pt x="2039844" y="504068"/>
                </a:cubicBezTo>
                <a:lnTo>
                  <a:pt x="252034" y="504068"/>
                </a:lnTo>
                <a:cubicBezTo>
                  <a:pt x="112839" y="504068"/>
                  <a:pt x="0" y="391229"/>
                  <a:pt x="0" y="252034"/>
                </a:cubicBezTo>
                <a:cubicBezTo>
                  <a:pt x="0" y="112839"/>
                  <a:pt x="112839" y="0"/>
                  <a:pt x="252034" y="0"/>
                </a:cubicBezTo>
                <a:close/>
              </a:path>
            </a:pathLst>
          </a:custGeom>
          <a:gradFill>
            <a:gsLst>
              <a:gs pos="89000">
                <a:schemeClr val="accent2"/>
              </a:gs>
              <a:gs pos="12000">
                <a:schemeClr val="accent2"/>
              </a:gs>
              <a:gs pos="0">
                <a:schemeClr val="accent2">
                  <a:lumMod val="60000"/>
                  <a:lumOff val="40000"/>
                </a:schemeClr>
              </a:gs>
              <a:gs pos="51000">
                <a:schemeClr val="accent3">
                  <a:lumMod val="75000"/>
                </a:schemeClr>
              </a:gs>
              <a:gs pos="100000">
                <a:schemeClr val="accent2">
                  <a:lumMod val="60000"/>
                  <a:lumOff val="40000"/>
                </a:schemeClr>
              </a:gs>
            </a:gsLst>
            <a:lin ang="10800000" scaled="1"/>
          </a:gradFill>
        </p:spPr>
        <p:txBody>
          <a:bodyPr wrap="square">
            <a:noAutofit/>
          </a:bodyPr>
          <a:lstStyle>
            <a:lvl1pPr marL="0" indent="0" algn="ctr">
              <a:lnSpc>
                <a:spcPct val="135000"/>
              </a:lnSpc>
              <a:spcBef>
                <a:spcPts val="0"/>
              </a:spcBef>
              <a:buNone/>
              <a:defRPr sz="1800">
                <a:solidFill>
                  <a:schemeClr val="bg1"/>
                </a:solidFill>
                <a:latin typeface="+mn-ea"/>
                <a:ea typeface="+mn-ea"/>
              </a:defRPr>
            </a:lvl1pPr>
            <a:lvl2pPr marL="457200" indent="0">
              <a:lnSpc>
                <a:spcPct val="125000"/>
              </a:lnSpc>
              <a:buNone/>
              <a:defRPr/>
            </a:lvl2pPr>
            <a:lvl3pPr marL="914400" indent="0">
              <a:lnSpc>
                <a:spcPct val="125000"/>
              </a:lnSpc>
              <a:buNone/>
              <a:defRPr/>
            </a:lvl3pPr>
            <a:lvl4pPr marL="1371600" indent="0">
              <a:lnSpc>
                <a:spcPct val="125000"/>
              </a:lnSpc>
              <a:buNone/>
              <a:defRPr/>
            </a:lvl4pPr>
            <a:lvl5pPr marL="1828800" indent="0">
              <a:lnSpc>
                <a:spcPct val="125000"/>
              </a:lnSpc>
              <a:buNone/>
              <a:defRPr/>
            </a:lvl5pPr>
          </a:lstStyle>
          <a:p>
            <a:pPr lvl="0"/>
            <a:r>
              <a:rPr lang="zh-CN" altLang="en-US" dirty="0"/>
              <a:t>编辑母版文本样式</a:t>
            </a:r>
          </a:p>
        </p:txBody>
      </p:sp>
    </p:spTree>
    <p:extLst>
      <p:ext uri="{BB962C8B-B14F-4D97-AF65-F5344CB8AC3E}">
        <p14:creationId xmlns="" xmlns:p14="http://schemas.microsoft.com/office/powerpoint/2010/main" val="1618439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4">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C48B57E4-756C-444E-A465-FF5F0250F1B5}"/>
              </a:ext>
            </a:extLst>
          </p:cNvPr>
          <p:cNvGrpSpPr/>
          <p:nvPr userDrawn="1"/>
        </p:nvGrpSpPr>
        <p:grpSpPr>
          <a:xfrm>
            <a:off x="-754718" y="-27384"/>
            <a:ext cx="13701437" cy="6858000"/>
            <a:chOff x="-39421" y="-72008"/>
            <a:chExt cx="13701437" cy="6858000"/>
          </a:xfrm>
        </p:grpSpPr>
        <p:pic>
          <p:nvPicPr>
            <p:cNvPr id="6" name="图片 5">
              <a:extLst>
                <a:ext uri="{FF2B5EF4-FFF2-40B4-BE49-F238E27FC236}">
                  <a16:creationId xmlns="" xmlns:a16="http://schemas.microsoft.com/office/drawing/2014/main" id="{B2BA5CAE-7F7F-4739-9BD5-1E61AAEAB65E}"/>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 xmlns:a14="http://schemas.microsoft.com/office/drawing/2010/main"/>
                </a:ext>
              </a:extLst>
            </a:blip>
            <a:stretch>
              <a:fillRect/>
            </a:stretch>
          </p:blipFill>
          <p:spPr>
            <a:xfrm>
              <a:off x="-39421" y="-72008"/>
              <a:ext cx="6858000" cy="6858000"/>
            </a:xfrm>
            <a:prstGeom prst="rect">
              <a:avLst/>
            </a:prstGeom>
          </p:spPr>
        </p:pic>
        <p:pic>
          <p:nvPicPr>
            <p:cNvPr id="7" name="图片 6">
              <a:extLst>
                <a:ext uri="{FF2B5EF4-FFF2-40B4-BE49-F238E27FC236}">
                  <a16:creationId xmlns="" xmlns:a16="http://schemas.microsoft.com/office/drawing/2014/main" id="{A27EB9BE-1151-4824-A436-0C2F88BF137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 xmlns:a14="http://schemas.microsoft.com/office/drawing/2010/main"/>
                </a:ext>
              </a:extLst>
            </a:blip>
            <a:stretch>
              <a:fillRect/>
            </a:stretch>
          </p:blipFill>
          <p:spPr>
            <a:xfrm>
              <a:off x="6804016" y="-72008"/>
              <a:ext cx="6858000" cy="6858000"/>
            </a:xfrm>
            <a:prstGeom prst="rect">
              <a:avLst/>
            </a:prstGeom>
          </p:spPr>
        </p:pic>
      </p:grpSp>
      <p:sp>
        <p:nvSpPr>
          <p:cNvPr id="9" name="矩形 8">
            <a:extLst>
              <a:ext uri="{FF2B5EF4-FFF2-40B4-BE49-F238E27FC236}">
                <a16:creationId xmlns="" xmlns:a16="http://schemas.microsoft.com/office/drawing/2014/main" id="{AA69A8EC-BE46-4B08-8FF8-20DBCB4CB24D}"/>
              </a:ext>
            </a:extLst>
          </p:cNvPr>
          <p:cNvSpPr/>
          <p:nvPr userDrawn="1"/>
        </p:nvSpPr>
        <p:spPr>
          <a:xfrm>
            <a:off x="-8570" y="0"/>
            <a:ext cx="12193200" cy="6858000"/>
          </a:xfrm>
          <a:prstGeom prst="rect">
            <a:avLst/>
          </a:prstGeom>
          <a:blipFill dpi="0" rotWithShape="1">
            <a:blip r:embed="rId3" cstate="email">
              <a:alphaModFix amt="78000"/>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 xmlns:a16="http://schemas.microsoft.com/office/drawing/2014/main" id="{9EECBC2B-71EB-47ED-9861-0272597D6A9F}"/>
              </a:ext>
            </a:extLst>
          </p:cNvPr>
          <p:cNvSpPr/>
          <p:nvPr userDrawn="1"/>
        </p:nvSpPr>
        <p:spPr>
          <a:xfrm>
            <a:off x="-24680" y="-72008"/>
            <a:ext cx="12201939" cy="6957392"/>
          </a:xfrm>
          <a:prstGeom prst="rect">
            <a:avLst/>
          </a:prstGeom>
          <a:gradFill>
            <a:gsLst>
              <a:gs pos="0">
                <a:schemeClr val="bg1">
                  <a:alpha val="90000"/>
                </a:schemeClr>
              </a:gs>
              <a:gs pos="100000">
                <a:schemeClr val="bg1">
                  <a:alpha val="70000"/>
                </a:schemeClr>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mn-lt"/>
            </a:endParaRPr>
          </a:p>
        </p:txBody>
      </p:sp>
    </p:spTree>
    <p:extLst>
      <p:ext uri="{BB962C8B-B14F-4D97-AF65-F5344CB8AC3E}">
        <p14:creationId xmlns="" xmlns:p14="http://schemas.microsoft.com/office/powerpoint/2010/main" val="232546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5">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C48B57E4-756C-444E-A465-FF5F0250F1B5}"/>
              </a:ext>
            </a:extLst>
          </p:cNvPr>
          <p:cNvGrpSpPr/>
          <p:nvPr userDrawn="1"/>
        </p:nvGrpSpPr>
        <p:grpSpPr>
          <a:xfrm>
            <a:off x="-754718" y="-27384"/>
            <a:ext cx="13701437" cy="6858000"/>
            <a:chOff x="-39421" y="-72008"/>
            <a:chExt cx="13701437" cy="6858000"/>
          </a:xfrm>
        </p:grpSpPr>
        <p:pic>
          <p:nvPicPr>
            <p:cNvPr id="6" name="图片 5">
              <a:extLst>
                <a:ext uri="{FF2B5EF4-FFF2-40B4-BE49-F238E27FC236}">
                  <a16:creationId xmlns="" xmlns:a16="http://schemas.microsoft.com/office/drawing/2014/main" id="{B2BA5CAE-7F7F-4739-9BD5-1E61AAEAB65E}"/>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 xmlns:a14="http://schemas.microsoft.com/office/drawing/2010/main"/>
                </a:ext>
              </a:extLst>
            </a:blip>
            <a:stretch>
              <a:fillRect/>
            </a:stretch>
          </p:blipFill>
          <p:spPr>
            <a:xfrm>
              <a:off x="-39421" y="-72008"/>
              <a:ext cx="6858000" cy="6858000"/>
            </a:xfrm>
            <a:prstGeom prst="rect">
              <a:avLst/>
            </a:prstGeom>
          </p:spPr>
        </p:pic>
        <p:pic>
          <p:nvPicPr>
            <p:cNvPr id="7" name="图片 6">
              <a:extLst>
                <a:ext uri="{FF2B5EF4-FFF2-40B4-BE49-F238E27FC236}">
                  <a16:creationId xmlns="" xmlns:a16="http://schemas.microsoft.com/office/drawing/2014/main" id="{A27EB9BE-1151-4824-A436-0C2F88BF137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 xmlns:a14="http://schemas.microsoft.com/office/drawing/2010/main"/>
                </a:ext>
              </a:extLst>
            </a:blip>
            <a:stretch>
              <a:fillRect/>
            </a:stretch>
          </p:blipFill>
          <p:spPr>
            <a:xfrm>
              <a:off x="6804016" y="-72008"/>
              <a:ext cx="6858000" cy="6858000"/>
            </a:xfrm>
            <a:prstGeom prst="rect">
              <a:avLst/>
            </a:prstGeom>
          </p:spPr>
        </p:pic>
      </p:grpSp>
      <p:sp>
        <p:nvSpPr>
          <p:cNvPr id="9" name="矩形 8">
            <a:extLst>
              <a:ext uri="{FF2B5EF4-FFF2-40B4-BE49-F238E27FC236}">
                <a16:creationId xmlns="" xmlns:a16="http://schemas.microsoft.com/office/drawing/2014/main" id="{AA69A8EC-BE46-4B08-8FF8-20DBCB4CB24D}"/>
              </a:ext>
            </a:extLst>
          </p:cNvPr>
          <p:cNvSpPr/>
          <p:nvPr userDrawn="1"/>
        </p:nvSpPr>
        <p:spPr>
          <a:xfrm>
            <a:off x="-8570" y="0"/>
            <a:ext cx="12193200" cy="6858000"/>
          </a:xfrm>
          <a:prstGeom prst="rect">
            <a:avLst/>
          </a:prstGeom>
          <a:blipFill dpi="0" rotWithShape="1">
            <a:blip r:embed="rId3" cstate="email">
              <a:alphaModFix amt="78000"/>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 xmlns:a16="http://schemas.microsoft.com/office/drawing/2014/main" id="{9EECBC2B-71EB-47ED-9861-0272597D6A9F}"/>
              </a:ext>
            </a:extLst>
          </p:cNvPr>
          <p:cNvSpPr/>
          <p:nvPr userDrawn="1"/>
        </p:nvSpPr>
        <p:spPr>
          <a:xfrm>
            <a:off x="-24680" y="-72008"/>
            <a:ext cx="12201939" cy="6957392"/>
          </a:xfrm>
          <a:prstGeom prst="rect">
            <a:avLst/>
          </a:prstGeom>
          <a:gradFill>
            <a:gsLst>
              <a:gs pos="0">
                <a:schemeClr val="bg1">
                  <a:alpha val="90000"/>
                </a:schemeClr>
              </a:gs>
              <a:gs pos="100000">
                <a:schemeClr val="bg1">
                  <a:alpha val="70000"/>
                </a:schemeClr>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mn-lt"/>
            </a:endParaRPr>
          </a:p>
        </p:txBody>
      </p:sp>
      <p:cxnSp>
        <p:nvCxnSpPr>
          <p:cNvPr id="10" name="直接连接符 9">
            <a:extLst>
              <a:ext uri="{FF2B5EF4-FFF2-40B4-BE49-F238E27FC236}">
                <a16:creationId xmlns="" xmlns:a16="http://schemas.microsoft.com/office/drawing/2014/main" id="{ED3FD4AA-6EB7-4A48-B71A-E82EF26A1101}"/>
              </a:ext>
            </a:extLst>
          </p:cNvPr>
          <p:cNvCxnSpPr>
            <a:cxnSpLocks/>
          </p:cNvCxnSpPr>
          <p:nvPr userDrawn="1"/>
        </p:nvCxnSpPr>
        <p:spPr>
          <a:xfrm>
            <a:off x="-9941" y="6356351"/>
            <a:ext cx="1220194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47B04E4C-93D6-4A7B-A4AA-B83CECCB9C22}"/>
              </a:ext>
            </a:extLst>
          </p:cNvPr>
          <p:cNvCxnSpPr>
            <a:cxnSpLocks/>
          </p:cNvCxnSpPr>
          <p:nvPr userDrawn="1"/>
        </p:nvCxnSpPr>
        <p:spPr>
          <a:xfrm>
            <a:off x="-9940" y="6453336"/>
            <a:ext cx="122019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 xmlns:a16="http://schemas.microsoft.com/office/drawing/2014/main" id="{A248FF2B-8E15-4186-861E-3E132B95F6EF}"/>
              </a:ext>
            </a:extLst>
          </p:cNvPr>
          <p:cNvSpPr txBox="1"/>
          <p:nvPr userDrawn="1"/>
        </p:nvSpPr>
        <p:spPr>
          <a:xfrm>
            <a:off x="10658034" y="6505599"/>
            <a:ext cx="1056700" cy="261610"/>
          </a:xfrm>
          <a:prstGeom prst="rect">
            <a:avLst/>
          </a:prstGeom>
          <a:noFill/>
        </p:spPr>
        <p:txBody>
          <a:bodyPr wrap="none" rtlCol="0">
            <a:spAutoFit/>
          </a:bodyPr>
          <a:lstStyle/>
          <a:p>
            <a:pPr algn="r"/>
            <a:r>
              <a:rPr lang="zh-CN" altLang="en-US" sz="1100" b="0" spc="600" dirty="0">
                <a:solidFill>
                  <a:schemeClr val="accent1"/>
                </a:solidFill>
                <a:latin typeface="+mn-ea"/>
                <a:ea typeface="+mn-ea"/>
              </a:rPr>
              <a:t>信敏廉毅</a:t>
            </a:r>
          </a:p>
        </p:txBody>
      </p:sp>
      <p:sp>
        <p:nvSpPr>
          <p:cNvPr id="13" name="文本框 12">
            <a:extLst>
              <a:ext uri="{FF2B5EF4-FFF2-40B4-BE49-F238E27FC236}">
                <a16:creationId xmlns="" xmlns:a16="http://schemas.microsoft.com/office/drawing/2014/main" id="{E8A18F11-3157-4895-98A1-7A2219CD7132}"/>
              </a:ext>
            </a:extLst>
          </p:cNvPr>
          <p:cNvSpPr txBox="1"/>
          <p:nvPr userDrawn="1"/>
        </p:nvSpPr>
        <p:spPr>
          <a:xfrm>
            <a:off x="487738" y="6497596"/>
            <a:ext cx="1492716" cy="261610"/>
          </a:xfrm>
          <a:prstGeom prst="rect">
            <a:avLst/>
          </a:prstGeom>
          <a:noFill/>
        </p:spPr>
        <p:txBody>
          <a:bodyPr wrap="none" rtlCol="0">
            <a:spAutoFit/>
          </a:bodyPr>
          <a:lstStyle/>
          <a:p>
            <a:r>
              <a:rPr lang="zh-CN" altLang="en-US" sz="1100" b="0" spc="600" dirty="0">
                <a:solidFill>
                  <a:schemeClr val="accent1"/>
                </a:solidFill>
                <a:latin typeface="+mn-ea"/>
                <a:ea typeface="+mn-ea"/>
              </a:rPr>
              <a:t>江西财经大学</a:t>
            </a:r>
          </a:p>
        </p:txBody>
      </p:sp>
      <p:sp>
        <p:nvSpPr>
          <p:cNvPr id="14" name="文本框 13">
            <a:extLst>
              <a:ext uri="{FF2B5EF4-FFF2-40B4-BE49-F238E27FC236}">
                <a16:creationId xmlns="" xmlns:a16="http://schemas.microsoft.com/office/drawing/2014/main" id="{B4AB9905-8A65-4054-9DE5-5FD882F9FB36}"/>
              </a:ext>
            </a:extLst>
          </p:cNvPr>
          <p:cNvSpPr txBox="1"/>
          <p:nvPr userDrawn="1"/>
        </p:nvSpPr>
        <p:spPr>
          <a:xfrm>
            <a:off x="3768279" y="6505599"/>
            <a:ext cx="5091458" cy="261610"/>
          </a:xfrm>
          <a:prstGeom prst="rect">
            <a:avLst/>
          </a:prstGeom>
          <a:noFill/>
        </p:spPr>
        <p:txBody>
          <a:bodyPr wrap="none" rtlCol="0">
            <a:spAutoFit/>
          </a:bodyPr>
          <a:lstStyle/>
          <a:p>
            <a:r>
              <a:rPr lang="en-US" altLang="zh-CN" sz="1100" b="0" spc="300" dirty="0">
                <a:solidFill>
                  <a:schemeClr val="accent1"/>
                </a:solidFill>
                <a:latin typeface="+mn-ea"/>
                <a:ea typeface="+mn-ea"/>
              </a:rPr>
              <a:t>JIANGXI UNIVERSITY OF FINANCE AND ECONMICS</a:t>
            </a:r>
            <a:endParaRPr lang="zh-CN" altLang="en-US" sz="1100" b="0" spc="300" dirty="0">
              <a:solidFill>
                <a:schemeClr val="accent1"/>
              </a:solidFill>
              <a:latin typeface="+mn-ea"/>
              <a:ea typeface="+mn-ea"/>
            </a:endParaRPr>
          </a:p>
        </p:txBody>
      </p:sp>
    </p:spTree>
    <p:extLst>
      <p:ext uri="{BB962C8B-B14F-4D97-AF65-F5344CB8AC3E}">
        <p14:creationId xmlns="" xmlns:p14="http://schemas.microsoft.com/office/powerpoint/2010/main" val="3248928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4B13541-6907-4A5B-B7B5-E20B9DCD09F1}"/>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 xmlns:p14="http://schemas.microsoft.com/office/powerpoint/2010/main" val="179221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41810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5A677578-EE5C-4EF4-B0AD-2C9F9C6AC6B2}"/>
              </a:ext>
            </a:extLst>
          </p:cNvPr>
          <p:cNvPicPr>
            <a:picLocks noChangeAspect="1"/>
          </p:cNvPicPr>
          <p:nvPr userDrawn="1"/>
        </p:nvPicPr>
        <p:blipFill rotWithShape="1">
          <a:blip r:embed="rId2" cstate="email">
            <a:duotone>
              <a:schemeClr val="bg2">
                <a:shade val="45000"/>
                <a:satMod val="135000"/>
              </a:schemeClr>
              <a:prstClr val="white"/>
            </a:duotone>
            <a:extLst>
              <a:ext uri="{28A0092B-C50C-407E-A947-70E740481C1C}">
                <a14:useLocalDpi xmlns="" xmlns:a14="http://schemas.microsoft.com/office/drawing/2010/main"/>
              </a:ext>
            </a:extLst>
          </a:blip>
          <a:srcRect/>
          <a:stretch/>
        </p:blipFill>
        <p:spPr>
          <a:xfrm>
            <a:off x="1" y="-5557"/>
            <a:ext cx="12192000" cy="6863557"/>
          </a:xfrm>
          <a:prstGeom prst="rect">
            <a:avLst/>
          </a:prstGeom>
        </p:spPr>
      </p:pic>
      <p:sp>
        <p:nvSpPr>
          <p:cNvPr id="4" name="矩形 3">
            <a:extLst>
              <a:ext uri="{FF2B5EF4-FFF2-40B4-BE49-F238E27FC236}">
                <a16:creationId xmlns=""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 xmlns:a16="http://schemas.microsoft.com/office/drawing/2014/main" id="{D791EC9B-5DBA-40F6-9696-4F391A93BCEF}"/>
              </a:ext>
            </a:extLst>
          </p:cNvPr>
          <p:cNvPicPr>
            <a:picLocks noChangeAspect="1"/>
          </p:cNvPicPr>
          <p:nvPr userDrawn="1"/>
        </p:nvPicPr>
        <p:blipFill>
          <a:blip r:embed="rId3" cstate="email">
            <a:extLst>
              <a:ext uri="{28A0092B-C50C-407E-A947-70E740481C1C}">
                <a14:useLocalDpi xmlns="" xmlns:a14="http://schemas.microsoft.com/office/drawing/2010/main"/>
              </a:ext>
            </a:extLst>
          </a:blip>
          <a:stretch>
            <a:fillRect/>
          </a:stretch>
        </p:blipFill>
        <p:spPr>
          <a:xfrm>
            <a:off x="-615419" y="3771974"/>
            <a:ext cx="13817069" cy="3996426"/>
          </a:xfrm>
          <a:prstGeom prst="rect">
            <a:avLst/>
          </a:prstGeom>
        </p:spPr>
      </p:pic>
      <p:pic>
        <p:nvPicPr>
          <p:cNvPr id="13" name="图片 12">
            <a:extLst>
              <a:ext uri="{FF2B5EF4-FFF2-40B4-BE49-F238E27FC236}">
                <a16:creationId xmlns="" xmlns:a16="http://schemas.microsoft.com/office/drawing/2014/main" id="{3337B091-14D1-40FD-B8AD-B9A96874112A}"/>
              </a:ext>
            </a:extLst>
          </p:cNvPr>
          <p:cNvPicPr>
            <a:picLocks noChangeAspect="1"/>
          </p:cNvPicPr>
          <p:nvPr userDrawn="1"/>
        </p:nvPicPr>
        <p:blipFill>
          <a:blip r:embed="rId4" cstate="email">
            <a:extLst>
              <a:ext uri="{28A0092B-C50C-407E-A947-70E740481C1C}">
                <a14:useLocalDpi xmlns="" xmlns:a14="http://schemas.microsoft.com/office/drawing/2010/main"/>
              </a:ext>
            </a:extLst>
          </a:blip>
          <a:stretch>
            <a:fillRect/>
          </a:stretch>
        </p:blipFill>
        <p:spPr>
          <a:xfrm>
            <a:off x="1683657" y="716939"/>
            <a:ext cx="8824686" cy="1844708"/>
          </a:xfrm>
          <a:prstGeom prst="rect">
            <a:avLst/>
          </a:prstGeom>
        </p:spPr>
      </p:pic>
      <p:sp>
        <p:nvSpPr>
          <p:cNvPr id="14" name="文本框 13">
            <a:extLst>
              <a:ext uri="{FF2B5EF4-FFF2-40B4-BE49-F238E27FC236}">
                <a16:creationId xmlns=""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1570200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 xmlns:p14="http://schemas.microsoft.com/office/powerpoint/2010/main" val="4226933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862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版式">
    <p:spTree>
      <p:nvGrpSpPr>
        <p:cNvPr id="1" name=""/>
        <p:cNvGrpSpPr/>
        <p:nvPr/>
      </p:nvGrpSpPr>
      <p:grpSpPr>
        <a:xfrm>
          <a:off x="0" y="0"/>
          <a:ext cx="0" cy="0"/>
          <a:chOff x="0" y="0"/>
          <a:chExt cx="0" cy="0"/>
        </a:xfrm>
      </p:grpSpPr>
      <p:sp>
        <p:nvSpPr>
          <p:cNvPr id="27" name="矩形 26">
            <a:extLst>
              <a:ext uri="{FF2B5EF4-FFF2-40B4-BE49-F238E27FC236}">
                <a16:creationId xmlns="" xmlns:a16="http://schemas.microsoft.com/office/drawing/2014/main" id="{90C2F017-AD75-4123-B79E-81F5C5C3D1DD}"/>
              </a:ext>
            </a:extLst>
          </p:cNvPr>
          <p:cNvSpPr/>
          <p:nvPr userDrawn="1"/>
        </p:nvSpPr>
        <p:spPr>
          <a:xfrm>
            <a:off x="-600" y="0"/>
            <a:ext cx="12193200" cy="6858000"/>
          </a:xfrm>
          <a:prstGeom prst="rect">
            <a:avLst/>
          </a:prstGeom>
          <a:blipFill dpi="0" rotWithShape="1">
            <a:blip r:embed="rId2" cstate="email">
              <a:extLst>
                <a:ext uri="{BEBA8EAE-BF5A-486C-A8C5-ECC9F3942E4B}">
                  <a14:imgProps xmlns="" xmlns:a14="http://schemas.microsoft.com/office/drawing/2010/main">
                    <a14:imgLayer r:embed="rId3">
                      <a14:imgEffect>
                        <a14:brightnessContrast contrast="-20000"/>
                      </a14:imgEffect>
                    </a14:imgLayer>
                  </a14:imgProps>
                </a:ex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 xmlns:a16="http://schemas.microsoft.com/office/drawing/2014/main" id="{9EECBC2B-71EB-47ED-9861-0272597D6A9F}"/>
              </a:ext>
            </a:extLst>
          </p:cNvPr>
          <p:cNvSpPr/>
          <p:nvPr userDrawn="1"/>
        </p:nvSpPr>
        <p:spPr>
          <a:xfrm>
            <a:off x="-24680" y="-72008"/>
            <a:ext cx="12201939" cy="6957392"/>
          </a:xfrm>
          <a:prstGeom prst="rect">
            <a:avLst/>
          </a:prstGeom>
          <a:gradFill>
            <a:gsLst>
              <a:gs pos="0">
                <a:schemeClr val="bg1">
                  <a:alpha val="90000"/>
                </a:schemeClr>
              </a:gs>
              <a:gs pos="100000">
                <a:schemeClr val="bg1">
                  <a:alpha val="70000"/>
                </a:schemeClr>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mn-lt"/>
            </a:endParaRPr>
          </a:p>
        </p:txBody>
      </p:sp>
      <p:sp>
        <p:nvSpPr>
          <p:cNvPr id="2" name="文本框 1">
            <a:extLst>
              <a:ext uri="{FF2B5EF4-FFF2-40B4-BE49-F238E27FC236}">
                <a16:creationId xmlns="" xmlns:a16="http://schemas.microsoft.com/office/drawing/2014/main" id="{5668425C-E868-4561-8129-942AF8AC44EC}"/>
              </a:ext>
            </a:extLst>
          </p:cNvPr>
          <p:cNvSpPr txBox="1"/>
          <p:nvPr userDrawn="1"/>
        </p:nvSpPr>
        <p:spPr>
          <a:xfrm>
            <a:off x="4081923" y="1405225"/>
            <a:ext cx="4028154" cy="1015663"/>
          </a:xfrm>
          <a:prstGeom prst="rect">
            <a:avLst/>
          </a:prstGeom>
          <a:noFill/>
        </p:spPr>
        <p:txBody>
          <a:bodyPr wrap="none" rtlCol="0">
            <a:spAutoFit/>
          </a:bodyPr>
          <a:lstStyle/>
          <a:p>
            <a:r>
              <a:rPr lang="en-US" altLang="zh-CN" sz="6000" b="1" dirty="0">
                <a:gradFill>
                  <a:gsLst>
                    <a:gs pos="62000">
                      <a:srgbClr val="FFE7E7"/>
                    </a:gs>
                    <a:gs pos="0">
                      <a:schemeClr val="accent3">
                        <a:lumMod val="20000"/>
                        <a:lumOff val="80000"/>
                      </a:schemeClr>
                    </a:gs>
                    <a:gs pos="100000">
                      <a:schemeClr val="bg1">
                        <a:alpha val="70000"/>
                      </a:schemeClr>
                    </a:gs>
                  </a:gsLst>
                  <a:lin ang="16200000" scaled="1"/>
                </a:gradFill>
                <a:latin typeface="Microsoft YaHei UI" panose="020B0503020204020204" pitchFamily="34" charset="-122"/>
                <a:ea typeface="Microsoft YaHei UI" panose="020B0503020204020204" pitchFamily="34" charset="-122"/>
              </a:rPr>
              <a:t>CONTENT</a:t>
            </a:r>
            <a:endParaRPr lang="zh-CN" altLang="en-US" sz="6000" b="1" dirty="0">
              <a:gradFill>
                <a:gsLst>
                  <a:gs pos="62000">
                    <a:srgbClr val="FFE7E7"/>
                  </a:gs>
                  <a:gs pos="0">
                    <a:schemeClr val="accent3">
                      <a:lumMod val="20000"/>
                      <a:lumOff val="80000"/>
                    </a:schemeClr>
                  </a:gs>
                  <a:gs pos="100000">
                    <a:schemeClr val="bg1">
                      <a:alpha val="70000"/>
                    </a:schemeClr>
                  </a:gs>
                </a:gsLst>
                <a:lin ang="16200000" scaled="1"/>
              </a:gradFill>
              <a:latin typeface="Microsoft YaHei UI" panose="020B0503020204020204" pitchFamily="34" charset="-122"/>
              <a:ea typeface="Microsoft YaHei UI" panose="020B0503020204020204" pitchFamily="34" charset="-122"/>
            </a:endParaRPr>
          </a:p>
        </p:txBody>
      </p:sp>
      <p:sp>
        <p:nvSpPr>
          <p:cNvPr id="3" name="文本框 2">
            <a:extLst>
              <a:ext uri="{FF2B5EF4-FFF2-40B4-BE49-F238E27FC236}">
                <a16:creationId xmlns="" xmlns:a16="http://schemas.microsoft.com/office/drawing/2014/main" id="{8C153574-82B1-4173-B085-FEAB7DA2DA3D}"/>
              </a:ext>
            </a:extLst>
          </p:cNvPr>
          <p:cNvSpPr txBox="1"/>
          <p:nvPr userDrawn="1"/>
        </p:nvSpPr>
        <p:spPr>
          <a:xfrm>
            <a:off x="4977745" y="741184"/>
            <a:ext cx="2236510" cy="1323439"/>
          </a:xfrm>
          <a:prstGeom prst="rect">
            <a:avLst/>
          </a:prstGeom>
          <a:noFill/>
        </p:spPr>
        <p:txBody>
          <a:bodyPr wrap="none" rtlCol="0">
            <a:spAutoFit/>
          </a:bodyPr>
          <a:lstStyle/>
          <a:p>
            <a:r>
              <a:rPr lang="zh-CN" altLang="en-US" sz="8000" b="1" dirty="0">
                <a:gradFill flip="none" rotWithShape="1">
                  <a:gsLst>
                    <a:gs pos="58000">
                      <a:schemeClr val="accent1"/>
                    </a:gs>
                    <a:gs pos="0">
                      <a:schemeClr val="accent1">
                        <a:lumMod val="75000"/>
                      </a:schemeClr>
                    </a:gs>
                    <a:gs pos="100000">
                      <a:schemeClr val="bg1">
                        <a:alpha val="70000"/>
                      </a:schemeClr>
                    </a:gs>
                  </a:gsLst>
                  <a:lin ang="16200000" scaled="1"/>
                  <a:tileRect/>
                </a:gradFill>
                <a:latin typeface="+mj-ea"/>
                <a:ea typeface="+mj-ea"/>
              </a:rPr>
              <a:t>目录</a:t>
            </a:r>
          </a:p>
        </p:txBody>
      </p:sp>
      <p:sp>
        <p:nvSpPr>
          <p:cNvPr id="41" name="任意多边形: 形状 40">
            <a:extLst>
              <a:ext uri="{FF2B5EF4-FFF2-40B4-BE49-F238E27FC236}">
                <a16:creationId xmlns="" xmlns:a16="http://schemas.microsoft.com/office/drawing/2014/main" id="{B8B78190-4276-4B0C-9A0C-4C5BE61D93F6}"/>
              </a:ext>
            </a:extLst>
          </p:cNvPr>
          <p:cNvSpPr/>
          <p:nvPr userDrawn="1"/>
        </p:nvSpPr>
        <p:spPr>
          <a:xfrm>
            <a:off x="-30459" y="0"/>
            <a:ext cx="12193200" cy="3267933"/>
          </a:xfrm>
          <a:custGeom>
            <a:avLst/>
            <a:gdLst>
              <a:gd name="connsiteX0" fmla="*/ 0 w 12193200"/>
              <a:gd name="connsiteY0" fmla="*/ 0 h 3267933"/>
              <a:gd name="connsiteX1" fmla="*/ 12193200 w 12193200"/>
              <a:gd name="connsiteY1" fmla="*/ 0 h 3267933"/>
              <a:gd name="connsiteX2" fmla="*/ 12193200 w 12193200"/>
              <a:gd name="connsiteY2" fmla="*/ 3267933 h 3267933"/>
              <a:gd name="connsiteX3" fmla="*/ 12187718 w 12193200"/>
              <a:gd name="connsiteY3" fmla="*/ 3267933 h 3267933"/>
              <a:gd name="connsiteX4" fmla="*/ 12187718 w 12193200"/>
              <a:gd name="connsiteY4" fmla="*/ 673599 h 3267933"/>
              <a:gd name="connsiteX5" fmla="*/ 12016871 w 12193200"/>
              <a:gd name="connsiteY5" fmla="*/ 607404 h 3267933"/>
              <a:gd name="connsiteX6" fmla="*/ 5564198 w 12193200"/>
              <a:gd name="connsiteY6" fmla="*/ 180744 h 3267933"/>
              <a:gd name="connsiteX7" fmla="*/ 222757 w 12193200"/>
              <a:gd name="connsiteY7" fmla="*/ 1853244 h 3267933"/>
              <a:gd name="connsiteX8" fmla="*/ 0 w 12193200"/>
              <a:gd name="connsiteY8" fmla="*/ 1983884 h 32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200" h="3267933">
                <a:moveTo>
                  <a:pt x="0" y="0"/>
                </a:moveTo>
                <a:lnTo>
                  <a:pt x="12193200" y="0"/>
                </a:lnTo>
                <a:lnTo>
                  <a:pt x="12193200" y="3267933"/>
                </a:lnTo>
                <a:lnTo>
                  <a:pt x="12187718" y="3267933"/>
                </a:lnTo>
                <a:lnTo>
                  <a:pt x="12187718" y="673599"/>
                </a:lnTo>
                <a:lnTo>
                  <a:pt x="12016871" y="607404"/>
                </a:lnTo>
                <a:cubicBezTo>
                  <a:pt x="10416972" y="24934"/>
                  <a:pt x="8090606" y="-166662"/>
                  <a:pt x="5564198" y="180744"/>
                </a:cubicBezTo>
                <a:cubicBezTo>
                  <a:pt x="3458858" y="470249"/>
                  <a:pt x="1588311" y="1082672"/>
                  <a:pt x="222757" y="1853244"/>
                </a:cubicBezTo>
                <a:lnTo>
                  <a:pt x="0" y="1983884"/>
                </a:lnTo>
                <a:close/>
              </a:path>
            </a:pathLst>
          </a:custGeom>
          <a:blipFill dpi="0" rotWithShape="1">
            <a:blip r:embed="rId4" cstate="email">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任意多边形: 形状 21">
            <a:extLst>
              <a:ext uri="{FF2B5EF4-FFF2-40B4-BE49-F238E27FC236}">
                <a16:creationId xmlns="" xmlns:a16="http://schemas.microsoft.com/office/drawing/2014/main" id="{ECAF3E17-FAB4-436D-BF5A-EA9FEF14F1F3}"/>
              </a:ext>
            </a:extLst>
          </p:cNvPr>
          <p:cNvSpPr/>
          <p:nvPr userDrawn="1"/>
        </p:nvSpPr>
        <p:spPr>
          <a:xfrm flipH="1" flipV="1">
            <a:off x="24682" y="0"/>
            <a:ext cx="12191998" cy="2014254"/>
          </a:xfrm>
          <a:custGeom>
            <a:avLst/>
            <a:gdLst>
              <a:gd name="connsiteX0" fmla="*/ 12191998 w 12191998"/>
              <a:gd name="connsiteY0" fmla="*/ 0 h 2014254"/>
              <a:gd name="connsiteX1" fmla="*/ 12191998 w 12191998"/>
              <a:gd name="connsiteY1" fmla="*/ 34643 h 2014254"/>
              <a:gd name="connsiteX2" fmla="*/ 11963760 w 12191998"/>
              <a:gd name="connsiteY2" fmla="*/ 168497 h 2014254"/>
              <a:gd name="connsiteX3" fmla="*/ 6622319 w 12191998"/>
              <a:gd name="connsiteY3" fmla="*/ 1840998 h 2014254"/>
              <a:gd name="connsiteX4" fmla="*/ 169646 w 12191998"/>
              <a:gd name="connsiteY4" fmla="*/ 1414338 h 2014254"/>
              <a:gd name="connsiteX5" fmla="*/ 0 w 12191998"/>
              <a:gd name="connsiteY5" fmla="*/ 1348608 h 2014254"/>
              <a:gd name="connsiteX6" fmla="*/ 0 w 12191998"/>
              <a:gd name="connsiteY6" fmla="*/ 1107225 h 2014254"/>
              <a:gd name="connsiteX7" fmla="*/ 173294 w 12191998"/>
              <a:gd name="connsiteY7" fmla="*/ 1181954 h 2014254"/>
              <a:gd name="connsiteX8" fmla="*/ 7019391 w 12191998"/>
              <a:gd name="connsiteY8" fmla="*/ 1685773 h 2014254"/>
              <a:gd name="connsiteX9" fmla="*/ 12118642 w 12191998"/>
              <a:gd name="connsiteY9" fmla="*/ 42898 h 201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2014254">
                <a:moveTo>
                  <a:pt x="12191998" y="0"/>
                </a:moveTo>
                <a:lnTo>
                  <a:pt x="12191998" y="34643"/>
                </a:lnTo>
                <a:lnTo>
                  <a:pt x="11963760" y="168497"/>
                </a:lnTo>
                <a:cubicBezTo>
                  <a:pt x="10598206" y="939069"/>
                  <a:pt x="8727659" y="1551493"/>
                  <a:pt x="6622319" y="1840998"/>
                </a:cubicBezTo>
                <a:cubicBezTo>
                  <a:pt x="4095911" y="2188404"/>
                  <a:pt x="1769545" y="1996808"/>
                  <a:pt x="169646" y="1414338"/>
                </a:cubicBezTo>
                <a:lnTo>
                  <a:pt x="0" y="1348608"/>
                </a:lnTo>
                <a:lnTo>
                  <a:pt x="0" y="1107225"/>
                </a:lnTo>
                <a:lnTo>
                  <a:pt x="173294" y="1181954"/>
                </a:lnTo>
                <a:cubicBezTo>
                  <a:pt x="1870740" y="1869761"/>
                  <a:pt x="4338946" y="2096006"/>
                  <a:pt x="7019391" y="1685773"/>
                </a:cubicBezTo>
                <a:cubicBezTo>
                  <a:pt x="8973881" y="1386646"/>
                  <a:pt x="10737649" y="795572"/>
                  <a:pt x="12118642" y="42898"/>
                </a:cubicBezTo>
                <a:close/>
              </a:path>
            </a:pathLst>
          </a:custGeom>
          <a:gradFill flip="none" rotWithShape="1">
            <a:gsLst>
              <a:gs pos="0">
                <a:schemeClr val="accent2">
                  <a:lumMod val="40000"/>
                  <a:lumOff val="60000"/>
                </a:schemeClr>
              </a:gs>
              <a:gs pos="27000">
                <a:schemeClr val="accent2">
                  <a:lumMod val="60000"/>
                  <a:lumOff val="40000"/>
                  <a:tint val="44500"/>
                  <a:satMod val="160000"/>
                </a:schemeClr>
              </a:gs>
              <a:gs pos="100000">
                <a:schemeClr val="accent2">
                  <a:lumMod val="60000"/>
                  <a:lumOff val="4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任意多边形: 形状 22">
            <a:extLst>
              <a:ext uri="{FF2B5EF4-FFF2-40B4-BE49-F238E27FC236}">
                <a16:creationId xmlns="" xmlns:a16="http://schemas.microsoft.com/office/drawing/2014/main" id="{93740E51-C08D-487C-9F32-E0484385140E}"/>
              </a:ext>
            </a:extLst>
          </p:cNvPr>
          <p:cNvSpPr/>
          <p:nvPr userDrawn="1"/>
        </p:nvSpPr>
        <p:spPr>
          <a:xfrm flipH="1" flipV="1">
            <a:off x="0" y="0"/>
            <a:ext cx="12193199" cy="2304729"/>
          </a:xfrm>
          <a:custGeom>
            <a:avLst/>
            <a:gdLst>
              <a:gd name="connsiteX0" fmla="*/ 12193199 w 12193199"/>
              <a:gd name="connsiteY0" fmla="*/ 0 h 2304729"/>
              <a:gd name="connsiteX1" fmla="*/ 12193199 w 12193199"/>
              <a:gd name="connsiteY1" fmla="*/ 325118 h 2304729"/>
              <a:gd name="connsiteX2" fmla="*/ 11964961 w 12193199"/>
              <a:gd name="connsiteY2" fmla="*/ 458972 h 2304729"/>
              <a:gd name="connsiteX3" fmla="*/ 6623520 w 12193199"/>
              <a:gd name="connsiteY3" fmla="*/ 2131473 h 2304729"/>
              <a:gd name="connsiteX4" fmla="*/ 170847 w 12193199"/>
              <a:gd name="connsiteY4" fmla="*/ 1704813 h 2304729"/>
              <a:gd name="connsiteX5" fmla="*/ 0 w 12193199"/>
              <a:gd name="connsiteY5" fmla="*/ 1638618 h 2304729"/>
              <a:gd name="connsiteX6" fmla="*/ 0 w 12193199"/>
              <a:gd name="connsiteY6" fmla="*/ 1618415 h 2304729"/>
              <a:gd name="connsiteX7" fmla="*/ 171399 w 12193199"/>
              <a:gd name="connsiteY7" fmla="*/ 1683018 h 2304729"/>
              <a:gd name="connsiteX8" fmla="*/ 6487098 w 12193199"/>
              <a:gd name="connsiteY8" fmla="*/ 2050880 h 2304729"/>
              <a:gd name="connsiteX9" fmla="*/ 11977534 w 12193199"/>
              <a:gd name="connsiteY9" fmla="*/ 140546 h 230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199" h="2304729">
                <a:moveTo>
                  <a:pt x="12193199" y="0"/>
                </a:moveTo>
                <a:lnTo>
                  <a:pt x="12193199" y="325118"/>
                </a:lnTo>
                <a:lnTo>
                  <a:pt x="11964961" y="458972"/>
                </a:lnTo>
                <a:cubicBezTo>
                  <a:pt x="10599407" y="1229544"/>
                  <a:pt x="8728860" y="1841968"/>
                  <a:pt x="6623520" y="2131473"/>
                </a:cubicBezTo>
                <a:cubicBezTo>
                  <a:pt x="4097112" y="2478879"/>
                  <a:pt x="1770746" y="2287283"/>
                  <a:pt x="170847" y="1704813"/>
                </a:cubicBezTo>
                <a:lnTo>
                  <a:pt x="0" y="1638618"/>
                </a:lnTo>
                <a:lnTo>
                  <a:pt x="0" y="1618415"/>
                </a:lnTo>
                <a:lnTo>
                  <a:pt x="171399" y="1683018"/>
                </a:lnTo>
                <a:cubicBezTo>
                  <a:pt x="1798669" y="2253797"/>
                  <a:pt x="4052522" y="2422887"/>
                  <a:pt x="6487098" y="2050880"/>
                </a:cubicBezTo>
                <a:cubicBezTo>
                  <a:pt x="8651164" y="1720207"/>
                  <a:pt x="10573889" y="1020695"/>
                  <a:pt x="11977534" y="140546"/>
                </a:cubicBezTo>
                <a:close/>
              </a:path>
            </a:pathLst>
          </a:custGeom>
          <a:gradFill>
            <a:gsLst>
              <a:gs pos="11000">
                <a:srgbClr val="FF5959"/>
              </a:gs>
              <a:gs pos="0">
                <a:schemeClr val="accent2">
                  <a:lumMod val="60000"/>
                  <a:lumOff val="40000"/>
                </a:schemeClr>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任意多边形: 形状 56">
            <a:extLst>
              <a:ext uri="{FF2B5EF4-FFF2-40B4-BE49-F238E27FC236}">
                <a16:creationId xmlns="" xmlns:a16="http://schemas.microsoft.com/office/drawing/2014/main" id="{A1FF66A8-FB47-4B7A-87E3-6A06AE117939}"/>
              </a:ext>
            </a:extLst>
          </p:cNvPr>
          <p:cNvSpPr/>
          <p:nvPr userDrawn="1"/>
        </p:nvSpPr>
        <p:spPr>
          <a:xfrm>
            <a:off x="-600" y="4753763"/>
            <a:ext cx="12193200" cy="2104237"/>
          </a:xfrm>
          <a:custGeom>
            <a:avLst/>
            <a:gdLst>
              <a:gd name="connsiteX0" fmla="*/ 12193200 w 12193200"/>
              <a:gd name="connsiteY0" fmla="*/ 0 h 2104237"/>
              <a:gd name="connsiteX1" fmla="*/ 12193200 w 12193200"/>
              <a:gd name="connsiteY1" fmla="*/ 2104237 h 2104237"/>
              <a:gd name="connsiteX2" fmla="*/ 0 w 12193200"/>
              <a:gd name="connsiteY2" fmla="*/ 2104237 h 2104237"/>
              <a:gd name="connsiteX3" fmla="*/ 0 w 12193200"/>
              <a:gd name="connsiteY3" fmla="*/ 1031946 h 2104237"/>
              <a:gd name="connsiteX4" fmla="*/ 18424 w 12193200"/>
              <a:gd name="connsiteY4" fmla="*/ 1027717 h 2104237"/>
              <a:gd name="connsiteX5" fmla="*/ 18424 w 12193200"/>
              <a:gd name="connsiteY5" fmla="*/ 1302696 h 2104237"/>
              <a:gd name="connsiteX6" fmla="*/ 189271 w 12193200"/>
              <a:gd name="connsiteY6" fmla="*/ 1368891 h 2104237"/>
              <a:gd name="connsiteX7" fmla="*/ 6641944 w 12193200"/>
              <a:gd name="connsiteY7" fmla="*/ 1795551 h 2104237"/>
              <a:gd name="connsiteX8" fmla="*/ 11983384 w 12193200"/>
              <a:gd name="connsiteY8" fmla="*/ 123050 h 210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200" h="2104237">
                <a:moveTo>
                  <a:pt x="12193200" y="0"/>
                </a:moveTo>
                <a:lnTo>
                  <a:pt x="12193200" y="2104237"/>
                </a:lnTo>
                <a:lnTo>
                  <a:pt x="0" y="2104237"/>
                </a:lnTo>
                <a:lnTo>
                  <a:pt x="0" y="1031946"/>
                </a:lnTo>
                <a:lnTo>
                  <a:pt x="18424" y="1027717"/>
                </a:lnTo>
                <a:lnTo>
                  <a:pt x="18424" y="1302696"/>
                </a:lnTo>
                <a:lnTo>
                  <a:pt x="189271" y="1368891"/>
                </a:lnTo>
                <a:cubicBezTo>
                  <a:pt x="1789170" y="1951361"/>
                  <a:pt x="4115536" y="2142957"/>
                  <a:pt x="6641944" y="1795551"/>
                </a:cubicBezTo>
                <a:cubicBezTo>
                  <a:pt x="8747284" y="1506046"/>
                  <a:pt x="10617831" y="893622"/>
                  <a:pt x="11983384" y="123050"/>
                </a:cubicBezTo>
                <a:close/>
              </a:path>
            </a:pathLst>
          </a:custGeom>
          <a:blipFill dpi="0" rotWithShape="1">
            <a:blip r:embed="rId4" cstate="email">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任意多边形: 形状 58">
            <a:extLst>
              <a:ext uri="{FF2B5EF4-FFF2-40B4-BE49-F238E27FC236}">
                <a16:creationId xmlns="" xmlns:a16="http://schemas.microsoft.com/office/drawing/2014/main" id="{AB944B8A-A659-4FE4-AEDF-C9CEB3C476C6}"/>
              </a:ext>
            </a:extLst>
          </p:cNvPr>
          <p:cNvSpPr/>
          <p:nvPr userDrawn="1"/>
        </p:nvSpPr>
        <p:spPr>
          <a:xfrm>
            <a:off x="0" y="4753763"/>
            <a:ext cx="12193199" cy="2104237"/>
          </a:xfrm>
          <a:custGeom>
            <a:avLst/>
            <a:gdLst>
              <a:gd name="connsiteX0" fmla="*/ 12193199 w 12193199"/>
              <a:gd name="connsiteY0" fmla="*/ 0 h 2104237"/>
              <a:gd name="connsiteX1" fmla="*/ 12193199 w 12193199"/>
              <a:gd name="connsiteY1" fmla="*/ 2104237 h 2104237"/>
              <a:gd name="connsiteX2" fmla="*/ 0 w 12193199"/>
              <a:gd name="connsiteY2" fmla="*/ 2104237 h 2104237"/>
              <a:gd name="connsiteX3" fmla="*/ 0 w 12193199"/>
              <a:gd name="connsiteY3" fmla="*/ 1031946 h 2104237"/>
              <a:gd name="connsiteX4" fmla="*/ 18424 w 12193199"/>
              <a:gd name="connsiteY4" fmla="*/ 1027717 h 2104237"/>
              <a:gd name="connsiteX5" fmla="*/ 18424 w 12193199"/>
              <a:gd name="connsiteY5" fmla="*/ 1302696 h 2104237"/>
              <a:gd name="connsiteX6" fmla="*/ 189271 w 12193199"/>
              <a:gd name="connsiteY6" fmla="*/ 1368891 h 2104237"/>
              <a:gd name="connsiteX7" fmla="*/ 6641944 w 12193199"/>
              <a:gd name="connsiteY7" fmla="*/ 1795551 h 2104237"/>
              <a:gd name="connsiteX8" fmla="*/ 11983383 w 12193199"/>
              <a:gd name="connsiteY8" fmla="*/ 123050 h 210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199" h="2104237">
                <a:moveTo>
                  <a:pt x="12193199" y="0"/>
                </a:moveTo>
                <a:lnTo>
                  <a:pt x="12193199" y="2104237"/>
                </a:lnTo>
                <a:lnTo>
                  <a:pt x="0" y="2104237"/>
                </a:lnTo>
                <a:lnTo>
                  <a:pt x="0" y="1031946"/>
                </a:lnTo>
                <a:lnTo>
                  <a:pt x="18424" y="1027717"/>
                </a:lnTo>
                <a:lnTo>
                  <a:pt x="18424" y="1302696"/>
                </a:lnTo>
                <a:lnTo>
                  <a:pt x="189271" y="1368891"/>
                </a:lnTo>
                <a:cubicBezTo>
                  <a:pt x="1789171" y="1951361"/>
                  <a:pt x="4115536" y="2142957"/>
                  <a:pt x="6641944" y="1795551"/>
                </a:cubicBezTo>
                <a:cubicBezTo>
                  <a:pt x="8747284" y="1506046"/>
                  <a:pt x="10617831" y="893622"/>
                  <a:pt x="11983383" y="123050"/>
                </a:cubicBezTo>
                <a:close/>
              </a:path>
            </a:pathLst>
          </a:custGeom>
          <a:solidFill>
            <a:schemeClr val="accent1">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sp>
        <p:nvSpPr>
          <p:cNvPr id="44" name="任意多边形: 形状 43">
            <a:extLst>
              <a:ext uri="{FF2B5EF4-FFF2-40B4-BE49-F238E27FC236}">
                <a16:creationId xmlns="" xmlns:a16="http://schemas.microsoft.com/office/drawing/2014/main" id="{59830725-EF17-41D6-BF54-66DA66018E28}"/>
              </a:ext>
            </a:extLst>
          </p:cNvPr>
          <p:cNvSpPr/>
          <p:nvPr userDrawn="1"/>
        </p:nvSpPr>
        <p:spPr>
          <a:xfrm>
            <a:off x="-599" y="0"/>
            <a:ext cx="12193199" cy="3267933"/>
          </a:xfrm>
          <a:custGeom>
            <a:avLst/>
            <a:gdLst>
              <a:gd name="connsiteX0" fmla="*/ 0 w 12193199"/>
              <a:gd name="connsiteY0" fmla="*/ 0 h 3267933"/>
              <a:gd name="connsiteX1" fmla="*/ 12193199 w 12193199"/>
              <a:gd name="connsiteY1" fmla="*/ 0 h 3267933"/>
              <a:gd name="connsiteX2" fmla="*/ 12193199 w 12193199"/>
              <a:gd name="connsiteY2" fmla="*/ 3267933 h 3267933"/>
              <a:gd name="connsiteX3" fmla="*/ 12187719 w 12193199"/>
              <a:gd name="connsiteY3" fmla="*/ 3267933 h 3267933"/>
              <a:gd name="connsiteX4" fmla="*/ 12187719 w 12193199"/>
              <a:gd name="connsiteY4" fmla="*/ 673599 h 3267933"/>
              <a:gd name="connsiteX5" fmla="*/ 12016871 w 12193199"/>
              <a:gd name="connsiteY5" fmla="*/ 607404 h 3267933"/>
              <a:gd name="connsiteX6" fmla="*/ 5564199 w 12193199"/>
              <a:gd name="connsiteY6" fmla="*/ 180744 h 3267933"/>
              <a:gd name="connsiteX7" fmla="*/ 222757 w 12193199"/>
              <a:gd name="connsiteY7" fmla="*/ 1853244 h 3267933"/>
              <a:gd name="connsiteX8" fmla="*/ 0 w 12193199"/>
              <a:gd name="connsiteY8" fmla="*/ 1983884 h 32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199" h="3267933">
                <a:moveTo>
                  <a:pt x="0" y="0"/>
                </a:moveTo>
                <a:lnTo>
                  <a:pt x="12193199" y="0"/>
                </a:lnTo>
                <a:lnTo>
                  <a:pt x="12193199" y="3267933"/>
                </a:lnTo>
                <a:lnTo>
                  <a:pt x="12187719" y="3267933"/>
                </a:lnTo>
                <a:lnTo>
                  <a:pt x="12187719" y="673599"/>
                </a:lnTo>
                <a:lnTo>
                  <a:pt x="12016871" y="607404"/>
                </a:lnTo>
                <a:cubicBezTo>
                  <a:pt x="10416971" y="24934"/>
                  <a:pt x="8090607" y="-166662"/>
                  <a:pt x="5564199" y="180744"/>
                </a:cubicBezTo>
                <a:cubicBezTo>
                  <a:pt x="3458858" y="470249"/>
                  <a:pt x="1588311" y="1082672"/>
                  <a:pt x="222757" y="1853244"/>
                </a:cubicBezTo>
                <a:lnTo>
                  <a:pt x="0" y="1983884"/>
                </a:lnTo>
                <a:close/>
              </a:path>
            </a:pathLst>
          </a:custGeom>
          <a:solidFill>
            <a:schemeClr val="accent1">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grpSp>
        <p:nvGrpSpPr>
          <p:cNvPr id="25" name="组合 24">
            <a:extLst>
              <a:ext uri="{FF2B5EF4-FFF2-40B4-BE49-F238E27FC236}">
                <a16:creationId xmlns="" xmlns:a16="http://schemas.microsoft.com/office/drawing/2014/main" id="{8138A43A-648B-4A22-AF7C-8654F3E2BFB1}"/>
              </a:ext>
            </a:extLst>
          </p:cNvPr>
          <p:cNvGrpSpPr/>
          <p:nvPr userDrawn="1"/>
        </p:nvGrpSpPr>
        <p:grpSpPr>
          <a:xfrm>
            <a:off x="0" y="4446000"/>
            <a:ext cx="12194007" cy="2304729"/>
            <a:chOff x="-12940" y="4467930"/>
            <a:chExt cx="12194007" cy="2304729"/>
          </a:xfrm>
        </p:grpSpPr>
        <p:sp>
          <p:nvSpPr>
            <p:cNvPr id="20" name="任意多边形: 形状 19">
              <a:extLst>
                <a:ext uri="{FF2B5EF4-FFF2-40B4-BE49-F238E27FC236}">
                  <a16:creationId xmlns="" xmlns:a16="http://schemas.microsoft.com/office/drawing/2014/main" id="{BE13486C-638A-4516-9255-245FE2E058C2}"/>
                </a:ext>
              </a:extLst>
            </p:cNvPr>
            <p:cNvSpPr/>
            <p:nvPr userDrawn="1"/>
          </p:nvSpPr>
          <p:spPr>
            <a:xfrm>
              <a:off x="-10931" y="4749044"/>
              <a:ext cx="12191998" cy="2014254"/>
            </a:xfrm>
            <a:custGeom>
              <a:avLst/>
              <a:gdLst>
                <a:gd name="connsiteX0" fmla="*/ 12191998 w 12191998"/>
                <a:gd name="connsiteY0" fmla="*/ 0 h 2014254"/>
                <a:gd name="connsiteX1" fmla="*/ 12191998 w 12191998"/>
                <a:gd name="connsiteY1" fmla="*/ 34643 h 2014254"/>
                <a:gd name="connsiteX2" fmla="*/ 11963760 w 12191998"/>
                <a:gd name="connsiteY2" fmla="*/ 168497 h 2014254"/>
                <a:gd name="connsiteX3" fmla="*/ 6622319 w 12191998"/>
                <a:gd name="connsiteY3" fmla="*/ 1840998 h 2014254"/>
                <a:gd name="connsiteX4" fmla="*/ 169646 w 12191998"/>
                <a:gd name="connsiteY4" fmla="*/ 1414338 h 2014254"/>
                <a:gd name="connsiteX5" fmla="*/ 0 w 12191998"/>
                <a:gd name="connsiteY5" fmla="*/ 1348608 h 2014254"/>
                <a:gd name="connsiteX6" fmla="*/ 0 w 12191998"/>
                <a:gd name="connsiteY6" fmla="*/ 1107225 h 2014254"/>
                <a:gd name="connsiteX7" fmla="*/ 173294 w 12191998"/>
                <a:gd name="connsiteY7" fmla="*/ 1181954 h 2014254"/>
                <a:gd name="connsiteX8" fmla="*/ 7019391 w 12191998"/>
                <a:gd name="connsiteY8" fmla="*/ 1685773 h 2014254"/>
                <a:gd name="connsiteX9" fmla="*/ 12118642 w 12191998"/>
                <a:gd name="connsiteY9" fmla="*/ 42898 h 201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2014254">
                  <a:moveTo>
                    <a:pt x="12191998" y="0"/>
                  </a:moveTo>
                  <a:lnTo>
                    <a:pt x="12191998" y="34643"/>
                  </a:lnTo>
                  <a:lnTo>
                    <a:pt x="11963760" y="168497"/>
                  </a:lnTo>
                  <a:cubicBezTo>
                    <a:pt x="10598206" y="939069"/>
                    <a:pt x="8727659" y="1551493"/>
                    <a:pt x="6622319" y="1840998"/>
                  </a:cubicBezTo>
                  <a:cubicBezTo>
                    <a:pt x="4095911" y="2188404"/>
                    <a:pt x="1769545" y="1996808"/>
                    <a:pt x="169646" y="1414338"/>
                  </a:cubicBezTo>
                  <a:lnTo>
                    <a:pt x="0" y="1348608"/>
                  </a:lnTo>
                  <a:lnTo>
                    <a:pt x="0" y="1107225"/>
                  </a:lnTo>
                  <a:lnTo>
                    <a:pt x="173294" y="1181954"/>
                  </a:lnTo>
                  <a:cubicBezTo>
                    <a:pt x="1870740" y="1869761"/>
                    <a:pt x="4338946" y="2096006"/>
                    <a:pt x="7019391" y="1685773"/>
                  </a:cubicBezTo>
                  <a:cubicBezTo>
                    <a:pt x="8973881" y="1386646"/>
                    <a:pt x="10737649" y="795572"/>
                    <a:pt x="12118642" y="42898"/>
                  </a:cubicBezTo>
                  <a:close/>
                </a:path>
              </a:pathLst>
            </a:custGeom>
            <a:gradFill>
              <a:gsLst>
                <a:gs pos="0">
                  <a:schemeClr val="accent2">
                    <a:lumMod val="40000"/>
                    <a:lumOff val="60000"/>
                  </a:schemeClr>
                </a:gs>
                <a:gs pos="27000">
                  <a:schemeClr val="accent2">
                    <a:lumMod val="60000"/>
                    <a:lumOff val="40000"/>
                    <a:tint val="44500"/>
                    <a:satMod val="160000"/>
                  </a:schemeClr>
                </a:gs>
                <a:gs pos="100000">
                  <a:schemeClr val="accent2">
                    <a:lumMod val="60000"/>
                    <a:lumOff val="40000"/>
                    <a:tint val="23500"/>
                    <a:satMod val="1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任意多边形: 形状 20">
              <a:extLst>
                <a:ext uri="{FF2B5EF4-FFF2-40B4-BE49-F238E27FC236}">
                  <a16:creationId xmlns="" xmlns:a16="http://schemas.microsoft.com/office/drawing/2014/main" id="{1AB73DA0-B6F5-4012-94D4-14DC89C7783D}"/>
                </a:ext>
              </a:extLst>
            </p:cNvPr>
            <p:cNvSpPr/>
            <p:nvPr userDrawn="1"/>
          </p:nvSpPr>
          <p:spPr>
            <a:xfrm>
              <a:off x="-12940" y="4467930"/>
              <a:ext cx="12193199" cy="2304729"/>
            </a:xfrm>
            <a:custGeom>
              <a:avLst/>
              <a:gdLst>
                <a:gd name="connsiteX0" fmla="*/ 12193199 w 12193199"/>
                <a:gd name="connsiteY0" fmla="*/ 0 h 2304729"/>
                <a:gd name="connsiteX1" fmla="*/ 12193199 w 12193199"/>
                <a:gd name="connsiteY1" fmla="*/ 325118 h 2304729"/>
                <a:gd name="connsiteX2" fmla="*/ 11964961 w 12193199"/>
                <a:gd name="connsiteY2" fmla="*/ 458972 h 2304729"/>
                <a:gd name="connsiteX3" fmla="*/ 6623520 w 12193199"/>
                <a:gd name="connsiteY3" fmla="*/ 2131473 h 2304729"/>
                <a:gd name="connsiteX4" fmla="*/ 170847 w 12193199"/>
                <a:gd name="connsiteY4" fmla="*/ 1704813 h 2304729"/>
                <a:gd name="connsiteX5" fmla="*/ 0 w 12193199"/>
                <a:gd name="connsiteY5" fmla="*/ 1638618 h 2304729"/>
                <a:gd name="connsiteX6" fmla="*/ 0 w 12193199"/>
                <a:gd name="connsiteY6" fmla="*/ 1618415 h 2304729"/>
                <a:gd name="connsiteX7" fmla="*/ 171399 w 12193199"/>
                <a:gd name="connsiteY7" fmla="*/ 1683018 h 2304729"/>
                <a:gd name="connsiteX8" fmla="*/ 6487098 w 12193199"/>
                <a:gd name="connsiteY8" fmla="*/ 2050880 h 2304729"/>
                <a:gd name="connsiteX9" fmla="*/ 11977534 w 12193199"/>
                <a:gd name="connsiteY9" fmla="*/ 140546 h 230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199" h="2304729">
                  <a:moveTo>
                    <a:pt x="12193199" y="0"/>
                  </a:moveTo>
                  <a:lnTo>
                    <a:pt x="12193199" y="325118"/>
                  </a:lnTo>
                  <a:lnTo>
                    <a:pt x="11964961" y="458972"/>
                  </a:lnTo>
                  <a:cubicBezTo>
                    <a:pt x="10599407" y="1229544"/>
                    <a:pt x="8728860" y="1841968"/>
                    <a:pt x="6623520" y="2131473"/>
                  </a:cubicBezTo>
                  <a:cubicBezTo>
                    <a:pt x="4097112" y="2478879"/>
                    <a:pt x="1770746" y="2287283"/>
                    <a:pt x="170847" y="1704813"/>
                  </a:cubicBezTo>
                  <a:lnTo>
                    <a:pt x="0" y="1638618"/>
                  </a:lnTo>
                  <a:lnTo>
                    <a:pt x="0" y="1618415"/>
                  </a:lnTo>
                  <a:lnTo>
                    <a:pt x="171399" y="1683018"/>
                  </a:lnTo>
                  <a:cubicBezTo>
                    <a:pt x="1798669" y="2253797"/>
                    <a:pt x="4052522" y="2422887"/>
                    <a:pt x="6487098" y="2050880"/>
                  </a:cubicBezTo>
                  <a:cubicBezTo>
                    <a:pt x="8651164" y="1720207"/>
                    <a:pt x="10573889" y="1020695"/>
                    <a:pt x="11977534" y="140546"/>
                  </a:cubicBezTo>
                  <a:close/>
                </a:path>
              </a:pathLst>
            </a:custGeom>
            <a:gradFill>
              <a:gsLst>
                <a:gs pos="11000">
                  <a:srgbClr val="FF5959"/>
                </a:gs>
                <a:gs pos="0">
                  <a:schemeClr val="accent2">
                    <a:lumMod val="60000"/>
                    <a:lumOff val="40000"/>
                  </a:schemeClr>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 name="文本占位符 7">
            <a:extLst>
              <a:ext uri="{FF2B5EF4-FFF2-40B4-BE49-F238E27FC236}">
                <a16:creationId xmlns="" xmlns:a16="http://schemas.microsoft.com/office/drawing/2014/main" id="{A375727C-D3EB-409F-A0FA-DCE9084FFECC}"/>
              </a:ext>
            </a:extLst>
          </p:cNvPr>
          <p:cNvSpPr>
            <a:spLocks noGrp="1"/>
          </p:cNvSpPr>
          <p:nvPr>
            <p:ph type="body" sz="quarter" idx="20" hasCustomPrompt="1"/>
          </p:nvPr>
        </p:nvSpPr>
        <p:spPr>
          <a:xfrm>
            <a:off x="597359" y="3720442"/>
            <a:ext cx="3279775" cy="954088"/>
          </a:xfrm>
        </p:spPr>
        <p:txBody>
          <a:bodyPr>
            <a:noAutofit/>
          </a:bodyPr>
          <a:lstStyle>
            <a:lvl1pPr marL="0" indent="0">
              <a:buNone/>
              <a:defRPr sz="1400">
                <a:solidFill>
                  <a:schemeClr val="bg1">
                    <a:lumMod val="50000"/>
                  </a:schemeClr>
                </a:solidFill>
              </a:defRPr>
            </a:lvl1pPr>
            <a:lvl2pPr marL="457200" indent="0">
              <a:buNone/>
              <a:defRPr sz="1400">
                <a:solidFill>
                  <a:schemeClr val="bg1">
                    <a:lumMod val="50000"/>
                  </a:schemeClr>
                </a:solidFill>
              </a:defRPr>
            </a:lvl2pPr>
            <a:lvl3pPr marL="914400" indent="0">
              <a:buNone/>
              <a:defRPr sz="1400">
                <a:solidFill>
                  <a:schemeClr val="bg1">
                    <a:lumMod val="50000"/>
                  </a:schemeClr>
                </a:solidFill>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zh-CN" altLang="en-US" sz="1400" dirty="0"/>
              <a:t>在本页中您可以点击序号修改数字；点击小标题修改小标题；如要增加小标题，选中一组序号及小标题复制即可。本段话不会出现在幻灯片放映中，如您不需要，选中删除即可。</a:t>
            </a:r>
            <a:endParaRPr lang="zh-CN" altLang="en-US" dirty="0"/>
          </a:p>
        </p:txBody>
      </p:sp>
    </p:spTree>
    <p:extLst>
      <p:ext uri="{BB962C8B-B14F-4D97-AF65-F5344CB8AC3E}">
        <p14:creationId xmlns="" xmlns:p14="http://schemas.microsoft.com/office/powerpoint/2010/main" val="99511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版式">
    <p:spTree>
      <p:nvGrpSpPr>
        <p:cNvPr id="1" name=""/>
        <p:cNvGrpSpPr/>
        <p:nvPr/>
      </p:nvGrpSpPr>
      <p:grpSpPr>
        <a:xfrm>
          <a:off x="0" y="0"/>
          <a:ext cx="0" cy="0"/>
          <a:chOff x="0" y="0"/>
          <a:chExt cx="0" cy="0"/>
        </a:xfrm>
      </p:grpSpPr>
      <p:pic>
        <p:nvPicPr>
          <p:cNvPr id="40" name="图片 39">
            <a:extLst>
              <a:ext uri="{FF2B5EF4-FFF2-40B4-BE49-F238E27FC236}">
                <a16:creationId xmlns="" xmlns:a16="http://schemas.microsoft.com/office/drawing/2014/main" id="{099136F4-9383-43FD-82E7-C8F03360FA45}"/>
              </a:ext>
            </a:extLst>
          </p:cNvPr>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a:xfrm>
            <a:off x="-12250" y="-105287"/>
            <a:ext cx="12201939" cy="7068574"/>
          </a:xfrm>
          <a:custGeom>
            <a:avLst/>
            <a:gdLst>
              <a:gd name="connsiteX0" fmla="*/ 0 w 12201939"/>
              <a:gd name="connsiteY0" fmla="*/ 0 h 7068574"/>
              <a:gd name="connsiteX1" fmla="*/ 12201939 w 12201939"/>
              <a:gd name="connsiteY1" fmla="*/ 0 h 7068574"/>
              <a:gd name="connsiteX2" fmla="*/ 12201939 w 12201939"/>
              <a:gd name="connsiteY2" fmla="*/ 7068574 h 7068574"/>
              <a:gd name="connsiteX3" fmla="*/ 0 w 12201939"/>
              <a:gd name="connsiteY3" fmla="*/ 7068574 h 7068574"/>
            </a:gdLst>
            <a:ahLst/>
            <a:cxnLst>
              <a:cxn ang="0">
                <a:pos x="connsiteX0" y="connsiteY0"/>
              </a:cxn>
              <a:cxn ang="0">
                <a:pos x="connsiteX1" y="connsiteY1"/>
              </a:cxn>
              <a:cxn ang="0">
                <a:pos x="connsiteX2" y="connsiteY2"/>
              </a:cxn>
              <a:cxn ang="0">
                <a:pos x="connsiteX3" y="connsiteY3"/>
              </a:cxn>
            </a:cxnLst>
            <a:rect l="l" t="t" r="r" b="b"/>
            <a:pathLst>
              <a:path w="12201939" h="7068574">
                <a:moveTo>
                  <a:pt x="0" y="0"/>
                </a:moveTo>
                <a:lnTo>
                  <a:pt x="12201939" y="0"/>
                </a:lnTo>
                <a:lnTo>
                  <a:pt x="12201939" y="7068574"/>
                </a:lnTo>
                <a:lnTo>
                  <a:pt x="0" y="7068574"/>
                </a:lnTo>
                <a:close/>
              </a:path>
            </a:pathLst>
          </a:custGeom>
        </p:spPr>
      </p:pic>
      <p:sp>
        <p:nvSpPr>
          <p:cNvPr id="55" name="矩形 54">
            <a:extLst>
              <a:ext uri="{FF2B5EF4-FFF2-40B4-BE49-F238E27FC236}">
                <a16:creationId xmlns="" xmlns:a16="http://schemas.microsoft.com/office/drawing/2014/main" id="{838C46A8-A77A-4C53-97B1-7A2EE01A2084}"/>
              </a:ext>
            </a:extLst>
          </p:cNvPr>
          <p:cNvSpPr/>
          <p:nvPr userDrawn="1"/>
        </p:nvSpPr>
        <p:spPr>
          <a:xfrm>
            <a:off x="-8570" y="0"/>
            <a:ext cx="12193200" cy="6858000"/>
          </a:xfrm>
          <a:prstGeom prst="rect">
            <a:avLst/>
          </a:prstGeom>
          <a:blipFill dpi="0" rotWithShape="1">
            <a:blip r:embed="rId3" cstate="email">
              <a:alphaModFix amt="80000"/>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矩形 35">
            <a:extLst>
              <a:ext uri="{FF2B5EF4-FFF2-40B4-BE49-F238E27FC236}">
                <a16:creationId xmlns="" xmlns:a16="http://schemas.microsoft.com/office/drawing/2014/main" id="{55E99D4D-A6DE-4563-BA37-D6B95F1EC235}"/>
              </a:ext>
            </a:extLst>
          </p:cNvPr>
          <p:cNvSpPr/>
          <p:nvPr userDrawn="1"/>
        </p:nvSpPr>
        <p:spPr>
          <a:xfrm>
            <a:off x="-24680" y="-27384"/>
            <a:ext cx="12201939" cy="6957392"/>
          </a:xfrm>
          <a:prstGeom prst="rect">
            <a:avLst/>
          </a:prstGeom>
          <a:solidFill>
            <a:schemeClr val="bg1">
              <a:alpha val="8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mn-lt"/>
            </a:endParaRPr>
          </a:p>
        </p:txBody>
      </p:sp>
      <p:sp>
        <p:nvSpPr>
          <p:cNvPr id="26" name="文本占位符 25">
            <a:extLst>
              <a:ext uri="{FF2B5EF4-FFF2-40B4-BE49-F238E27FC236}">
                <a16:creationId xmlns="" xmlns:a16="http://schemas.microsoft.com/office/drawing/2014/main" id="{FA3C94C4-11F8-4BA9-ADB7-138BD823C0ED}"/>
              </a:ext>
            </a:extLst>
          </p:cNvPr>
          <p:cNvSpPr>
            <a:spLocks noGrp="1"/>
          </p:cNvSpPr>
          <p:nvPr>
            <p:ph type="body" sz="quarter" idx="10" hasCustomPrompt="1"/>
          </p:nvPr>
        </p:nvSpPr>
        <p:spPr>
          <a:xfrm>
            <a:off x="3035660" y="2254386"/>
            <a:ext cx="6120680" cy="1246622"/>
          </a:xfrm>
        </p:spPr>
        <p:txBody>
          <a:bodyPr>
            <a:noAutofit/>
          </a:bodyPr>
          <a:lstStyle>
            <a:lvl1pPr marL="0" indent="0" algn="ctr">
              <a:buNone/>
              <a:defRPr sz="8800" b="1" spc="300">
                <a:gradFill flip="none" rotWithShape="1">
                  <a:gsLst>
                    <a:gs pos="0">
                      <a:schemeClr val="accent1"/>
                    </a:gs>
                    <a:gs pos="8000">
                      <a:schemeClr val="accent1">
                        <a:lumMod val="75000"/>
                      </a:schemeClr>
                    </a:gs>
                    <a:gs pos="94000">
                      <a:schemeClr val="accent3">
                        <a:lumMod val="20000"/>
                        <a:lumOff val="80000"/>
                        <a:alpha val="40000"/>
                      </a:schemeClr>
                    </a:gs>
                    <a:gs pos="69000">
                      <a:schemeClr val="accent2">
                        <a:lumMod val="20000"/>
                        <a:lumOff val="80000"/>
                      </a:schemeClr>
                    </a:gs>
                    <a:gs pos="41000">
                      <a:schemeClr val="accent1"/>
                    </a:gs>
                  </a:gsLst>
                  <a:lin ang="5400000" scaled="1"/>
                  <a:tileRect/>
                </a:gradFill>
                <a:latin typeface="+mj-lt"/>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PART ONE</a:t>
            </a:r>
            <a:endParaRPr lang="zh-CN" altLang="en-US" dirty="0"/>
          </a:p>
        </p:txBody>
      </p:sp>
      <p:sp>
        <p:nvSpPr>
          <p:cNvPr id="28" name="文本占位符 27">
            <a:extLst>
              <a:ext uri="{FF2B5EF4-FFF2-40B4-BE49-F238E27FC236}">
                <a16:creationId xmlns="" xmlns:a16="http://schemas.microsoft.com/office/drawing/2014/main" id="{F0270D8F-68F0-4DA0-AA86-F2E5C4AE34ED}"/>
              </a:ext>
            </a:extLst>
          </p:cNvPr>
          <p:cNvSpPr>
            <a:spLocks noGrp="1"/>
          </p:cNvSpPr>
          <p:nvPr>
            <p:ph type="body" sz="quarter" idx="11" hasCustomPrompt="1"/>
          </p:nvPr>
        </p:nvSpPr>
        <p:spPr>
          <a:xfrm>
            <a:off x="3450966" y="2924944"/>
            <a:ext cx="5290068" cy="908718"/>
          </a:xfrm>
        </p:spPr>
        <p:txBody>
          <a:bodyPr>
            <a:noAutofit/>
          </a:bodyPr>
          <a:lstStyle>
            <a:lvl1pPr marL="0" indent="0" algn="ctr">
              <a:buNone/>
              <a:defRPr sz="6600" b="1">
                <a:gradFill flip="none" rotWithShape="1">
                  <a:gsLst>
                    <a:gs pos="0">
                      <a:schemeClr val="tx1"/>
                    </a:gs>
                    <a:gs pos="76000">
                      <a:schemeClr val="tx1">
                        <a:lumMod val="85000"/>
                        <a:lumOff val="15000"/>
                      </a:schemeClr>
                    </a:gs>
                    <a:gs pos="100000">
                      <a:schemeClr val="bg1">
                        <a:lumMod val="85000"/>
                      </a:schemeClr>
                    </a:gs>
                  </a:gsLst>
                  <a:lin ang="16200000" scaled="1"/>
                  <a:tileRect/>
                </a:gradFill>
                <a:latin typeface="+mj-ea"/>
                <a:ea typeface="+mj-ea"/>
              </a:defRPr>
            </a:lvl1pPr>
            <a:lvl2pPr marL="457200" indent="0">
              <a:buNone/>
              <a:defRPr b="1">
                <a:latin typeface="+mj-ea"/>
                <a:ea typeface="+mj-ea"/>
              </a:defRPr>
            </a:lvl2pPr>
            <a:lvl3pPr marL="914400" indent="0">
              <a:buNone/>
              <a:defRPr b="1">
                <a:latin typeface="+mj-ea"/>
                <a:ea typeface="+mj-ea"/>
              </a:defRPr>
            </a:lvl3pPr>
            <a:lvl4pPr marL="1371600" indent="0">
              <a:buNone/>
              <a:defRPr b="1">
                <a:latin typeface="+mj-ea"/>
                <a:ea typeface="+mj-ea"/>
              </a:defRPr>
            </a:lvl4pPr>
            <a:lvl5pPr marL="1828800" indent="0">
              <a:buNone/>
              <a:defRPr b="1">
                <a:latin typeface="+mj-ea"/>
                <a:ea typeface="+mj-ea"/>
              </a:defRPr>
            </a:lvl5pPr>
          </a:lstStyle>
          <a:p>
            <a:pPr lvl="0"/>
            <a:r>
              <a:rPr lang="zh-CN" altLang="en-US" dirty="0"/>
              <a:t>请输入小标题</a:t>
            </a:r>
          </a:p>
        </p:txBody>
      </p:sp>
      <p:sp>
        <p:nvSpPr>
          <p:cNvPr id="31" name="文本占位符 27">
            <a:extLst>
              <a:ext uri="{FF2B5EF4-FFF2-40B4-BE49-F238E27FC236}">
                <a16:creationId xmlns="" xmlns:a16="http://schemas.microsoft.com/office/drawing/2014/main" id="{7A20A8C8-5CDD-422F-B86B-474FD56EF8B4}"/>
              </a:ext>
            </a:extLst>
          </p:cNvPr>
          <p:cNvSpPr>
            <a:spLocks noGrp="1"/>
          </p:cNvSpPr>
          <p:nvPr>
            <p:ph type="body" sz="quarter" idx="12" hasCustomPrompt="1"/>
          </p:nvPr>
        </p:nvSpPr>
        <p:spPr>
          <a:xfrm>
            <a:off x="3450966" y="4176466"/>
            <a:ext cx="5290068" cy="908718"/>
          </a:xfrm>
        </p:spPr>
        <p:txBody>
          <a:bodyPr>
            <a:noAutofit/>
          </a:bodyPr>
          <a:lstStyle>
            <a:lvl1pPr marL="342900" indent="-342900" algn="ctr">
              <a:lnSpc>
                <a:spcPct val="100000"/>
              </a:lnSpc>
              <a:buFont typeface="Arial" panose="020B0604020202020204" pitchFamily="34" charset="0"/>
              <a:buChar char="•"/>
              <a:defRPr sz="2000" b="0">
                <a:solidFill>
                  <a:schemeClr val="accent2">
                    <a:lumMod val="75000"/>
                  </a:schemeClr>
                </a:solidFill>
                <a:latin typeface="+mn-ea"/>
                <a:ea typeface="+mn-ea"/>
              </a:defRPr>
            </a:lvl1pPr>
            <a:lvl2pPr marL="457200" indent="0">
              <a:buNone/>
              <a:defRPr b="1">
                <a:latin typeface="+mj-ea"/>
                <a:ea typeface="+mj-ea"/>
              </a:defRPr>
            </a:lvl2pPr>
            <a:lvl3pPr marL="914400" indent="0">
              <a:buNone/>
              <a:defRPr b="1">
                <a:latin typeface="+mj-ea"/>
                <a:ea typeface="+mj-ea"/>
              </a:defRPr>
            </a:lvl3pPr>
            <a:lvl4pPr marL="1371600" indent="0">
              <a:buNone/>
              <a:defRPr b="1">
                <a:latin typeface="+mj-ea"/>
                <a:ea typeface="+mj-ea"/>
              </a:defRPr>
            </a:lvl4pPr>
            <a:lvl5pPr marL="1828800" indent="0">
              <a:buNone/>
              <a:defRPr b="1">
                <a:latin typeface="+mj-ea"/>
                <a:ea typeface="+mj-ea"/>
              </a:defRPr>
            </a:lvl5pPr>
          </a:lstStyle>
          <a:p>
            <a:pPr lvl="0"/>
            <a:r>
              <a:rPr lang="zh-CN" altLang="en-US" dirty="0"/>
              <a:t>请输入其他备注</a:t>
            </a:r>
          </a:p>
        </p:txBody>
      </p:sp>
      <p:sp>
        <p:nvSpPr>
          <p:cNvPr id="42" name="矩形: 圆角 41">
            <a:extLst>
              <a:ext uri="{FF2B5EF4-FFF2-40B4-BE49-F238E27FC236}">
                <a16:creationId xmlns="" xmlns:a16="http://schemas.microsoft.com/office/drawing/2014/main" id="{3EB530C3-EE0F-4267-95A8-DA76C0CB3276}"/>
              </a:ext>
            </a:extLst>
          </p:cNvPr>
          <p:cNvSpPr/>
          <p:nvPr userDrawn="1"/>
        </p:nvSpPr>
        <p:spPr>
          <a:xfrm>
            <a:off x="499087" y="548680"/>
            <a:ext cx="11193827" cy="5760640"/>
          </a:xfrm>
          <a:prstGeom prst="roundRect">
            <a:avLst>
              <a:gd name="adj" fmla="val 766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42">
            <a:extLst>
              <a:ext uri="{FF2B5EF4-FFF2-40B4-BE49-F238E27FC236}">
                <a16:creationId xmlns="" xmlns:a16="http://schemas.microsoft.com/office/drawing/2014/main" id="{5B5C6601-4BDF-4C8F-B7A5-8E9C35E4A7E8}"/>
              </a:ext>
            </a:extLst>
          </p:cNvPr>
          <p:cNvSpPr/>
          <p:nvPr userDrawn="1"/>
        </p:nvSpPr>
        <p:spPr>
          <a:xfrm>
            <a:off x="4835860" y="519928"/>
            <a:ext cx="252028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a:extLst>
              <a:ext uri="{FF2B5EF4-FFF2-40B4-BE49-F238E27FC236}">
                <a16:creationId xmlns="" xmlns:a16="http://schemas.microsoft.com/office/drawing/2014/main" id="{CE6E925E-BE87-4ACB-8995-E8B4A1D48D4D}"/>
              </a:ext>
            </a:extLst>
          </p:cNvPr>
          <p:cNvPicPr>
            <a:picLocks noChangeAspect="1"/>
          </p:cNvPicPr>
          <p:nvPr userDrawn="1"/>
        </p:nvPicPr>
        <p:blipFill>
          <a:blip r:embed="rId4" cstate="email">
            <a:extLst>
              <a:ext uri="{28A0092B-C50C-407E-A947-70E740481C1C}">
                <a14:useLocalDpi xmlns="" xmlns:a14="http://schemas.microsoft.com/office/drawing/2010/main"/>
              </a:ext>
            </a:extLst>
          </a:blip>
          <a:stretch>
            <a:fillRect/>
          </a:stretch>
        </p:blipFill>
        <p:spPr>
          <a:xfrm>
            <a:off x="5159896" y="355763"/>
            <a:ext cx="1872208" cy="403026"/>
          </a:xfrm>
          <a:prstGeom prst="rect">
            <a:avLst/>
          </a:prstGeom>
        </p:spPr>
      </p:pic>
      <p:grpSp>
        <p:nvGrpSpPr>
          <p:cNvPr id="50" name="组合 49">
            <a:extLst>
              <a:ext uri="{FF2B5EF4-FFF2-40B4-BE49-F238E27FC236}">
                <a16:creationId xmlns="" xmlns:a16="http://schemas.microsoft.com/office/drawing/2014/main" id="{9884D4F2-9750-40C1-9794-25C74DA2E099}"/>
              </a:ext>
            </a:extLst>
          </p:cNvPr>
          <p:cNvGrpSpPr/>
          <p:nvPr userDrawn="1"/>
        </p:nvGrpSpPr>
        <p:grpSpPr>
          <a:xfrm>
            <a:off x="4834904" y="483920"/>
            <a:ext cx="144016" cy="144016"/>
            <a:chOff x="4700224" y="449048"/>
            <a:chExt cx="144016" cy="144016"/>
          </a:xfrm>
        </p:grpSpPr>
        <p:sp>
          <p:nvSpPr>
            <p:cNvPr id="48" name="椭圆 47">
              <a:extLst>
                <a:ext uri="{FF2B5EF4-FFF2-40B4-BE49-F238E27FC236}">
                  <a16:creationId xmlns="" xmlns:a16="http://schemas.microsoft.com/office/drawing/2014/main" id="{A4F448EC-7EAC-423B-A474-AEC7F6D810A6}"/>
                </a:ext>
              </a:extLst>
            </p:cNvPr>
            <p:cNvSpPr/>
            <p:nvPr userDrawn="1"/>
          </p:nvSpPr>
          <p:spPr>
            <a:xfrm>
              <a:off x="4700224" y="449048"/>
              <a:ext cx="144016" cy="144016"/>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 xmlns:a16="http://schemas.microsoft.com/office/drawing/2014/main" id="{627DE5A2-4FDC-47E2-B1C9-B54CEB4CB46F}"/>
                </a:ext>
              </a:extLst>
            </p:cNvPr>
            <p:cNvSpPr/>
            <p:nvPr userDrawn="1"/>
          </p:nvSpPr>
          <p:spPr>
            <a:xfrm flipV="1">
              <a:off x="4736232" y="485056"/>
              <a:ext cx="72000" cy="7200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a:extLst>
              <a:ext uri="{FF2B5EF4-FFF2-40B4-BE49-F238E27FC236}">
                <a16:creationId xmlns="" xmlns:a16="http://schemas.microsoft.com/office/drawing/2014/main" id="{A6FB70FE-6CC0-44F9-A29A-E23C82C5C28C}"/>
              </a:ext>
            </a:extLst>
          </p:cNvPr>
          <p:cNvGrpSpPr/>
          <p:nvPr userDrawn="1"/>
        </p:nvGrpSpPr>
        <p:grpSpPr>
          <a:xfrm>
            <a:off x="7213527" y="483920"/>
            <a:ext cx="144016" cy="144016"/>
            <a:chOff x="4700224" y="449048"/>
            <a:chExt cx="144016" cy="144016"/>
          </a:xfrm>
        </p:grpSpPr>
        <p:sp>
          <p:nvSpPr>
            <p:cNvPr id="52" name="椭圆 51">
              <a:extLst>
                <a:ext uri="{FF2B5EF4-FFF2-40B4-BE49-F238E27FC236}">
                  <a16:creationId xmlns="" xmlns:a16="http://schemas.microsoft.com/office/drawing/2014/main" id="{8FA96400-229B-4950-8BE5-6D2E90106A2D}"/>
                </a:ext>
              </a:extLst>
            </p:cNvPr>
            <p:cNvSpPr/>
            <p:nvPr userDrawn="1"/>
          </p:nvSpPr>
          <p:spPr>
            <a:xfrm>
              <a:off x="4700224" y="449048"/>
              <a:ext cx="144016" cy="144016"/>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 xmlns:a16="http://schemas.microsoft.com/office/drawing/2014/main" id="{B8E147DF-E047-420A-B268-A1C67E33A07F}"/>
                </a:ext>
              </a:extLst>
            </p:cNvPr>
            <p:cNvSpPr/>
            <p:nvPr userDrawn="1"/>
          </p:nvSpPr>
          <p:spPr>
            <a:xfrm flipV="1">
              <a:off x="4736232" y="485056"/>
              <a:ext cx="72000" cy="7200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 xmlns:p14="http://schemas.microsoft.com/office/powerpoint/2010/main" val="300841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结束页幻灯片">
    <p:spTree>
      <p:nvGrpSpPr>
        <p:cNvPr id="1" name=""/>
        <p:cNvGrpSpPr/>
        <p:nvPr/>
      </p:nvGrpSpPr>
      <p:grpSpPr>
        <a:xfrm>
          <a:off x="0" y="0"/>
          <a:ext cx="0" cy="0"/>
          <a:chOff x="0" y="0"/>
          <a:chExt cx="0" cy="0"/>
        </a:xfrm>
      </p:grpSpPr>
      <p:sp>
        <p:nvSpPr>
          <p:cNvPr id="25" name="任意多边形: 形状 24">
            <a:extLst>
              <a:ext uri="{FF2B5EF4-FFF2-40B4-BE49-F238E27FC236}">
                <a16:creationId xmlns="" xmlns:a16="http://schemas.microsoft.com/office/drawing/2014/main" id="{3EA4D6AB-D42B-4E8C-B81D-10B07201548F}"/>
              </a:ext>
            </a:extLst>
          </p:cNvPr>
          <p:cNvSpPr/>
          <p:nvPr userDrawn="1"/>
        </p:nvSpPr>
        <p:spPr>
          <a:xfrm>
            <a:off x="0" y="-190328"/>
            <a:ext cx="12187348" cy="7048327"/>
          </a:xfrm>
          <a:custGeom>
            <a:avLst/>
            <a:gdLst>
              <a:gd name="connsiteX0" fmla="*/ 0 w 12187348"/>
              <a:gd name="connsiteY0" fmla="*/ 0 h 7048327"/>
              <a:gd name="connsiteX1" fmla="*/ 4652 w 12187348"/>
              <a:gd name="connsiteY1" fmla="*/ 0 h 7048327"/>
              <a:gd name="connsiteX2" fmla="*/ 4652 w 12187348"/>
              <a:gd name="connsiteY2" fmla="*/ 3536731 h 7048327"/>
              <a:gd name="connsiteX3" fmla="*/ 175499 w 12187348"/>
              <a:gd name="connsiteY3" fmla="*/ 3602925 h 7048327"/>
              <a:gd name="connsiteX4" fmla="*/ 6628172 w 12187348"/>
              <a:gd name="connsiteY4" fmla="*/ 4029585 h 7048327"/>
              <a:gd name="connsiteX5" fmla="*/ 11969613 w 12187348"/>
              <a:gd name="connsiteY5" fmla="*/ 2357085 h 7048327"/>
              <a:gd name="connsiteX6" fmla="*/ 12187348 w 12187348"/>
              <a:gd name="connsiteY6" fmla="*/ 2229390 h 7048327"/>
              <a:gd name="connsiteX7" fmla="*/ 12187348 w 12187348"/>
              <a:gd name="connsiteY7" fmla="*/ 7048327 h 7048327"/>
              <a:gd name="connsiteX8" fmla="*/ 0 w 12187348"/>
              <a:gd name="connsiteY8" fmla="*/ 7048327 h 704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7348" h="7048327">
                <a:moveTo>
                  <a:pt x="0" y="0"/>
                </a:moveTo>
                <a:lnTo>
                  <a:pt x="4652" y="0"/>
                </a:lnTo>
                <a:lnTo>
                  <a:pt x="4652" y="3536731"/>
                </a:lnTo>
                <a:lnTo>
                  <a:pt x="175499" y="3602925"/>
                </a:lnTo>
                <a:cubicBezTo>
                  <a:pt x="1775398" y="4185396"/>
                  <a:pt x="4101764" y="4376992"/>
                  <a:pt x="6628172" y="4029585"/>
                </a:cubicBezTo>
                <a:cubicBezTo>
                  <a:pt x="8733512" y="3740080"/>
                  <a:pt x="10604059" y="3127657"/>
                  <a:pt x="11969613" y="2357085"/>
                </a:cubicBezTo>
                <a:lnTo>
                  <a:pt x="12187348" y="2229390"/>
                </a:lnTo>
                <a:lnTo>
                  <a:pt x="12187348" y="7048327"/>
                </a:lnTo>
                <a:lnTo>
                  <a:pt x="0" y="70483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 xmlns:a16="http://schemas.microsoft.com/office/drawing/2014/main" id="{8F0DEE81-1D9D-4E95-B371-4856D9E91CBE}"/>
              </a:ext>
            </a:extLst>
          </p:cNvPr>
          <p:cNvPicPr>
            <a:picLocks noChangeAspect="1"/>
          </p:cNvPicPr>
          <p:nvPr userDrawn="1"/>
        </p:nvPicPr>
        <p:blipFill rotWithShape="1">
          <a:blip r:embed="rId2" cstate="email">
            <a:extLst>
              <a:ext uri="{28A0092B-C50C-407E-A947-70E740481C1C}">
                <a14:useLocalDpi xmlns="" xmlns:a14="http://schemas.microsoft.com/office/drawing/2010/main"/>
              </a:ext>
            </a:extLst>
          </a:blip>
          <a:srcRect r="-106"/>
          <a:stretch/>
        </p:blipFill>
        <p:spPr>
          <a:xfrm>
            <a:off x="4652" y="-190327"/>
            <a:ext cx="12187348" cy="4203976"/>
          </a:xfrm>
          <a:custGeom>
            <a:avLst/>
            <a:gdLst>
              <a:gd name="connsiteX0" fmla="*/ 0 w 12187348"/>
              <a:gd name="connsiteY0" fmla="*/ 0 h 4203976"/>
              <a:gd name="connsiteX1" fmla="*/ 12187348 w 12187348"/>
              <a:gd name="connsiteY1" fmla="*/ 0 h 4203976"/>
              <a:gd name="connsiteX2" fmla="*/ 12187347 w 12187348"/>
              <a:gd name="connsiteY2" fmla="*/ 2227796 h 4203976"/>
              <a:gd name="connsiteX3" fmla="*/ 11964961 w 12187348"/>
              <a:gd name="connsiteY3" fmla="*/ 2358219 h 4203976"/>
              <a:gd name="connsiteX4" fmla="*/ 6623520 w 12187348"/>
              <a:gd name="connsiteY4" fmla="*/ 4030719 h 4203976"/>
              <a:gd name="connsiteX5" fmla="*/ 170847 w 12187348"/>
              <a:gd name="connsiteY5" fmla="*/ 3604059 h 4203976"/>
              <a:gd name="connsiteX6" fmla="*/ 0 w 12187348"/>
              <a:gd name="connsiteY6" fmla="*/ 3537865 h 420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7348" h="4203976">
                <a:moveTo>
                  <a:pt x="0" y="0"/>
                </a:moveTo>
                <a:lnTo>
                  <a:pt x="12187348" y="0"/>
                </a:lnTo>
                <a:lnTo>
                  <a:pt x="12187347" y="2227796"/>
                </a:lnTo>
                <a:lnTo>
                  <a:pt x="11964961" y="2358219"/>
                </a:lnTo>
                <a:cubicBezTo>
                  <a:pt x="10599407" y="3128791"/>
                  <a:pt x="8728860" y="3741214"/>
                  <a:pt x="6623520" y="4030719"/>
                </a:cubicBezTo>
                <a:cubicBezTo>
                  <a:pt x="4097112" y="4378126"/>
                  <a:pt x="1770746" y="4186530"/>
                  <a:pt x="170847" y="3604059"/>
                </a:cubicBezTo>
                <a:lnTo>
                  <a:pt x="0" y="3537865"/>
                </a:lnTo>
                <a:close/>
              </a:path>
            </a:pathLst>
          </a:custGeom>
        </p:spPr>
      </p:pic>
      <p:sp>
        <p:nvSpPr>
          <p:cNvPr id="20" name="任意多边形: 形状 19">
            <a:extLst>
              <a:ext uri="{FF2B5EF4-FFF2-40B4-BE49-F238E27FC236}">
                <a16:creationId xmlns="" xmlns:a16="http://schemas.microsoft.com/office/drawing/2014/main" id="{502F8610-5C8D-4276-89FF-CCE2DD395A66}"/>
              </a:ext>
            </a:extLst>
          </p:cNvPr>
          <p:cNvSpPr/>
          <p:nvPr userDrawn="1"/>
        </p:nvSpPr>
        <p:spPr>
          <a:xfrm rot="21130222">
            <a:off x="-216078" y="-1005502"/>
            <a:ext cx="12578400" cy="4896706"/>
          </a:xfrm>
          <a:custGeom>
            <a:avLst/>
            <a:gdLst>
              <a:gd name="connsiteX0" fmla="*/ 482129 w 12561658"/>
              <a:gd name="connsiteY0" fmla="*/ 0 h 4896706"/>
              <a:gd name="connsiteX1" fmla="*/ 12561658 w 12561658"/>
              <a:gd name="connsiteY1" fmla="*/ 1661055 h 4896706"/>
              <a:gd name="connsiteX2" fmla="*/ 12258464 w 12561658"/>
              <a:gd name="connsiteY2" fmla="*/ 3865937 h 4896706"/>
              <a:gd name="connsiteX3" fmla="*/ 12014119 w 12561658"/>
              <a:gd name="connsiteY3" fmla="*/ 3967451 h 4896706"/>
              <a:gd name="connsiteX4" fmla="*/ 6494632 w 12561658"/>
              <a:gd name="connsiteY4" fmla="*/ 4896706 h 4896706"/>
              <a:gd name="connsiteX5" fmla="*/ 160237 w 12561658"/>
              <a:gd name="connsiteY5" fmla="*/ 3594989 h 4896706"/>
              <a:gd name="connsiteX6" fmla="*/ 0 w 12561658"/>
              <a:gd name="connsiteY6" fmla="*/ 3506137 h 489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1658" h="4896706">
                <a:moveTo>
                  <a:pt x="482129" y="0"/>
                </a:moveTo>
                <a:lnTo>
                  <a:pt x="12561658" y="1661055"/>
                </a:lnTo>
                <a:lnTo>
                  <a:pt x="12258464" y="3865937"/>
                </a:lnTo>
                <a:lnTo>
                  <a:pt x="12014119" y="3967451"/>
                </a:lnTo>
                <a:cubicBezTo>
                  <a:pt x="10556322" y="4544813"/>
                  <a:pt x="8619784" y="4896706"/>
                  <a:pt x="6494632" y="4896706"/>
                </a:cubicBezTo>
                <a:cubicBezTo>
                  <a:pt x="3944450" y="4896706"/>
                  <a:pt x="1665872" y="4389980"/>
                  <a:pt x="160237" y="3594989"/>
                </a:cubicBezTo>
                <a:lnTo>
                  <a:pt x="0" y="3506137"/>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a:extLst>
              <a:ext uri="{FF2B5EF4-FFF2-40B4-BE49-F238E27FC236}">
                <a16:creationId xmlns="" xmlns:a16="http://schemas.microsoft.com/office/drawing/2014/main" id="{14B51279-8C80-4ACF-8B50-BC0147179A57}"/>
              </a:ext>
            </a:extLst>
          </p:cNvPr>
          <p:cNvSpPr>
            <a:spLocks noGrp="1"/>
          </p:cNvSpPr>
          <p:nvPr>
            <p:ph type="dt" sz="half" idx="10"/>
          </p:nvPr>
        </p:nvSpPr>
        <p:spPr>
          <a:xfrm>
            <a:off x="838200" y="6356350"/>
            <a:ext cx="2743200" cy="365125"/>
          </a:xfrm>
          <a:prstGeom prst="rect">
            <a:avLst/>
          </a:prstGeom>
        </p:spPr>
        <p:txBody>
          <a:bodyPr/>
          <a:lstStyle/>
          <a:p>
            <a:fld id="{B11C9154-F153-4EF5-BA36-D708CED8ED09}" type="datetimeFigureOut">
              <a:rPr lang="zh-CN" altLang="en-US" smtClean="0"/>
              <a:pPr/>
              <a:t>2019/6/24</a:t>
            </a:fld>
            <a:endParaRPr lang="zh-CN" altLang="en-US"/>
          </a:p>
        </p:txBody>
      </p:sp>
      <p:sp>
        <p:nvSpPr>
          <p:cNvPr id="5" name="页脚占位符 4">
            <a:extLst>
              <a:ext uri="{FF2B5EF4-FFF2-40B4-BE49-F238E27FC236}">
                <a16:creationId xmlns="" xmlns:a16="http://schemas.microsoft.com/office/drawing/2014/main" id="{7685AE06-FD3A-48EF-B714-22DA20B233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9597DC8-9DB4-4536-95DE-44FA78F6951F}"/>
              </a:ext>
            </a:extLst>
          </p:cNvPr>
          <p:cNvSpPr>
            <a:spLocks noGrp="1"/>
          </p:cNvSpPr>
          <p:nvPr>
            <p:ph type="sldNum" sz="quarter" idx="12"/>
          </p:nvPr>
        </p:nvSpPr>
        <p:spPr>
          <a:xfrm>
            <a:off x="8610600" y="6356350"/>
            <a:ext cx="2743200" cy="365125"/>
          </a:xfrm>
          <a:prstGeom prst="rect">
            <a:avLst/>
          </a:prstGeom>
        </p:spPr>
        <p:txBody>
          <a:bodyPr/>
          <a:lstStyle/>
          <a:p>
            <a:fld id="{00B5FF35-2274-46A3-BE75-C0FADC427CF0}" type="slidenum">
              <a:rPr lang="zh-CN" altLang="en-US" smtClean="0"/>
              <a:pPr/>
              <a:t>‹#›</a:t>
            </a:fld>
            <a:endParaRPr lang="zh-CN" altLang="en-US"/>
          </a:p>
        </p:txBody>
      </p:sp>
      <p:sp>
        <p:nvSpPr>
          <p:cNvPr id="26" name="任意多边形: 形状 25">
            <a:extLst>
              <a:ext uri="{FF2B5EF4-FFF2-40B4-BE49-F238E27FC236}">
                <a16:creationId xmlns="" xmlns:a16="http://schemas.microsoft.com/office/drawing/2014/main" id="{470FAEBB-C2B2-4FB2-A902-E41EA20AD698}"/>
              </a:ext>
            </a:extLst>
          </p:cNvPr>
          <p:cNvSpPr/>
          <p:nvPr userDrawn="1"/>
        </p:nvSpPr>
        <p:spPr>
          <a:xfrm>
            <a:off x="0" y="2063291"/>
            <a:ext cx="12191998" cy="2014254"/>
          </a:xfrm>
          <a:custGeom>
            <a:avLst/>
            <a:gdLst>
              <a:gd name="connsiteX0" fmla="*/ 12191998 w 12191998"/>
              <a:gd name="connsiteY0" fmla="*/ 0 h 2014254"/>
              <a:gd name="connsiteX1" fmla="*/ 12191998 w 12191998"/>
              <a:gd name="connsiteY1" fmla="*/ 34643 h 2014254"/>
              <a:gd name="connsiteX2" fmla="*/ 11963760 w 12191998"/>
              <a:gd name="connsiteY2" fmla="*/ 168497 h 2014254"/>
              <a:gd name="connsiteX3" fmla="*/ 6622319 w 12191998"/>
              <a:gd name="connsiteY3" fmla="*/ 1840998 h 2014254"/>
              <a:gd name="connsiteX4" fmla="*/ 169646 w 12191998"/>
              <a:gd name="connsiteY4" fmla="*/ 1414338 h 2014254"/>
              <a:gd name="connsiteX5" fmla="*/ 0 w 12191998"/>
              <a:gd name="connsiteY5" fmla="*/ 1348608 h 2014254"/>
              <a:gd name="connsiteX6" fmla="*/ 0 w 12191998"/>
              <a:gd name="connsiteY6" fmla="*/ 1107225 h 2014254"/>
              <a:gd name="connsiteX7" fmla="*/ 173294 w 12191998"/>
              <a:gd name="connsiteY7" fmla="*/ 1181954 h 2014254"/>
              <a:gd name="connsiteX8" fmla="*/ 7019391 w 12191998"/>
              <a:gd name="connsiteY8" fmla="*/ 1685773 h 2014254"/>
              <a:gd name="connsiteX9" fmla="*/ 12118642 w 12191998"/>
              <a:gd name="connsiteY9" fmla="*/ 42898 h 201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2014254">
                <a:moveTo>
                  <a:pt x="12191998" y="0"/>
                </a:moveTo>
                <a:lnTo>
                  <a:pt x="12191998" y="34643"/>
                </a:lnTo>
                <a:lnTo>
                  <a:pt x="11963760" y="168497"/>
                </a:lnTo>
                <a:cubicBezTo>
                  <a:pt x="10598206" y="939069"/>
                  <a:pt x="8727659" y="1551493"/>
                  <a:pt x="6622319" y="1840998"/>
                </a:cubicBezTo>
                <a:cubicBezTo>
                  <a:pt x="4095911" y="2188404"/>
                  <a:pt x="1769545" y="1996808"/>
                  <a:pt x="169646" y="1414338"/>
                </a:cubicBezTo>
                <a:lnTo>
                  <a:pt x="0" y="1348608"/>
                </a:lnTo>
                <a:lnTo>
                  <a:pt x="0" y="1107225"/>
                </a:lnTo>
                <a:lnTo>
                  <a:pt x="173294" y="1181954"/>
                </a:lnTo>
                <a:cubicBezTo>
                  <a:pt x="1870740" y="1869761"/>
                  <a:pt x="4338946" y="2096006"/>
                  <a:pt x="7019391" y="1685773"/>
                </a:cubicBezTo>
                <a:cubicBezTo>
                  <a:pt x="8973881" y="1386646"/>
                  <a:pt x="10737649" y="795572"/>
                  <a:pt x="12118642" y="42898"/>
                </a:cubicBezTo>
                <a:close/>
              </a:path>
            </a:pathLst>
          </a:custGeom>
          <a:gradFill>
            <a:gsLst>
              <a:gs pos="0">
                <a:schemeClr val="accent4">
                  <a:lumMod val="20000"/>
                  <a:lumOff val="80000"/>
                </a:schemeClr>
              </a:gs>
              <a:gs pos="27000">
                <a:schemeClr val="accent2">
                  <a:lumMod val="60000"/>
                  <a:lumOff val="40000"/>
                  <a:tint val="44500"/>
                  <a:satMod val="160000"/>
                </a:schemeClr>
              </a:gs>
              <a:gs pos="100000">
                <a:schemeClr val="accent2">
                  <a:lumMod val="60000"/>
                  <a:lumOff val="40000"/>
                  <a:tint val="23500"/>
                  <a:satMod val="1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 xmlns:a16="http://schemas.microsoft.com/office/drawing/2014/main" id="{1385D4D8-25D6-41D4-A7BF-E5952BBBDA8E}"/>
              </a:ext>
            </a:extLst>
          </p:cNvPr>
          <p:cNvSpPr>
            <a:spLocks noGrp="1"/>
          </p:cNvSpPr>
          <p:nvPr>
            <p:ph type="ctrTitle" hasCustomPrompt="1"/>
          </p:nvPr>
        </p:nvSpPr>
        <p:spPr>
          <a:xfrm>
            <a:off x="983432" y="1700808"/>
            <a:ext cx="10225136" cy="1165898"/>
          </a:xfrm>
        </p:spPr>
        <p:txBody>
          <a:bodyPr anchor="b">
            <a:noAutofit/>
          </a:bodyPr>
          <a:lstStyle>
            <a:lvl1pPr algn="ctr">
              <a:lnSpc>
                <a:spcPct val="100000"/>
              </a:lnSpc>
              <a:defRPr sz="7200" b="1">
                <a:solidFill>
                  <a:schemeClr val="bg1"/>
                </a:solidFill>
              </a:defRPr>
            </a:lvl1pPr>
          </a:lstStyle>
          <a:p>
            <a:r>
              <a:rPr lang="zh-CN" altLang="en-US" dirty="0"/>
              <a:t>单击此处编辑大标题</a:t>
            </a:r>
          </a:p>
        </p:txBody>
      </p:sp>
      <p:sp>
        <p:nvSpPr>
          <p:cNvPr id="45" name="任意多边形: 形状 44">
            <a:extLst>
              <a:ext uri="{FF2B5EF4-FFF2-40B4-BE49-F238E27FC236}">
                <a16:creationId xmlns="" xmlns:a16="http://schemas.microsoft.com/office/drawing/2014/main" id="{0C6AF33F-33F7-4E36-98E5-628CBF26DD7A}"/>
              </a:ext>
            </a:extLst>
          </p:cNvPr>
          <p:cNvSpPr/>
          <p:nvPr userDrawn="1"/>
        </p:nvSpPr>
        <p:spPr>
          <a:xfrm>
            <a:off x="-2009" y="1772816"/>
            <a:ext cx="12193199" cy="2304729"/>
          </a:xfrm>
          <a:custGeom>
            <a:avLst/>
            <a:gdLst>
              <a:gd name="connsiteX0" fmla="*/ 12193199 w 12193199"/>
              <a:gd name="connsiteY0" fmla="*/ 0 h 2304729"/>
              <a:gd name="connsiteX1" fmla="*/ 12193199 w 12193199"/>
              <a:gd name="connsiteY1" fmla="*/ 325118 h 2304729"/>
              <a:gd name="connsiteX2" fmla="*/ 11964961 w 12193199"/>
              <a:gd name="connsiteY2" fmla="*/ 458972 h 2304729"/>
              <a:gd name="connsiteX3" fmla="*/ 6623520 w 12193199"/>
              <a:gd name="connsiteY3" fmla="*/ 2131473 h 2304729"/>
              <a:gd name="connsiteX4" fmla="*/ 170847 w 12193199"/>
              <a:gd name="connsiteY4" fmla="*/ 1704813 h 2304729"/>
              <a:gd name="connsiteX5" fmla="*/ 0 w 12193199"/>
              <a:gd name="connsiteY5" fmla="*/ 1638618 h 2304729"/>
              <a:gd name="connsiteX6" fmla="*/ 0 w 12193199"/>
              <a:gd name="connsiteY6" fmla="*/ 1618415 h 2304729"/>
              <a:gd name="connsiteX7" fmla="*/ 171399 w 12193199"/>
              <a:gd name="connsiteY7" fmla="*/ 1683018 h 2304729"/>
              <a:gd name="connsiteX8" fmla="*/ 6487098 w 12193199"/>
              <a:gd name="connsiteY8" fmla="*/ 2050880 h 2304729"/>
              <a:gd name="connsiteX9" fmla="*/ 11977534 w 12193199"/>
              <a:gd name="connsiteY9" fmla="*/ 140546 h 230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199" h="2304729">
                <a:moveTo>
                  <a:pt x="12193199" y="0"/>
                </a:moveTo>
                <a:lnTo>
                  <a:pt x="12193199" y="325118"/>
                </a:lnTo>
                <a:lnTo>
                  <a:pt x="11964961" y="458972"/>
                </a:lnTo>
                <a:cubicBezTo>
                  <a:pt x="10599407" y="1229544"/>
                  <a:pt x="8728860" y="1841968"/>
                  <a:pt x="6623520" y="2131473"/>
                </a:cubicBezTo>
                <a:cubicBezTo>
                  <a:pt x="4097112" y="2478879"/>
                  <a:pt x="1770746" y="2287283"/>
                  <a:pt x="170847" y="1704813"/>
                </a:cubicBezTo>
                <a:lnTo>
                  <a:pt x="0" y="1638618"/>
                </a:lnTo>
                <a:lnTo>
                  <a:pt x="0" y="1618415"/>
                </a:lnTo>
                <a:lnTo>
                  <a:pt x="171399" y="1683018"/>
                </a:lnTo>
                <a:cubicBezTo>
                  <a:pt x="1798669" y="2253797"/>
                  <a:pt x="4052522" y="2422887"/>
                  <a:pt x="6487098" y="2050880"/>
                </a:cubicBezTo>
                <a:cubicBezTo>
                  <a:pt x="8651164" y="1720207"/>
                  <a:pt x="10573889" y="1020695"/>
                  <a:pt x="11977534" y="140546"/>
                </a:cubicBezTo>
                <a:close/>
              </a:path>
            </a:pathLst>
          </a:custGeom>
          <a:gradFill>
            <a:gsLst>
              <a:gs pos="10000">
                <a:schemeClr val="accent3">
                  <a:lumMod val="60000"/>
                  <a:lumOff val="40000"/>
                </a:schemeClr>
              </a:gs>
              <a:gs pos="0">
                <a:schemeClr val="accent3">
                  <a:lumMod val="20000"/>
                  <a:lumOff val="80000"/>
                </a:schemeClr>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标题 1">
            <a:extLst>
              <a:ext uri="{FF2B5EF4-FFF2-40B4-BE49-F238E27FC236}">
                <a16:creationId xmlns="" xmlns:a16="http://schemas.microsoft.com/office/drawing/2014/main" id="{80231A20-7A37-47A1-8628-E8C0E29B4696}"/>
              </a:ext>
            </a:extLst>
          </p:cNvPr>
          <p:cNvSpPr txBox="1">
            <a:spLocks/>
          </p:cNvSpPr>
          <p:nvPr userDrawn="1"/>
        </p:nvSpPr>
        <p:spPr>
          <a:xfrm>
            <a:off x="983431" y="4272724"/>
            <a:ext cx="10225136" cy="1002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1" kern="1200">
                <a:solidFill>
                  <a:schemeClr val="bg1"/>
                </a:solidFill>
                <a:latin typeface="+mj-lt"/>
                <a:ea typeface="+mj-ea"/>
                <a:cs typeface="+mj-cs"/>
              </a:defRPr>
            </a:lvl1pPr>
          </a:lstStyle>
          <a:p>
            <a:endParaRPr lang="zh-CN" altLang="en-US" sz="4800" dirty="0">
              <a:solidFill>
                <a:schemeClr val="accent3">
                  <a:lumMod val="60000"/>
                  <a:lumOff val="40000"/>
                </a:schemeClr>
              </a:solidFill>
            </a:endParaRPr>
          </a:p>
        </p:txBody>
      </p:sp>
      <p:sp>
        <p:nvSpPr>
          <p:cNvPr id="28" name="文本占位符 41">
            <a:extLst>
              <a:ext uri="{FF2B5EF4-FFF2-40B4-BE49-F238E27FC236}">
                <a16:creationId xmlns="" xmlns:a16="http://schemas.microsoft.com/office/drawing/2014/main" id="{9755D96D-F8B7-40A8-B59C-B699EA62A19A}"/>
              </a:ext>
            </a:extLst>
          </p:cNvPr>
          <p:cNvSpPr>
            <a:spLocks noGrp="1"/>
          </p:cNvSpPr>
          <p:nvPr>
            <p:ph type="body" sz="quarter" idx="14" hasCustomPrompt="1"/>
          </p:nvPr>
        </p:nvSpPr>
        <p:spPr>
          <a:xfrm>
            <a:off x="2478182" y="5589059"/>
            <a:ext cx="7235635" cy="792269"/>
          </a:xfrm>
        </p:spPr>
        <p:txBody>
          <a:bodyPr>
            <a:normAutofit/>
          </a:bodyPr>
          <a:lstStyle>
            <a:lvl1pPr marL="0" indent="0" algn="ctr">
              <a:buNone/>
              <a:defRPr sz="2000">
                <a:solidFill>
                  <a:schemeClr val="accent3">
                    <a:lumMod val="60000"/>
                    <a:lumOff val="40000"/>
                  </a:schemeClr>
                </a:solidFill>
              </a:defRPr>
            </a:lvl1pPr>
            <a:lvl2pPr marL="457200" indent="0">
              <a:buNone/>
              <a:defRPr/>
            </a:lvl2pPr>
          </a:lstStyle>
          <a:p>
            <a:pPr lvl="0"/>
            <a:r>
              <a:rPr lang="zh-CN" altLang="en-US" dirty="0"/>
              <a:t>编辑副标题</a:t>
            </a:r>
          </a:p>
        </p:txBody>
      </p:sp>
      <p:sp>
        <p:nvSpPr>
          <p:cNvPr id="9" name="文本占位符 8">
            <a:extLst>
              <a:ext uri="{FF2B5EF4-FFF2-40B4-BE49-F238E27FC236}">
                <a16:creationId xmlns="" xmlns:a16="http://schemas.microsoft.com/office/drawing/2014/main" id="{758E6FC5-2505-4A96-B27E-EF78F3DCCDC1}"/>
              </a:ext>
            </a:extLst>
          </p:cNvPr>
          <p:cNvSpPr>
            <a:spLocks noGrp="1"/>
          </p:cNvSpPr>
          <p:nvPr>
            <p:ph type="body" sz="quarter" idx="15" hasCustomPrompt="1"/>
          </p:nvPr>
        </p:nvSpPr>
        <p:spPr>
          <a:xfrm>
            <a:off x="984000" y="4584840"/>
            <a:ext cx="10224000" cy="1004400"/>
          </a:xfrm>
        </p:spPr>
        <p:txBody>
          <a:bodyPr>
            <a:normAutofit/>
          </a:bodyPr>
          <a:lstStyle>
            <a:lvl1pPr marL="0" indent="0" algn="ctr">
              <a:lnSpc>
                <a:spcPct val="125000"/>
              </a:lnSpc>
              <a:spcBef>
                <a:spcPts val="0"/>
              </a:spcBef>
              <a:buNone/>
              <a:defRPr sz="4800" b="1">
                <a:solidFill>
                  <a:schemeClr val="accent3">
                    <a:lumMod val="60000"/>
                    <a:lumOff val="40000"/>
                  </a:schemeClr>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r>
              <a:rPr lang="zh-CN" altLang="en-US" sz="4800" dirty="0">
                <a:solidFill>
                  <a:schemeClr val="accent3">
                    <a:lumMod val="60000"/>
                    <a:lumOff val="40000"/>
                  </a:schemeClr>
                </a:solidFill>
              </a:rPr>
              <a:t>单击此处编辑大标题</a:t>
            </a:r>
          </a:p>
        </p:txBody>
      </p:sp>
      <p:grpSp>
        <p:nvGrpSpPr>
          <p:cNvPr id="17" name="组合 16">
            <a:extLst>
              <a:ext uri="{FF2B5EF4-FFF2-40B4-BE49-F238E27FC236}">
                <a16:creationId xmlns="" xmlns:a16="http://schemas.microsoft.com/office/drawing/2014/main" id="{4A1D3C3A-6E3D-45F6-AC14-9AA022AF070E}"/>
              </a:ext>
            </a:extLst>
          </p:cNvPr>
          <p:cNvGrpSpPr>
            <a:grpSpLocks noChangeAspect="1"/>
          </p:cNvGrpSpPr>
          <p:nvPr userDrawn="1"/>
        </p:nvGrpSpPr>
        <p:grpSpPr>
          <a:xfrm>
            <a:off x="4584580" y="259080"/>
            <a:ext cx="2999395" cy="651600"/>
            <a:chOff x="767569" y="5402436"/>
            <a:chExt cx="4175953" cy="907200"/>
          </a:xfrm>
          <a:solidFill>
            <a:schemeClr val="bg1"/>
          </a:solidFill>
        </p:grpSpPr>
        <p:sp>
          <p:nvSpPr>
            <p:cNvPr id="18" name="îśļîḑê">
              <a:extLst>
                <a:ext uri="{FF2B5EF4-FFF2-40B4-BE49-F238E27FC236}">
                  <a16:creationId xmlns="" xmlns:a16="http://schemas.microsoft.com/office/drawing/2014/main" id="{3ECF44A5-5C50-40FB-9C24-3FB5DBB2750B}"/>
                </a:ext>
              </a:extLst>
            </p:cNvPr>
            <p:cNvSpPr/>
            <p:nvPr/>
          </p:nvSpPr>
          <p:spPr bwMode="auto">
            <a:xfrm>
              <a:off x="2925163" y="5536232"/>
              <a:ext cx="439459" cy="524305"/>
            </a:xfrm>
            <a:custGeom>
              <a:avLst/>
              <a:gdLst>
                <a:gd name="T0" fmla="*/ 284 w 408"/>
                <a:gd name="T1" fmla="*/ 29 h 486"/>
                <a:gd name="T2" fmla="*/ 321 w 408"/>
                <a:gd name="T3" fmla="*/ 11 h 486"/>
                <a:gd name="T4" fmla="*/ 380 w 408"/>
                <a:gd name="T5" fmla="*/ 137 h 486"/>
                <a:gd name="T6" fmla="*/ 407 w 408"/>
                <a:gd name="T7" fmla="*/ 163 h 486"/>
                <a:gd name="T8" fmla="*/ 348 w 408"/>
                <a:gd name="T9" fmla="*/ 226 h 486"/>
                <a:gd name="T10" fmla="*/ 349 w 408"/>
                <a:gd name="T11" fmla="*/ 412 h 486"/>
                <a:gd name="T12" fmla="*/ 321 w 408"/>
                <a:gd name="T13" fmla="*/ 461 h 486"/>
                <a:gd name="T14" fmla="*/ 233 w 408"/>
                <a:gd name="T15" fmla="*/ 408 h 486"/>
                <a:gd name="T16" fmla="*/ 249 w 408"/>
                <a:gd name="T17" fmla="*/ 382 h 486"/>
                <a:gd name="T18" fmla="*/ 299 w 408"/>
                <a:gd name="T19" fmla="*/ 366 h 486"/>
                <a:gd name="T20" fmla="*/ 289 w 408"/>
                <a:gd name="T21" fmla="*/ 293 h 486"/>
                <a:gd name="T22" fmla="*/ 230 w 408"/>
                <a:gd name="T23" fmla="*/ 343 h 486"/>
                <a:gd name="T24" fmla="*/ 208 w 408"/>
                <a:gd name="T25" fmla="*/ 322 h 486"/>
                <a:gd name="T26" fmla="*/ 243 w 408"/>
                <a:gd name="T27" fmla="*/ 207 h 486"/>
                <a:gd name="T28" fmla="*/ 194 w 408"/>
                <a:gd name="T29" fmla="*/ 284 h 486"/>
                <a:gd name="T30" fmla="*/ 157 w 408"/>
                <a:gd name="T31" fmla="*/ 316 h 486"/>
                <a:gd name="T32" fmla="*/ 186 w 408"/>
                <a:gd name="T33" fmla="*/ 356 h 486"/>
                <a:gd name="T34" fmla="*/ 158 w 408"/>
                <a:gd name="T35" fmla="*/ 411 h 486"/>
                <a:gd name="T36" fmla="*/ 117 w 408"/>
                <a:gd name="T37" fmla="*/ 318 h 486"/>
                <a:gd name="T38" fmla="*/ 106 w 408"/>
                <a:gd name="T39" fmla="*/ 369 h 486"/>
                <a:gd name="T40" fmla="*/ 14 w 408"/>
                <a:gd name="T41" fmla="*/ 439 h 486"/>
                <a:gd name="T42" fmla="*/ 5 w 408"/>
                <a:gd name="T43" fmla="*/ 421 h 486"/>
                <a:gd name="T44" fmla="*/ 49 w 408"/>
                <a:gd name="T45" fmla="*/ 341 h 486"/>
                <a:gd name="T46" fmla="*/ 23 w 408"/>
                <a:gd name="T47" fmla="*/ 183 h 486"/>
                <a:gd name="T48" fmla="*/ 72 w 408"/>
                <a:gd name="T49" fmla="*/ 104 h 486"/>
                <a:gd name="T50" fmla="*/ 112 w 408"/>
                <a:gd name="T51" fmla="*/ 143 h 486"/>
                <a:gd name="T52" fmla="*/ 139 w 408"/>
                <a:gd name="T53" fmla="*/ 93 h 486"/>
                <a:gd name="T54" fmla="*/ 133 w 408"/>
                <a:gd name="T55" fmla="*/ 62 h 486"/>
                <a:gd name="T56" fmla="*/ 197 w 408"/>
                <a:gd name="T57" fmla="*/ 71 h 486"/>
                <a:gd name="T58" fmla="*/ 233 w 408"/>
                <a:gd name="T59" fmla="*/ 172 h 486"/>
                <a:gd name="T60" fmla="*/ 287 w 408"/>
                <a:gd name="T61" fmla="*/ 88 h 486"/>
                <a:gd name="T62" fmla="*/ 165 w 408"/>
                <a:gd name="T63" fmla="*/ 180 h 486"/>
                <a:gd name="T64" fmla="*/ 140 w 408"/>
                <a:gd name="T65" fmla="*/ 160 h 486"/>
                <a:gd name="T66" fmla="*/ 70 w 408"/>
                <a:gd name="T67" fmla="*/ 220 h 486"/>
                <a:gd name="T68" fmla="*/ 142 w 408"/>
                <a:gd name="T69" fmla="*/ 195 h 486"/>
                <a:gd name="T70" fmla="*/ 134 w 408"/>
                <a:gd name="T71" fmla="*/ 231 h 486"/>
                <a:gd name="T72" fmla="*/ 92 w 408"/>
                <a:gd name="T73" fmla="*/ 277 h 486"/>
                <a:gd name="T74" fmla="*/ 141 w 408"/>
                <a:gd name="T75" fmla="*/ 263 h 486"/>
                <a:gd name="T76" fmla="*/ 134 w 408"/>
                <a:gd name="T77" fmla="*/ 23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8" h="486">
                  <a:moveTo>
                    <a:pt x="288" y="88"/>
                  </a:moveTo>
                  <a:cubicBezTo>
                    <a:pt x="287" y="69"/>
                    <a:pt x="284" y="49"/>
                    <a:pt x="284" y="29"/>
                  </a:cubicBezTo>
                  <a:cubicBezTo>
                    <a:pt x="284" y="20"/>
                    <a:pt x="289" y="8"/>
                    <a:pt x="296" y="3"/>
                  </a:cubicBezTo>
                  <a:cubicBezTo>
                    <a:pt x="301" y="0"/>
                    <a:pt x="314" y="6"/>
                    <a:pt x="321" y="11"/>
                  </a:cubicBezTo>
                  <a:cubicBezTo>
                    <a:pt x="360" y="33"/>
                    <a:pt x="350" y="71"/>
                    <a:pt x="349" y="105"/>
                  </a:cubicBezTo>
                  <a:cubicBezTo>
                    <a:pt x="349" y="136"/>
                    <a:pt x="349" y="135"/>
                    <a:pt x="380" y="137"/>
                  </a:cubicBezTo>
                  <a:cubicBezTo>
                    <a:pt x="388" y="138"/>
                    <a:pt x="396" y="142"/>
                    <a:pt x="402" y="147"/>
                  </a:cubicBezTo>
                  <a:cubicBezTo>
                    <a:pt x="406" y="150"/>
                    <a:pt x="408" y="158"/>
                    <a:pt x="407" y="163"/>
                  </a:cubicBezTo>
                  <a:cubicBezTo>
                    <a:pt x="406" y="167"/>
                    <a:pt x="399" y="170"/>
                    <a:pt x="394" y="171"/>
                  </a:cubicBezTo>
                  <a:cubicBezTo>
                    <a:pt x="356" y="175"/>
                    <a:pt x="347" y="188"/>
                    <a:pt x="348" y="226"/>
                  </a:cubicBezTo>
                  <a:cubicBezTo>
                    <a:pt x="349" y="266"/>
                    <a:pt x="348" y="306"/>
                    <a:pt x="348" y="346"/>
                  </a:cubicBezTo>
                  <a:cubicBezTo>
                    <a:pt x="348" y="368"/>
                    <a:pt x="349" y="390"/>
                    <a:pt x="349" y="412"/>
                  </a:cubicBezTo>
                  <a:cubicBezTo>
                    <a:pt x="349" y="419"/>
                    <a:pt x="347" y="427"/>
                    <a:pt x="343" y="434"/>
                  </a:cubicBezTo>
                  <a:cubicBezTo>
                    <a:pt x="337" y="444"/>
                    <a:pt x="329" y="453"/>
                    <a:pt x="321" y="461"/>
                  </a:cubicBezTo>
                  <a:cubicBezTo>
                    <a:pt x="298" y="486"/>
                    <a:pt x="300" y="484"/>
                    <a:pt x="282" y="457"/>
                  </a:cubicBezTo>
                  <a:cubicBezTo>
                    <a:pt x="269" y="439"/>
                    <a:pt x="249" y="425"/>
                    <a:pt x="233" y="408"/>
                  </a:cubicBezTo>
                  <a:cubicBezTo>
                    <a:pt x="228" y="402"/>
                    <a:pt x="220" y="390"/>
                    <a:pt x="222" y="385"/>
                  </a:cubicBezTo>
                  <a:cubicBezTo>
                    <a:pt x="227" y="371"/>
                    <a:pt x="239" y="377"/>
                    <a:pt x="249" y="382"/>
                  </a:cubicBezTo>
                  <a:cubicBezTo>
                    <a:pt x="255" y="384"/>
                    <a:pt x="261" y="387"/>
                    <a:pt x="267" y="389"/>
                  </a:cubicBezTo>
                  <a:cubicBezTo>
                    <a:pt x="284" y="393"/>
                    <a:pt x="298" y="384"/>
                    <a:pt x="299" y="366"/>
                  </a:cubicBezTo>
                  <a:cubicBezTo>
                    <a:pt x="300" y="347"/>
                    <a:pt x="300" y="328"/>
                    <a:pt x="299" y="309"/>
                  </a:cubicBezTo>
                  <a:cubicBezTo>
                    <a:pt x="298" y="303"/>
                    <a:pt x="294" y="295"/>
                    <a:pt x="289" y="293"/>
                  </a:cubicBezTo>
                  <a:cubicBezTo>
                    <a:pt x="284" y="291"/>
                    <a:pt x="276" y="296"/>
                    <a:pt x="271" y="300"/>
                  </a:cubicBezTo>
                  <a:cubicBezTo>
                    <a:pt x="257" y="314"/>
                    <a:pt x="245" y="330"/>
                    <a:pt x="230" y="343"/>
                  </a:cubicBezTo>
                  <a:cubicBezTo>
                    <a:pt x="226" y="347"/>
                    <a:pt x="216" y="347"/>
                    <a:pt x="209" y="348"/>
                  </a:cubicBezTo>
                  <a:cubicBezTo>
                    <a:pt x="208" y="339"/>
                    <a:pt x="204" y="329"/>
                    <a:pt x="208" y="322"/>
                  </a:cubicBezTo>
                  <a:cubicBezTo>
                    <a:pt x="223" y="293"/>
                    <a:pt x="241" y="265"/>
                    <a:pt x="257" y="236"/>
                  </a:cubicBezTo>
                  <a:cubicBezTo>
                    <a:pt x="267" y="219"/>
                    <a:pt x="262" y="210"/>
                    <a:pt x="243" y="207"/>
                  </a:cubicBezTo>
                  <a:cubicBezTo>
                    <a:pt x="212" y="202"/>
                    <a:pt x="202" y="208"/>
                    <a:pt x="198" y="238"/>
                  </a:cubicBezTo>
                  <a:cubicBezTo>
                    <a:pt x="195" y="253"/>
                    <a:pt x="194" y="269"/>
                    <a:pt x="194" y="284"/>
                  </a:cubicBezTo>
                  <a:cubicBezTo>
                    <a:pt x="195" y="301"/>
                    <a:pt x="188" y="309"/>
                    <a:pt x="172" y="311"/>
                  </a:cubicBezTo>
                  <a:cubicBezTo>
                    <a:pt x="167" y="311"/>
                    <a:pt x="162" y="314"/>
                    <a:pt x="157" y="316"/>
                  </a:cubicBezTo>
                  <a:cubicBezTo>
                    <a:pt x="160" y="321"/>
                    <a:pt x="161" y="327"/>
                    <a:pt x="165" y="332"/>
                  </a:cubicBezTo>
                  <a:cubicBezTo>
                    <a:pt x="171" y="340"/>
                    <a:pt x="179" y="348"/>
                    <a:pt x="186" y="356"/>
                  </a:cubicBezTo>
                  <a:cubicBezTo>
                    <a:pt x="210" y="383"/>
                    <a:pt x="210" y="385"/>
                    <a:pt x="189" y="414"/>
                  </a:cubicBezTo>
                  <a:cubicBezTo>
                    <a:pt x="177" y="430"/>
                    <a:pt x="165" y="429"/>
                    <a:pt x="158" y="411"/>
                  </a:cubicBezTo>
                  <a:cubicBezTo>
                    <a:pt x="147" y="384"/>
                    <a:pt x="138" y="356"/>
                    <a:pt x="128" y="328"/>
                  </a:cubicBezTo>
                  <a:cubicBezTo>
                    <a:pt x="126" y="324"/>
                    <a:pt x="120" y="318"/>
                    <a:pt x="117" y="318"/>
                  </a:cubicBezTo>
                  <a:cubicBezTo>
                    <a:pt x="112" y="319"/>
                    <a:pt x="104" y="324"/>
                    <a:pt x="104" y="328"/>
                  </a:cubicBezTo>
                  <a:cubicBezTo>
                    <a:pt x="103" y="342"/>
                    <a:pt x="101" y="357"/>
                    <a:pt x="106" y="369"/>
                  </a:cubicBezTo>
                  <a:cubicBezTo>
                    <a:pt x="112" y="384"/>
                    <a:pt x="111" y="395"/>
                    <a:pt x="98" y="402"/>
                  </a:cubicBezTo>
                  <a:cubicBezTo>
                    <a:pt x="71" y="416"/>
                    <a:pt x="42" y="427"/>
                    <a:pt x="14" y="439"/>
                  </a:cubicBezTo>
                  <a:cubicBezTo>
                    <a:pt x="11" y="440"/>
                    <a:pt x="2" y="438"/>
                    <a:pt x="1" y="435"/>
                  </a:cubicBezTo>
                  <a:cubicBezTo>
                    <a:pt x="0" y="431"/>
                    <a:pt x="1" y="424"/>
                    <a:pt x="5" y="421"/>
                  </a:cubicBezTo>
                  <a:cubicBezTo>
                    <a:pt x="17" y="407"/>
                    <a:pt x="32" y="396"/>
                    <a:pt x="44" y="383"/>
                  </a:cubicBezTo>
                  <a:cubicBezTo>
                    <a:pt x="55" y="371"/>
                    <a:pt x="58" y="359"/>
                    <a:pt x="49" y="341"/>
                  </a:cubicBezTo>
                  <a:cubicBezTo>
                    <a:pt x="40" y="321"/>
                    <a:pt x="39" y="298"/>
                    <a:pt x="35" y="275"/>
                  </a:cubicBezTo>
                  <a:cubicBezTo>
                    <a:pt x="30" y="245"/>
                    <a:pt x="27" y="214"/>
                    <a:pt x="23" y="183"/>
                  </a:cubicBezTo>
                  <a:cubicBezTo>
                    <a:pt x="20" y="166"/>
                    <a:pt x="44" y="113"/>
                    <a:pt x="58" y="105"/>
                  </a:cubicBezTo>
                  <a:cubicBezTo>
                    <a:pt x="62" y="103"/>
                    <a:pt x="70" y="102"/>
                    <a:pt x="72" y="104"/>
                  </a:cubicBezTo>
                  <a:cubicBezTo>
                    <a:pt x="75" y="108"/>
                    <a:pt x="78" y="114"/>
                    <a:pt x="78" y="120"/>
                  </a:cubicBezTo>
                  <a:cubicBezTo>
                    <a:pt x="79" y="145"/>
                    <a:pt x="88" y="153"/>
                    <a:pt x="112" y="143"/>
                  </a:cubicBezTo>
                  <a:cubicBezTo>
                    <a:pt x="124" y="138"/>
                    <a:pt x="136" y="131"/>
                    <a:pt x="146" y="122"/>
                  </a:cubicBezTo>
                  <a:cubicBezTo>
                    <a:pt x="160" y="111"/>
                    <a:pt x="156" y="99"/>
                    <a:pt x="139" y="93"/>
                  </a:cubicBezTo>
                  <a:cubicBezTo>
                    <a:pt x="132" y="90"/>
                    <a:pt x="126" y="85"/>
                    <a:pt x="119" y="81"/>
                  </a:cubicBezTo>
                  <a:cubicBezTo>
                    <a:pt x="124" y="75"/>
                    <a:pt x="128" y="68"/>
                    <a:pt x="133" y="62"/>
                  </a:cubicBezTo>
                  <a:cubicBezTo>
                    <a:pt x="134" y="61"/>
                    <a:pt x="134" y="61"/>
                    <a:pt x="135" y="61"/>
                  </a:cubicBezTo>
                  <a:cubicBezTo>
                    <a:pt x="171" y="29"/>
                    <a:pt x="167" y="32"/>
                    <a:pt x="197" y="71"/>
                  </a:cubicBezTo>
                  <a:cubicBezTo>
                    <a:pt x="217" y="97"/>
                    <a:pt x="216" y="119"/>
                    <a:pt x="210" y="146"/>
                  </a:cubicBezTo>
                  <a:cubicBezTo>
                    <a:pt x="205" y="165"/>
                    <a:pt x="213" y="173"/>
                    <a:pt x="233" y="172"/>
                  </a:cubicBezTo>
                  <a:cubicBezTo>
                    <a:pt x="272" y="172"/>
                    <a:pt x="290" y="153"/>
                    <a:pt x="287" y="114"/>
                  </a:cubicBezTo>
                  <a:cubicBezTo>
                    <a:pt x="287" y="105"/>
                    <a:pt x="287" y="97"/>
                    <a:pt x="287" y="88"/>
                  </a:cubicBezTo>
                  <a:cubicBezTo>
                    <a:pt x="288" y="88"/>
                    <a:pt x="288" y="88"/>
                    <a:pt x="288" y="88"/>
                  </a:cubicBezTo>
                  <a:close/>
                  <a:moveTo>
                    <a:pt x="165" y="180"/>
                  </a:moveTo>
                  <a:cubicBezTo>
                    <a:pt x="164" y="177"/>
                    <a:pt x="163" y="174"/>
                    <a:pt x="162" y="171"/>
                  </a:cubicBezTo>
                  <a:cubicBezTo>
                    <a:pt x="154" y="167"/>
                    <a:pt x="146" y="159"/>
                    <a:pt x="140" y="160"/>
                  </a:cubicBezTo>
                  <a:cubicBezTo>
                    <a:pt x="114" y="168"/>
                    <a:pt x="89" y="178"/>
                    <a:pt x="74" y="203"/>
                  </a:cubicBezTo>
                  <a:cubicBezTo>
                    <a:pt x="71" y="207"/>
                    <a:pt x="71" y="214"/>
                    <a:pt x="70" y="220"/>
                  </a:cubicBezTo>
                  <a:cubicBezTo>
                    <a:pt x="78" y="221"/>
                    <a:pt x="86" y="224"/>
                    <a:pt x="92" y="222"/>
                  </a:cubicBezTo>
                  <a:cubicBezTo>
                    <a:pt x="109" y="214"/>
                    <a:pt x="125" y="205"/>
                    <a:pt x="142" y="195"/>
                  </a:cubicBezTo>
                  <a:cubicBezTo>
                    <a:pt x="150" y="191"/>
                    <a:pt x="157" y="185"/>
                    <a:pt x="165" y="180"/>
                  </a:cubicBezTo>
                  <a:close/>
                  <a:moveTo>
                    <a:pt x="134" y="231"/>
                  </a:moveTo>
                  <a:cubicBezTo>
                    <a:pt x="120" y="241"/>
                    <a:pt x="107" y="250"/>
                    <a:pt x="96" y="261"/>
                  </a:cubicBezTo>
                  <a:cubicBezTo>
                    <a:pt x="92" y="264"/>
                    <a:pt x="93" y="271"/>
                    <a:pt x="92" y="277"/>
                  </a:cubicBezTo>
                  <a:cubicBezTo>
                    <a:pt x="97" y="277"/>
                    <a:pt x="103" y="279"/>
                    <a:pt x="107" y="278"/>
                  </a:cubicBezTo>
                  <a:cubicBezTo>
                    <a:pt x="119" y="274"/>
                    <a:pt x="131" y="270"/>
                    <a:pt x="141" y="263"/>
                  </a:cubicBezTo>
                  <a:cubicBezTo>
                    <a:pt x="146" y="260"/>
                    <a:pt x="151" y="252"/>
                    <a:pt x="151" y="246"/>
                  </a:cubicBezTo>
                  <a:cubicBezTo>
                    <a:pt x="151" y="241"/>
                    <a:pt x="142" y="237"/>
                    <a:pt x="134" y="2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ïṥḷîḋe">
              <a:extLst>
                <a:ext uri="{FF2B5EF4-FFF2-40B4-BE49-F238E27FC236}">
                  <a16:creationId xmlns="" xmlns:a16="http://schemas.microsoft.com/office/drawing/2014/main" id="{6829BA97-BE6A-4DDE-AEFE-B7383850A808}"/>
                </a:ext>
              </a:extLst>
            </p:cNvPr>
            <p:cNvSpPr/>
            <p:nvPr/>
          </p:nvSpPr>
          <p:spPr bwMode="auto">
            <a:xfrm>
              <a:off x="4516572" y="5467158"/>
              <a:ext cx="426950" cy="596642"/>
            </a:xfrm>
            <a:custGeom>
              <a:avLst/>
              <a:gdLst>
                <a:gd name="T0" fmla="*/ 141 w 396"/>
                <a:gd name="T1" fmla="*/ 57 h 553"/>
                <a:gd name="T2" fmla="*/ 156 w 396"/>
                <a:gd name="T3" fmla="*/ 43 h 553"/>
                <a:gd name="T4" fmla="*/ 185 w 396"/>
                <a:gd name="T5" fmla="*/ 17 h 553"/>
                <a:gd name="T6" fmla="*/ 209 w 396"/>
                <a:gd name="T7" fmla="*/ 16 h 553"/>
                <a:gd name="T8" fmla="*/ 195 w 396"/>
                <a:gd name="T9" fmla="*/ 100 h 553"/>
                <a:gd name="T10" fmla="*/ 206 w 396"/>
                <a:gd name="T11" fmla="*/ 195 h 553"/>
                <a:gd name="T12" fmla="*/ 172 w 396"/>
                <a:gd name="T13" fmla="*/ 220 h 553"/>
                <a:gd name="T14" fmla="*/ 181 w 396"/>
                <a:gd name="T15" fmla="*/ 242 h 553"/>
                <a:gd name="T16" fmla="*/ 239 w 396"/>
                <a:gd name="T17" fmla="*/ 171 h 553"/>
                <a:gd name="T18" fmla="*/ 234 w 396"/>
                <a:gd name="T19" fmla="*/ 143 h 553"/>
                <a:gd name="T20" fmla="*/ 240 w 396"/>
                <a:gd name="T21" fmla="*/ 117 h 553"/>
                <a:gd name="T22" fmla="*/ 237 w 396"/>
                <a:gd name="T23" fmla="*/ 90 h 553"/>
                <a:gd name="T24" fmla="*/ 236 w 396"/>
                <a:gd name="T25" fmla="*/ 65 h 553"/>
                <a:gd name="T26" fmla="*/ 310 w 396"/>
                <a:gd name="T27" fmla="*/ 109 h 553"/>
                <a:gd name="T28" fmla="*/ 280 w 396"/>
                <a:gd name="T29" fmla="*/ 207 h 553"/>
                <a:gd name="T30" fmla="*/ 323 w 396"/>
                <a:gd name="T31" fmla="*/ 196 h 553"/>
                <a:gd name="T32" fmla="*/ 384 w 396"/>
                <a:gd name="T33" fmla="*/ 224 h 553"/>
                <a:gd name="T34" fmla="*/ 298 w 396"/>
                <a:gd name="T35" fmla="*/ 296 h 553"/>
                <a:gd name="T36" fmla="*/ 244 w 396"/>
                <a:gd name="T37" fmla="*/ 254 h 553"/>
                <a:gd name="T38" fmla="*/ 123 w 396"/>
                <a:gd name="T39" fmla="*/ 288 h 553"/>
                <a:gd name="T40" fmla="*/ 131 w 396"/>
                <a:gd name="T41" fmla="*/ 311 h 553"/>
                <a:gd name="T42" fmla="*/ 259 w 396"/>
                <a:gd name="T43" fmla="*/ 304 h 553"/>
                <a:gd name="T44" fmla="*/ 241 w 396"/>
                <a:gd name="T45" fmla="*/ 336 h 553"/>
                <a:gd name="T46" fmla="*/ 253 w 396"/>
                <a:gd name="T47" fmla="*/ 358 h 553"/>
                <a:gd name="T48" fmla="*/ 355 w 396"/>
                <a:gd name="T49" fmla="*/ 388 h 553"/>
                <a:gd name="T50" fmla="*/ 265 w 396"/>
                <a:gd name="T51" fmla="*/ 404 h 553"/>
                <a:gd name="T52" fmla="*/ 236 w 396"/>
                <a:gd name="T53" fmla="*/ 477 h 553"/>
                <a:gd name="T54" fmla="*/ 187 w 396"/>
                <a:gd name="T55" fmla="*/ 552 h 553"/>
                <a:gd name="T56" fmla="*/ 62 w 396"/>
                <a:gd name="T57" fmla="*/ 430 h 553"/>
                <a:gd name="T58" fmla="*/ 188 w 396"/>
                <a:gd name="T59" fmla="*/ 359 h 553"/>
                <a:gd name="T60" fmla="*/ 168 w 396"/>
                <a:gd name="T61" fmla="*/ 335 h 553"/>
                <a:gd name="T62" fmla="*/ 89 w 396"/>
                <a:gd name="T63" fmla="*/ 324 h 553"/>
                <a:gd name="T64" fmla="*/ 53 w 396"/>
                <a:gd name="T65" fmla="*/ 330 h 553"/>
                <a:gd name="T66" fmla="*/ 7 w 396"/>
                <a:gd name="T67" fmla="*/ 381 h 553"/>
                <a:gd name="T68" fmla="*/ 3 w 396"/>
                <a:gd name="T69" fmla="*/ 228 h 553"/>
                <a:gd name="T70" fmla="*/ 26 w 396"/>
                <a:gd name="T71" fmla="*/ 224 h 553"/>
                <a:gd name="T72" fmla="*/ 50 w 396"/>
                <a:gd name="T73" fmla="*/ 286 h 553"/>
                <a:gd name="T74" fmla="*/ 60 w 396"/>
                <a:gd name="T75" fmla="*/ 263 h 553"/>
                <a:gd name="T76" fmla="*/ 41 w 396"/>
                <a:gd name="T77" fmla="*/ 135 h 553"/>
                <a:gd name="T78" fmla="*/ 62 w 396"/>
                <a:gd name="T79" fmla="*/ 123 h 553"/>
                <a:gd name="T80" fmla="*/ 77 w 396"/>
                <a:gd name="T81" fmla="*/ 244 h 553"/>
                <a:gd name="T82" fmla="*/ 101 w 396"/>
                <a:gd name="T83" fmla="*/ 246 h 553"/>
                <a:gd name="T84" fmla="*/ 89 w 396"/>
                <a:gd name="T85" fmla="*/ 77 h 553"/>
                <a:gd name="T86" fmla="*/ 113 w 396"/>
                <a:gd name="T87" fmla="*/ 74 h 553"/>
                <a:gd name="T88" fmla="*/ 122 w 396"/>
                <a:gd name="T89" fmla="*/ 116 h 553"/>
                <a:gd name="T90" fmla="*/ 186 w 396"/>
                <a:gd name="T91" fmla="*/ 476 h 553"/>
                <a:gd name="T92" fmla="*/ 161 w 396"/>
                <a:gd name="T93" fmla="*/ 409 h 553"/>
                <a:gd name="T94" fmla="*/ 81 w 396"/>
                <a:gd name="T95" fmla="*/ 469 h 553"/>
                <a:gd name="T96" fmla="*/ 163 w 396"/>
                <a:gd name="T97" fmla="*/ 107 h 553"/>
                <a:gd name="T98" fmla="*/ 157 w 396"/>
                <a:gd name="T99" fmla="*/ 151 h 553"/>
                <a:gd name="T100" fmla="*/ 163 w 396"/>
                <a:gd name="T101" fmla="*/ 107 h 553"/>
                <a:gd name="T102" fmla="*/ 149 w 396"/>
                <a:gd name="T103" fmla="*/ 184 h 553"/>
                <a:gd name="T104" fmla="*/ 121 w 396"/>
                <a:gd name="T105" fmla="*/ 19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6" h="553">
                  <a:moveTo>
                    <a:pt x="122" y="116"/>
                  </a:moveTo>
                  <a:cubicBezTo>
                    <a:pt x="153" y="98"/>
                    <a:pt x="157" y="84"/>
                    <a:pt x="141" y="57"/>
                  </a:cubicBezTo>
                  <a:cubicBezTo>
                    <a:pt x="138" y="53"/>
                    <a:pt x="139" y="46"/>
                    <a:pt x="139" y="40"/>
                  </a:cubicBezTo>
                  <a:cubicBezTo>
                    <a:pt x="145" y="41"/>
                    <a:pt x="151" y="40"/>
                    <a:pt x="156" y="43"/>
                  </a:cubicBezTo>
                  <a:cubicBezTo>
                    <a:pt x="173" y="54"/>
                    <a:pt x="180" y="51"/>
                    <a:pt x="183" y="31"/>
                  </a:cubicBezTo>
                  <a:cubicBezTo>
                    <a:pt x="184" y="26"/>
                    <a:pt x="183" y="21"/>
                    <a:pt x="185" y="17"/>
                  </a:cubicBezTo>
                  <a:cubicBezTo>
                    <a:pt x="187" y="11"/>
                    <a:pt x="192" y="5"/>
                    <a:pt x="196" y="0"/>
                  </a:cubicBezTo>
                  <a:cubicBezTo>
                    <a:pt x="200" y="5"/>
                    <a:pt x="209" y="11"/>
                    <a:pt x="209" y="16"/>
                  </a:cubicBezTo>
                  <a:cubicBezTo>
                    <a:pt x="208" y="30"/>
                    <a:pt x="205" y="43"/>
                    <a:pt x="201" y="56"/>
                  </a:cubicBezTo>
                  <a:cubicBezTo>
                    <a:pt x="196" y="70"/>
                    <a:pt x="189" y="82"/>
                    <a:pt x="195" y="100"/>
                  </a:cubicBezTo>
                  <a:cubicBezTo>
                    <a:pt x="200" y="116"/>
                    <a:pt x="196" y="135"/>
                    <a:pt x="197" y="152"/>
                  </a:cubicBezTo>
                  <a:cubicBezTo>
                    <a:pt x="198" y="167"/>
                    <a:pt x="201" y="182"/>
                    <a:pt x="206" y="195"/>
                  </a:cubicBezTo>
                  <a:cubicBezTo>
                    <a:pt x="210" y="207"/>
                    <a:pt x="206" y="208"/>
                    <a:pt x="196" y="210"/>
                  </a:cubicBezTo>
                  <a:cubicBezTo>
                    <a:pt x="188" y="212"/>
                    <a:pt x="179" y="216"/>
                    <a:pt x="172" y="220"/>
                  </a:cubicBezTo>
                  <a:cubicBezTo>
                    <a:pt x="169" y="222"/>
                    <a:pt x="167" y="230"/>
                    <a:pt x="168" y="233"/>
                  </a:cubicBezTo>
                  <a:cubicBezTo>
                    <a:pt x="171" y="237"/>
                    <a:pt x="176" y="242"/>
                    <a:pt x="181" y="242"/>
                  </a:cubicBezTo>
                  <a:cubicBezTo>
                    <a:pt x="203" y="244"/>
                    <a:pt x="225" y="218"/>
                    <a:pt x="225" y="195"/>
                  </a:cubicBezTo>
                  <a:cubicBezTo>
                    <a:pt x="225" y="187"/>
                    <a:pt x="234" y="179"/>
                    <a:pt x="239" y="171"/>
                  </a:cubicBezTo>
                  <a:cubicBezTo>
                    <a:pt x="243" y="165"/>
                    <a:pt x="247" y="159"/>
                    <a:pt x="248" y="152"/>
                  </a:cubicBezTo>
                  <a:cubicBezTo>
                    <a:pt x="249" y="150"/>
                    <a:pt x="239" y="145"/>
                    <a:pt x="234" y="143"/>
                  </a:cubicBezTo>
                  <a:cubicBezTo>
                    <a:pt x="219" y="139"/>
                    <a:pt x="222" y="132"/>
                    <a:pt x="230" y="124"/>
                  </a:cubicBezTo>
                  <a:cubicBezTo>
                    <a:pt x="232" y="121"/>
                    <a:pt x="237" y="120"/>
                    <a:pt x="240" y="117"/>
                  </a:cubicBezTo>
                  <a:cubicBezTo>
                    <a:pt x="248" y="112"/>
                    <a:pt x="255" y="105"/>
                    <a:pt x="262" y="99"/>
                  </a:cubicBezTo>
                  <a:cubicBezTo>
                    <a:pt x="254" y="96"/>
                    <a:pt x="245" y="94"/>
                    <a:pt x="237" y="90"/>
                  </a:cubicBezTo>
                  <a:cubicBezTo>
                    <a:pt x="231" y="87"/>
                    <a:pt x="226" y="82"/>
                    <a:pt x="221" y="78"/>
                  </a:cubicBezTo>
                  <a:cubicBezTo>
                    <a:pt x="226" y="73"/>
                    <a:pt x="231" y="65"/>
                    <a:pt x="236" y="65"/>
                  </a:cubicBezTo>
                  <a:cubicBezTo>
                    <a:pt x="259" y="65"/>
                    <a:pt x="284" y="59"/>
                    <a:pt x="305" y="76"/>
                  </a:cubicBezTo>
                  <a:cubicBezTo>
                    <a:pt x="319" y="86"/>
                    <a:pt x="323" y="98"/>
                    <a:pt x="310" y="109"/>
                  </a:cubicBezTo>
                  <a:cubicBezTo>
                    <a:pt x="284" y="129"/>
                    <a:pt x="288" y="161"/>
                    <a:pt x="277" y="186"/>
                  </a:cubicBezTo>
                  <a:cubicBezTo>
                    <a:pt x="274" y="192"/>
                    <a:pt x="276" y="205"/>
                    <a:pt x="280" y="207"/>
                  </a:cubicBezTo>
                  <a:cubicBezTo>
                    <a:pt x="287" y="210"/>
                    <a:pt x="296" y="208"/>
                    <a:pt x="304" y="206"/>
                  </a:cubicBezTo>
                  <a:cubicBezTo>
                    <a:pt x="311" y="204"/>
                    <a:pt x="316" y="199"/>
                    <a:pt x="323" y="196"/>
                  </a:cubicBezTo>
                  <a:cubicBezTo>
                    <a:pt x="337" y="191"/>
                    <a:pt x="349" y="192"/>
                    <a:pt x="360" y="206"/>
                  </a:cubicBezTo>
                  <a:cubicBezTo>
                    <a:pt x="365" y="214"/>
                    <a:pt x="378" y="216"/>
                    <a:pt x="384" y="224"/>
                  </a:cubicBezTo>
                  <a:cubicBezTo>
                    <a:pt x="390" y="234"/>
                    <a:pt x="393" y="246"/>
                    <a:pt x="396" y="254"/>
                  </a:cubicBezTo>
                  <a:cubicBezTo>
                    <a:pt x="360" y="269"/>
                    <a:pt x="329" y="282"/>
                    <a:pt x="298" y="296"/>
                  </a:cubicBezTo>
                  <a:cubicBezTo>
                    <a:pt x="283" y="303"/>
                    <a:pt x="271" y="295"/>
                    <a:pt x="271" y="277"/>
                  </a:cubicBezTo>
                  <a:cubicBezTo>
                    <a:pt x="272" y="258"/>
                    <a:pt x="263" y="251"/>
                    <a:pt x="244" y="254"/>
                  </a:cubicBezTo>
                  <a:cubicBezTo>
                    <a:pt x="222" y="257"/>
                    <a:pt x="199" y="258"/>
                    <a:pt x="178" y="264"/>
                  </a:cubicBezTo>
                  <a:cubicBezTo>
                    <a:pt x="159" y="269"/>
                    <a:pt x="140" y="279"/>
                    <a:pt x="123" y="288"/>
                  </a:cubicBezTo>
                  <a:cubicBezTo>
                    <a:pt x="119" y="290"/>
                    <a:pt x="116" y="299"/>
                    <a:pt x="117" y="302"/>
                  </a:cubicBezTo>
                  <a:cubicBezTo>
                    <a:pt x="120" y="306"/>
                    <a:pt x="127" y="312"/>
                    <a:pt x="131" y="311"/>
                  </a:cubicBezTo>
                  <a:cubicBezTo>
                    <a:pt x="155" y="306"/>
                    <a:pt x="180" y="302"/>
                    <a:pt x="201" y="291"/>
                  </a:cubicBezTo>
                  <a:cubicBezTo>
                    <a:pt x="228" y="278"/>
                    <a:pt x="244" y="278"/>
                    <a:pt x="259" y="304"/>
                  </a:cubicBezTo>
                  <a:cubicBezTo>
                    <a:pt x="261" y="309"/>
                    <a:pt x="259" y="318"/>
                    <a:pt x="255" y="324"/>
                  </a:cubicBezTo>
                  <a:cubicBezTo>
                    <a:pt x="253" y="329"/>
                    <a:pt x="244" y="331"/>
                    <a:pt x="241" y="336"/>
                  </a:cubicBezTo>
                  <a:cubicBezTo>
                    <a:pt x="239" y="341"/>
                    <a:pt x="237" y="349"/>
                    <a:pt x="239" y="354"/>
                  </a:cubicBezTo>
                  <a:cubicBezTo>
                    <a:pt x="240" y="356"/>
                    <a:pt x="249" y="358"/>
                    <a:pt x="253" y="358"/>
                  </a:cubicBezTo>
                  <a:cubicBezTo>
                    <a:pt x="272" y="357"/>
                    <a:pt x="291" y="354"/>
                    <a:pt x="310" y="353"/>
                  </a:cubicBezTo>
                  <a:cubicBezTo>
                    <a:pt x="330" y="352"/>
                    <a:pt x="351" y="369"/>
                    <a:pt x="355" y="388"/>
                  </a:cubicBezTo>
                  <a:cubicBezTo>
                    <a:pt x="358" y="402"/>
                    <a:pt x="350" y="407"/>
                    <a:pt x="337" y="406"/>
                  </a:cubicBezTo>
                  <a:cubicBezTo>
                    <a:pt x="313" y="405"/>
                    <a:pt x="289" y="404"/>
                    <a:pt x="265" y="404"/>
                  </a:cubicBezTo>
                  <a:cubicBezTo>
                    <a:pt x="239" y="403"/>
                    <a:pt x="236" y="407"/>
                    <a:pt x="235" y="433"/>
                  </a:cubicBezTo>
                  <a:cubicBezTo>
                    <a:pt x="235" y="447"/>
                    <a:pt x="235" y="462"/>
                    <a:pt x="236" y="477"/>
                  </a:cubicBezTo>
                  <a:cubicBezTo>
                    <a:pt x="240" y="511"/>
                    <a:pt x="217" y="530"/>
                    <a:pt x="196" y="549"/>
                  </a:cubicBezTo>
                  <a:cubicBezTo>
                    <a:pt x="194" y="551"/>
                    <a:pt x="189" y="553"/>
                    <a:pt x="187" y="552"/>
                  </a:cubicBezTo>
                  <a:cubicBezTo>
                    <a:pt x="144" y="529"/>
                    <a:pt x="100" y="508"/>
                    <a:pt x="61" y="480"/>
                  </a:cubicBezTo>
                  <a:cubicBezTo>
                    <a:pt x="35" y="462"/>
                    <a:pt x="37" y="450"/>
                    <a:pt x="62" y="430"/>
                  </a:cubicBezTo>
                  <a:cubicBezTo>
                    <a:pt x="82" y="415"/>
                    <a:pt x="106" y="406"/>
                    <a:pt x="128" y="393"/>
                  </a:cubicBezTo>
                  <a:cubicBezTo>
                    <a:pt x="148" y="381"/>
                    <a:pt x="175" y="383"/>
                    <a:pt x="188" y="359"/>
                  </a:cubicBezTo>
                  <a:cubicBezTo>
                    <a:pt x="191" y="353"/>
                    <a:pt x="190" y="345"/>
                    <a:pt x="192" y="337"/>
                  </a:cubicBezTo>
                  <a:cubicBezTo>
                    <a:pt x="183" y="336"/>
                    <a:pt x="174" y="333"/>
                    <a:pt x="168" y="335"/>
                  </a:cubicBezTo>
                  <a:cubicBezTo>
                    <a:pt x="156" y="339"/>
                    <a:pt x="146" y="348"/>
                    <a:pt x="134" y="353"/>
                  </a:cubicBezTo>
                  <a:cubicBezTo>
                    <a:pt x="112" y="361"/>
                    <a:pt x="88" y="345"/>
                    <a:pt x="89" y="324"/>
                  </a:cubicBezTo>
                  <a:cubicBezTo>
                    <a:pt x="89" y="313"/>
                    <a:pt x="95" y="300"/>
                    <a:pt x="77" y="299"/>
                  </a:cubicBezTo>
                  <a:cubicBezTo>
                    <a:pt x="64" y="298"/>
                    <a:pt x="50" y="316"/>
                    <a:pt x="53" y="330"/>
                  </a:cubicBezTo>
                  <a:cubicBezTo>
                    <a:pt x="56" y="350"/>
                    <a:pt x="55" y="368"/>
                    <a:pt x="42" y="385"/>
                  </a:cubicBezTo>
                  <a:cubicBezTo>
                    <a:pt x="28" y="403"/>
                    <a:pt x="14" y="402"/>
                    <a:pt x="7" y="381"/>
                  </a:cubicBezTo>
                  <a:cubicBezTo>
                    <a:pt x="2" y="367"/>
                    <a:pt x="0" y="350"/>
                    <a:pt x="3" y="336"/>
                  </a:cubicBezTo>
                  <a:cubicBezTo>
                    <a:pt x="13" y="300"/>
                    <a:pt x="18" y="265"/>
                    <a:pt x="3" y="228"/>
                  </a:cubicBezTo>
                  <a:cubicBezTo>
                    <a:pt x="1" y="224"/>
                    <a:pt x="7" y="216"/>
                    <a:pt x="9" y="209"/>
                  </a:cubicBezTo>
                  <a:cubicBezTo>
                    <a:pt x="15" y="214"/>
                    <a:pt x="23" y="218"/>
                    <a:pt x="26" y="224"/>
                  </a:cubicBezTo>
                  <a:cubicBezTo>
                    <a:pt x="31" y="239"/>
                    <a:pt x="34" y="256"/>
                    <a:pt x="39" y="272"/>
                  </a:cubicBezTo>
                  <a:cubicBezTo>
                    <a:pt x="41" y="278"/>
                    <a:pt x="45" y="283"/>
                    <a:pt x="50" y="286"/>
                  </a:cubicBezTo>
                  <a:cubicBezTo>
                    <a:pt x="52" y="287"/>
                    <a:pt x="61" y="284"/>
                    <a:pt x="62" y="281"/>
                  </a:cubicBezTo>
                  <a:cubicBezTo>
                    <a:pt x="63" y="275"/>
                    <a:pt x="62" y="269"/>
                    <a:pt x="60" y="263"/>
                  </a:cubicBezTo>
                  <a:cubicBezTo>
                    <a:pt x="58" y="252"/>
                    <a:pt x="53" y="241"/>
                    <a:pt x="52" y="230"/>
                  </a:cubicBezTo>
                  <a:cubicBezTo>
                    <a:pt x="49" y="198"/>
                    <a:pt x="59" y="165"/>
                    <a:pt x="41" y="135"/>
                  </a:cubicBezTo>
                  <a:cubicBezTo>
                    <a:pt x="39" y="131"/>
                    <a:pt x="43" y="124"/>
                    <a:pt x="44" y="118"/>
                  </a:cubicBezTo>
                  <a:cubicBezTo>
                    <a:pt x="51" y="120"/>
                    <a:pt x="60" y="119"/>
                    <a:pt x="62" y="123"/>
                  </a:cubicBezTo>
                  <a:cubicBezTo>
                    <a:pt x="69" y="135"/>
                    <a:pt x="76" y="148"/>
                    <a:pt x="77" y="161"/>
                  </a:cubicBezTo>
                  <a:cubicBezTo>
                    <a:pt x="79" y="189"/>
                    <a:pt x="77" y="216"/>
                    <a:pt x="77" y="244"/>
                  </a:cubicBezTo>
                  <a:cubicBezTo>
                    <a:pt x="77" y="250"/>
                    <a:pt x="82" y="255"/>
                    <a:pt x="85" y="261"/>
                  </a:cubicBezTo>
                  <a:cubicBezTo>
                    <a:pt x="90" y="256"/>
                    <a:pt x="101" y="250"/>
                    <a:pt x="101" y="246"/>
                  </a:cubicBezTo>
                  <a:cubicBezTo>
                    <a:pt x="97" y="197"/>
                    <a:pt x="118" y="148"/>
                    <a:pt x="93" y="100"/>
                  </a:cubicBezTo>
                  <a:cubicBezTo>
                    <a:pt x="90" y="94"/>
                    <a:pt x="89" y="85"/>
                    <a:pt x="89" y="77"/>
                  </a:cubicBezTo>
                  <a:cubicBezTo>
                    <a:pt x="89" y="70"/>
                    <a:pt x="92" y="63"/>
                    <a:pt x="93" y="55"/>
                  </a:cubicBezTo>
                  <a:cubicBezTo>
                    <a:pt x="100" y="62"/>
                    <a:pt x="110" y="67"/>
                    <a:pt x="113" y="74"/>
                  </a:cubicBezTo>
                  <a:cubicBezTo>
                    <a:pt x="117" y="84"/>
                    <a:pt x="116" y="95"/>
                    <a:pt x="117" y="106"/>
                  </a:cubicBezTo>
                  <a:cubicBezTo>
                    <a:pt x="117" y="109"/>
                    <a:pt x="120" y="112"/>
                    <a:pt x="122" y="116"/>
                  </a:cubicBezTo>
                  <a:close/>
                  <a:moveTo>
                    <a:pt x="155" y="506"/>
                  </a:moveTo>
                  <a:cubicBezTo>
                    <a:pt x="166" y="495"/>
                    <a:pt x="177" y="487"/>
                    <a:pt x="186" y="476"/>
                  </a:cubicBezTo>
                  <a:cubicBezTo>
                    <a:pt x="198" y="460"/>
                    <a:pt x="188" y="421"/>
                    <a:pt x="170" y="411"/>
                  </a:cubicBezTo>
                  <a:cubicBezTo>
                    <a:pt x="168" y="409"/>
                    <a:pt x="163" y="407"/>
                    <a:pt x="161" y="409"/>
                  </a:cubicBezTo>
                  <a:cubicBezTo>
                    <a:pt x="134" y="421"/>
                    <a:pt x="108" y="434"/>
                    <a:pt x="83" y="449"/>
                  </a:cubicBezTo>
                  <a:cubicBezTo>
                    <a:pt x="79" y="451"/>
                    <a:pt x="79" y="468"/>
                    <a:pt x="81" y="469"/>
                  </a:cubicBezTo>
                  <a:cubicBezTo>
                    <a:pt x="104" y="482"/>
                    <a:pt x="127" y="493"/>
                    <a:pt x="155" y="506"/>
                  </a:cubicBezTo>
                  <a:close/>
                  <a:moveTo>
                    <a:pt x="163" y="107"/>
                  </a:moveTo>
                  <a:cubicBezTo>
                    <a:pt x="155" y="119"/>
                    <a:pt x="147" y="125"/>
                    <a:pt x="145" y="133"/>
                  </a:cubicBezTo>
                  <a:cubicBezTo>
                    <a:pt x="144" y="138"/>
                    <a:pt x="153" y="145"/>
                    <a:pt x="157" y="151"/>
                  </a:cubicBezTo>
                  <a:cubicBezTo>
                    <a:pt x="163" y="144"/>
                    <a:pt x="170" y="137"/>
                    <a:pt x="174" y="128"/>
                  </a:cubicBezTo>
                  <a:cubicBezTo>
                    <a:pt x="176" y="125"/>
                    <a:pt x="169" y="118"/>
                    <a:pt x="163" y="107"/>
                  </a:cubicBezTo>
                  <a:close/>
                  <a:moveTo>
                    <a:pt x="132" y="212"/>
                  </a:moveTo>
                  <a:cubicBezTo>
                    <a:pt x="140" y="200"/>
                    <a:pt x="146" y="193"/>
                    <a:pt x="149" y="184"/>
                  </a:cubicBezTo>
                  <a:cubicBezTo>
                    <a:pt x="150" y="181"/>
                    <a:pt x="141" y="175"/>
                    <a:pt x="137" y="171"/>
                  </a:cubicBezTo>
                  <a:cubicBezTo>
                    <a:pt x="131" y="178"/>
                    <a:pt x="124" y="185"/>
                    <a:pt x="121" y="194"/>
                  </a:cubicBezTo>
                  <a:cubicBezTo>
                    <a:pt x="119" y="196"/>
                    <a:pt x="126" y="203"/>
                    <a:pt x="132" y="2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îśľíďè">
              <a:extLst>
                <a:ext uri="{FF2B5EF4-FFF2-40B4-BE49-F238E27FC236}">
                  <a16:creationId xmlns="" xmlns:a16="http://schemas.microsoft.com/office/drawing/2014/main" id="{37753747-1E4D-4242-9804-E89D3412901E}"/>
                </a:ext>
              </a:extLst>
            </p:cNvPr>
            <p:cNvSpPr/>
            <p:nvPr/>
          </p:nvSpPr>
          <p:spPr bwMode="auto">
            <a:xfrm>
              <a:off x="2403577" y="5565601"/>
              <a:ext cx="400844" cy="469917"/>
            </a:xfrm>
            <a:custGeom>
              <a:avLst/>
              <a:gdLst>
                <a:gd name="T0" fmla="*/ 0 w 372"/>
                <a:gd name="T1" fmla="*/ 263 h 436"/>
                <a:gd name="T2" fmla="*/ 33 w 372"/>
                <a:gd name="T3" fmla="*/ 237 h 436"/>
                <a:gd name="T4" fmla="*/ 83 w 372"/>
                <a:gd name="T5" fmla="*/ 226 h 436"/>
                <a:gd name="T6" fmla="*/ 92 w 372"/>
                <a:gd name="T7" fmla="*/ 182 h 436"/>
                <a:gd name="T8" fmla="*/ 88 w 372"/>
                <a:gd name="T9" fmla="*/ 160 h 436"/>
                <a:gd name="T10" fmla="*/ 57 w 372"/>
                <a:gd name="T11" fmla="*/ 115 h 436"/>
                <a:gd name="T12" fmla="*/ 35 w 372"/>
                <a:gd name="T13" fmla="*/ 94 h 436"/>
                <a:gd name="T14" fmla="*/ 55 w 372"/>
                <a:gd name="T15" fmla="*/ 69 h 436"/>
                <a:gd name="T16" fmla="*/ 148 w 372"/>
                <a:gd name="T17" fmla="*/ 52 h 436"/>
                <a:gd name="T18" fmla="*/ 252 w 372"/>
                <a:gd name="T19" fmla="*/ 6 h 436"/>
                <a:gd name="T20" fmla="*/ 280 w 372"/>
                <a:gd name="T21" fmla="*/ 4 h 436"/>
                <a:gd name="T22" fmla="*/ 303 w 372"/>
                <a:gd name="T23" fmla="*/ 43 h 436"/>
                <a:gd name="T24" fmla="*/ 291 w 372"/>
                <a:gd name="T25" fmla="*/ 52 h 436"/>
                <a:gd name="T26" fmla="*/ 237 w 372"/>
                <a:gd name="T27" fmla="*/ 132 h 436"/>
                <a:gd name="T28" fmla="*/ 259 w 372"/>
                <a:gd name="T29" fmla="*/ 143 h 436"/>
                <a:gd name="T30" fmla="*/ 296 w 372"/>
                <a:gd name="T31" fmla="*/ 124 h 436"/>
                <a:gd name="T32" fmla="*/ 335 w 372"/>
                <a:gd name="T33" fmla="*/ 133 h 436"/>
                <a:gd name="T34" fmla="*/ 354 w 372"/>
                <a:gd name="T35" fmla="*/ 158 h 436"/>
                <a:gd name="T36" fmla="*/ 361 w 372"/>
                <a:gd name="T37" fmla="*/ 214 h 436"/>
                <a:gd name="T38" fmla="*/ 309 w 372"/>
                <a:gd name="T39" fmla="*/ 334 h 436"/>
                <a:gd name="T40" fmla="*/ 287 w 372"/>
                <a:gd name="T41" fmla="*/ 374 h 436"/>
                <a:gd name="T42" fmla="*/ 257 w 372"/>
                <a:gd name="T43" fmla="*/ 381 h 436"/>
                <a:gd name="T44" fmla="*/ 146 w 372"/>
                <a:gd name="T45" fmla="*/ 378 h 436"/>
                <a:gd name="T46" fmla="*/ 124 w 372"/>
                <a:gd name="T47" fmla="*/ 409 h 436"/>
                <a:gd name="T48" fmla="*/ 104 w 372"/>
                <a:gd name="T49" fmla="*/ 434 h 436"/>
                <a:gd name="T50" fmla="*/ 81 w 372"/>
                <a:gd name="T51" fmla="*/ 421 h 436"/>
                <a:gd name="T52" fmla="*/ 46 w 372"/>
                <a:gd name="T53" fmla="*/ 356 h 436"/>
                <a:gd name="T54" fmla="*/ 10 w 372"/>
                <a:gd name="T55" fmla="*/ 285 h 436"/>
                <a:gd name="T56" fmla="*/ 0 w 372"/>
                <a:gd name="T57" fmla="*/ 263 h 436"/>
                <a:gd name="T58" fmla="*/ 81 w 372"/>
                <a:gd name="T59" fmla="*/ 255 h 436"/>
                <a:gd name="T60" fmla="*/ 60 w 372"/>
                <a:gd name="T61" fmla="*/ 287 h 436"/>
                <a:gd name="T62" fmla="*/ 107 w 372"/>
                <a:gd name="T63" fmla="*/ 345 h 436"/>
                <a:gd name="T64" fmla="*/ 113 w 372"/>
                <a:gd name="T65" fmla="*/ 343 h 436"/>
                <a:gd name="T66" fmla="*/ 167 w 372"/>
                <a:gd name="T67" fmla="*/ 326 h 436"/>
                <a:gd name="T68" fmla="*/ 188 w 372"/>
                <a:gd name="T69" fmla="*/ 296 h 436"/>
                <a:gd name="T70" fmla="*/ 188 w 372"/>
                <a:gd name="T71" fmla="*/ 256 h 436"/>
                <a:gd name="T72" fmla="*/ 171 w 372"/>
                <a:gd name="T73" fmla="*/ 226 h 436"/>
                <a:gd name="T74" fmla="*/ 143 w 372"/>
                <a:gd name="T75" fmla="*/ 238 h 436"/>
                <a:gd name="T76" fmla="*/ 137 w 372"/>
                <a:gd name="T77" fmla="*/ 257 h 436"/>
                <a:gd name="T78" fmla="*/ 135 w 372"/>
                <a:gd name="T79" fmla="*/ 288 h 436"/>
                <a:gd name="T80" fmla="*/ 117 w 372"/>
                <a:gd name="T81" fmla="*/ 310 h 436"/>
                <a:gd name="T82" fmla="*/ 98 w 372"/>
                <a:gd name="T83" fmla="*/ 290 h 436"/>
                <a:gd name="T84" fmla="*/ 81 w 372"/>
                <a:gd name="T85" fmla="*/ 255 h 436"/>
                <a:gd name="T86" fmla="*/ 228 w 372"/>
                <a:gd name="T87" fmla="*/ 276 h 436"/>
                <a:gd name="T88" fmla="*/ 224 w 372"/>
                <a:gd name="T89" fmla="*/ 278 h 436"/>
                <a:gd name="T90" fmla="*/ 240 w 372"/>
                <a:gd name="T91" fmla="*/ 307 h 436"/>
                <a:gd name="T92" fmla="*/ 266 w 372"/>
                <a:gd name="T93" fmla="*/ 290 h 436"/>
                <a:gd name="T94" fmla="*/ 291 w 372"/>
                <a:gd name="T95" fmla="*/ 205 h 436"/>
                <a:gd name="T96" fmla="*/ 271 w 372"/>
                <a:gd name="T97" fmla="*/ 185 h 436"/>
                <a:gd name="T98" fmla="*/ 236 w 372"/>
                <a:gd name="T99" fmla="*/ 218 h 436"/>
                <a:gd name="T100" fmla="*/ 228 w 372"/>
                <a:gd name="T101" fmla="*/ 276 h 436"/>
                <a:gd name="T102" fmla="*/ 189 w 372"/>
                <a:gd name="T103" fmla="*/ 141 h 436"/>
                <a:gd name="T104" fmla="*/ 189 w 372"/>
                <a:gd name="T105" fmla="*/ 122 h 436"/>
                <a:gd name="T106" fmla="*/ 178 w 372"/>
                <a:gd name="T107" fmla="*/ 104 h 436"/>
                <a:gd name="T108" fmla="*/ 153 w 372"/>
                <a:gd name="T109" fmla="*/ 113 h 436"/>
                <a:gd name="T110" fmla="*/ 144 w 372"/>
                <a:gd name="T111" fmla="*/ 173 h 436"/>
                <a:gd name="T112" fmla="*/ 169 w 372"/>
                <a:gd name="T113" fmla="*/ 182 h 436"/>
                <a:gd name="T114" fmla="*/ 189 w 372"/>
                <a:gd name="T115" fmla="*/ 1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 h="436">
                  <a:moveTo>
                    <a:pt x="0" y="263"/>
                  </a:moveTo>
                  <a:cubicBezTo>
                    <a:pt x="1" y="236"/>
                    <a:pt x="11" y="229"/>
                    <a:pt x="33" y="237"/>
                  </a:cubicBezTo>
                  <a:cubicBezTo>
                    <a:pt x="52" y="245"/>
                    <a:pt x="67" y="239"/>
                    <a:pt x="83" y="226"/>
                  </a:cubicBezTo>
                  <a:cubicBezTo>
                    <a:pt x="98" y="213"/>
                    <a:pt x="99" y="199"/>
                    <a:pt x="92" y="182"/>
                  </a:cubicBezTo>
                  <a:cubicBezTo>
                    <a:pt x="90" y="175"/>
                    <a:pt x="88" y="167"/>
                    <a:pt x="88" y="160"/>
                  </a:cubicBezTo>
                  <a:cubicBezTo>
                    <a:pt x="88" y="137"/>
                    <a:pt x="79" y="123"/>
                    <a:pt x="57" y="115"/>
                  </a:cubicBezTo>
                  <a:cubicBezTo>
                    <a:pt x="48" y="112"/>
                    <a:pt x="40" y="103"/>
                    <a:pt x="35" y="94"/>
                  </a:cubicBezTo>
                  <a:cubicBezTo>
                    <a:pt x="26" y="82"/>
                    <a:pt x="35" y="73"/>
                    <a:pt x="55" y="69"/>
                  </a:cubicBezTo>
                  <a:cubicBezTo>
                    <a:pt x="86" y="64"/>
                    <a:pt x="118" y="62"/>
                    <a:pt x="148" y="52"/>
                  </a:cubicBezTo>
                  <a:cubicBezTo>
                    <a:pt x="184" y="40"/>
                    <a:pt x="217" y="21"/>
                    <a:pt x="252" y="6"/>
                  </a:cubicBezTo>
                  <a:cubicBezTo>
                    <a:pt x="260" y="3"/>
                    <a:pt x="275" y="0"/>
                    <a:pt x="280" y="4"/>
                  </a:cubicBezTo>
                  <a:cubicBezTo>
                    <a:pt x="290" y="14"/>
                    <a:pt x="296" y="29"/>
                    <a:pt x="303" y="43"/>
                  </a:cubicBezTo>
                  <a:cubicBezTo>
                    <a:pt x="303" y="44"/>
                    <a:pt x="295" y="50"/>
                    <a:pt x="291" y="52"/>
                  </a:cubicBezTo>
                  <a:cubicBezTo>
                    <a:pt x="251" y="65"/>
                    <a:pt x="233" y="92"/>
                    <a:pt x="237" y="132"/>
                  </a:cubicBezTo>
                  <a:cubicBezTo>
                    <a:pt x="238" y="146"/>
                    <a:pt x="249" y="147"/>
                    <a:pt x="259" y="143"/>
                  </a:cubicBezTo>
                  <a:cubicBezTo>
                    <a:pt x="272" y="138"/>
                    <a:pt x="285" y="132"/>
                    <a:pt x="296" y="124"/>
                  </a:cubicBezTo>
                  <a:cubicBezTo>
                    <a:pt x="313" y="113"/>
                    <a:pt x="325" y="117"/>
                    <a:pt x="335" y="133"/>
                  </a:cubicBezTo>
                  <a:cubicBezTo>
                    <a:pt x="340" y="142"/>
                    <a:pt x="346" y="151"/>
                    <a:pt x="354" y="158"/>
                  </a:cubicBezTo>
                  <a:cubicBezTo>
                    <a:pt x="372" y="175"/>
                    <a:pt x="372" y="191"/>
                    <a:pt x="361" y="214"/>
                  </a:cubicBezTo>
                  <a:cubicBezTo>
                    <a:pt x="341" y="253"/>
                    <a:pt x="327" y="294"/>
                    <a:pt x="309" y="334"/>
                  </a:cubicBezTo>
                  <a:cubicBezTo>
                    <a:pt x="303" y="348"/>
                    <a:pt x="294" y="360"/>
                    <a:pt x="287" y="374"/>
                  </a:cubicBezTo>
                  <a:cubicBezTo>
                    <a:pt x="279" y="389"/>
                    <a:pt x="271" y="389"/>
                    <a:pt x="257" y="381"/>
                  </a:cubicBezTo>
                  <a:cubicBezTo>
                    <a:pt x="221" y="361"/>
                    <a:pt x="183" y="358"/>
                    <a:pt x="146" y="378"/>
                  </a:cubicBezTo>
                  <a:cubicBezTo>
                    <a:pt x="136" y="384"/>
                    <a:pt x="131" y="398"/>
                    <a:pt x="124" y="409"/>
                  </a:cubicBezTo>
                  <a:cubicBezTo>
                    <a:pt x="117" y="417"/>
                    <a:pt x="113" y="429"/>
                    <a:pt x="104" y="434"/>
                  </a:cubicBezTo>
                  <a:cubicBezTo>
                    <a:pt x="100" y="436"/>
                    <a:pt x="86" y="428"/>
                    <a:pt x="81" y="421"/>
                  </a:cubicBezTo>
                  <a:cubicBezTo>
                    <a:pt x="68" y="400"/>
                    <a:pt x="58" y="378"/>
                    <a:pt x="46" y="356"/>
                  </a:cubicBezTo>
                  <a:cubicBezTo>
                    <a:pt x="34" y="333"/>
                    <a:pt x="22" y="309"/>
                    <a:pt x="10" y="285"/>
                  </a:cubicBezTo>
                  <a:cubicBezTo>
                    <a:pt x="6" y="276"/>
                    <a:pt x="2" y="268"/>
                    <a:pt x="0" y="263"/>
                  </a:cubicBezTo>
                  <a:close/>
                  <a:moveTo>
                    <a:pt x="81" y="255"/>
                  </a:moveTo>
                  <a:cubicBezTo>
                    <a:pt x="59" y="268"/>
                    <a:pt x="52" y="276"/>
                    <a:pt x="60" y="287"/>
                  </a:cubicBezTo>
                  <a:cubicBezTo>
                    <a:pt x="74" y="308"/>
                    <a:pt x="79" y="337"/>
                    <a:pt x="107" y="345"/>
                  </a:cubicBezTo>
                  <a:cubicBezTo>
                    <a:pt x="109" y="345"/>
                    <a:pt x="111" y="344"/>
                    <a:pt x="113" y="343"/>
                  </a:cubicBezTo>
                  <a:cubicBezTo>
                    <a:pt x="132" y="338"/>
                    <a:pt x="151" y="335"/>
                    <a:pt x="167" y="326"/>
                  </a:cubicBezTo>
                  <a:cubicBezTo>
                    <a:pt x="177" y="321"/>
                    <a:pt x="185" y="308"/>
                    <a:pt x="188" y="296"/>
                  </a:cubicBezTo>
                  <a:cubicBezTo>
                    <a:pt x="192" y="284"/>
                    <a:pt x="191" y="269"/>
                    <a:pt x="188" y="256"/>
                  </a:cubicBezTo>
                  <a:cubicBezTo>
                    <a:pt x="185" y="245"/>
                    <a:pt x="179" y="232"/>
                    <a:pt x="171" y="226"/>
                  </a:cubicBezTo>
                  <a:cubicBezTo>
                    <a:pt x="166" y="223"/>
                    <a:pt x="151" y="232"/>
                    <a:pt x="143" y="238"/>
                  </a:cubicBezTo>
                  <a:cubicBezTo>
                    <a:pt x="139" y="242"/>
                    <a:pt x="138" y="251"/>
                    <a:pt x="137" y="257"/>
                  </a:cubicBezTo>
                  <a:cubicBezTo>
                    <a:pt x="136" y="268"/>
                    <a:pt x="139" y="279"/>
                    <a:pt x="135" y="288"/>
                  </a:cubicBezTo>
                  <a:cubicBezTo>
                    <a:pt x="132" y="297"/>
                    <a:pt x="123" y="303"/>
                    <a:pt x="117" y="310"/>
                  </a:cubicBezTo>
                  <a:cubicBezTo>
                    <a:pt x="110" y="303"/>
                    <a:pt x="102" y="298"/>
                    <a:pt x="98" y="290"/>
                  </a:cubicBezTo>
                  <a:cubicBezTo>
                    <a:pt x="91" y="280"/>
                    <a:pt x="87" y="268"/>
                    <a:pt x="81" y="255"/>
                  </a:cubicBezTo>
                  <a:close/>
                  <a:moveTo>
                    <a:pt x="228" y="276"/>
                  </a:moveTo>
                  <a:cubicBezTo>
                    <a:pt x="227" y="276"/>
                    <a:pt x="225" y="277"/>
                    <a:pt x="224" y="278"/>
                  </a:cubicBezTo>
                  <a:cubicBezTo>
                    <a:pt x="229" y="288"/>
                    <a:pt x="234" y="297"/>
                    <a:pt x="240" y="307"/>
                  </a:cubicBezTo>
                  <a:cubicBezTo>
                    <a:pt x="249" y="301"/>
                    <a:pt x="260" y="298"/>
                    <a:pt x="266" y="290"/>
                  </a:cubicBezTo>
                  <a:cubicBezTo>
                    <a:pt x="288" y="266"/>
                    <a:pt x="288" y="235"/>
                    <a:pt x="291" y="205"/>
                  </a:cubicBezTo>
                  <a:cubicBezTo>
                    <a:pt x="292" y="193"/>
                    <a:pt x="284" y="179"/>
                    <a:pt x="271" y="185"/>
                  </a:cubicBezTo>
                  <a:cubicBezTo>
                    <a:pt x="257" y="192"/>
                    <a:pt x="242" y="204"/>
                    <a:pt x="236" y="218"/>
                  </a:cubicBezTo>
                  <a:cubicBezTo>
                    <a:pt x="229" y="235"/>
                    <a:pt x="230" y="256"/>
                    <a:pt x="228" y="276"/>
                  </a:cubicBezTo>
                  <a:close/>
                  <a:moveTo>
                    <a:pt x="189" y="141"/>
                  </a:moveTo>
                  <a:cubicBezTo>
                    <a:pt x="189" y="132"/>
                    <a:pt x="190" y="126"/>
                    <a:pt x="189" y="122"/>
                  </a:cubicBezTo>
                  <a:cubicBezTo>
                    <a:pt x="186" y="115"/>
                    <a:pt x="181" y="104"/>
                    <a:pt x="178" y="104"/>
                  </a:cubicBezTo>
                  <a:cubicBezTo>
                    <a:pt x="169" y="104"/>
                    <a:pt x="155" y="108"/>
                    <a:pt x="153" y="113"/>
                  </a:cubicBezTo>
                  <a:cubicBezTo>
                    <a:pt x="147" y="133"/>
                    <a:pt x="143" y="153"/>
                    <a:pt x="144" y="173"/>
                  </a:cubicBezTo>
                  <a:cubicBezTo>
                    <a:pt x="144" y="190"/>
                    <a:pt x="155" y="193"/>
                    <a:pt x="169" y="182"/>
                  </a:cubicBezTo>
                  <a:cubicBezTo>
                    <a:pt x="182" y="170"/>
                    <a:pt x="195" y="157"/>
                    <a:pt x="189" y="1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ïSḻîďè">
              <a:extLst>
                <a:ext uri="{FF2B5EF4-FFF2-40B4-BE49-F238E27FC236}">
                  <a16:creationId xmlns="" xmlns:a16="http://schemas.microsoft.com/office/drawing/2014/main" id="{2CBF02A3-9D3C-495A-87B7-68EC4A9972F3}"/>
                </a:ext>
              </a:extLst>
            </p:cNvPr>
            <p:cNvSpPr/>
            <p:nvPr/>
          </p:nvSpPr>
          <p:spPr bwMode="auto">
            <a:xfrm>
              <a:off x="3492979" y="5552548"/>
              <a:ext cx="392142" cy="471004"/>
            </a:xfrm>
            <a:custGeom>
              <a:avLst/>
              <a:gdLst>
                <a:gd name="T0" fmla="*/ 317 w 364"/>
                <a:gd name="T1" fmla="*/ 364 h 437"/>
                <a:gd name="T2" fmla="*/ 272 w 364"/>
                <a:gd name="T3" fmla="*/ 416 h 437"/>
                <a:gd name="T4" fmla="*/ 142 w 364"/>
                <a:gd name="T5" fmla="*/ 425 h 437"/>
                <a:gd name="T6" fmla="*/ 129 w 364"/>
                <a:gd name="T7" fmla="*/ 373 h 437"/>
                <a:gd name="T8" fmla="*/ 200 w 364"/>
                <a:gd name="T9" fmla="*/ 328 h 437"/>
                <a:gd name="T10" fmla="*/ 162 w 364"/>
                <a:gd name="T11" fmla="*/ 297 h 437"/>
                <a:gd name="T12" fmla="*/ 155 w 364"/>
                <a:gd name="T13" fmla="*/ 274 h 437"/>
                <a:gd name="T14" fmla="*/ 207 w 364"/>
                <a:gd name="T15" fmla="*/ 227 h 437"/>
                <a:gd name="T16" fmla="*/ 172 w 364"/>
                <a:gd name="T17" fmla="*/ 188 h 437"/>
                <a:gd name="T18" fmla="*/ 74 w 364"/>
                <a:gd name="T19" fmla="*/ 353 h 437"/>
                <a:gd name="T20" fmla="*/ 49 w 364"/>
                <a:gd name="T21" fmla="*/ 420 h 437"/>
                <a:gd name="T22" fmla="*/ 28 w 364"/>
                <a:gd name="T23" fmla="*/ 332 h 437"/>
                <a:gd name="T24" fmla="*/ 19 w 364"/>
                <a:gd name="T25" fmla="*/ 302 h 437"/>
                <a:gd name="T26" fmla="*/ 25 w 364"/>
                <a:gd name="T27" fmla="*/ 248 h 437"/>
                <a:gd name="T28" fmla="*/ 19 w 364"/>
                <a:gd name="T29" fmla="*/ 130 h 437"/>
                <a:gd name="T30" fmla="*/ 75 w 364"/>
                <a:gd name="T31" fmla="*/ 24 h 437"/>
                <a:gd name="T32" fmla="*/ 103 w 364"/>
                <a:gd name="T33" fmla="*/ 22 h 437"/>
                <a:gd name="T34" fmla="*/ 215 w 364"/>
                <a:gd name="T35" fmla="*/ 71 h 437"/>
                <a:gd name="T36" fmla="*/ 285 w 364"/>
                <a:gd name="T37" fmla="*/ 36 h 437"/>
                <a:gd name="T38" fmla="*/ 301 w 364"/>
                <a:gd name="T39" fmla="*/ 77 h 437"/>
                <a:gd name="T40" fmla="*/ 355 w 364"/>
                <a:gd name="T41" fmla="*/ 149 h 437"/>
                <a:gd name="T42" fmla="*/ 331 w 364"/>
                <a:gd name="T43" fmla="*/ 194 h 437"/>
                <a:gd name="T44" fmla="*/ 278 w 364"/>
                <a:gd name="T45" fmla="*/ 172 h 437"/>
                <a:gd name="T46" fmla="*/ 232 w 364"/>
                <a:gd name="T47" fmla="*/ 108 h 437"/>
                <a:gd name="T48" fmla="*/ 205 w 364"/>
                <a:gd name="T49" fmla="*/ 144 h 437"/>
                <a:gd name="T50" fmla="*/ 259 w 364"/>
                <a:gd name="T51" fmla="*/ 228 h 437"/>
                <a:gd name="T52" fmla="*/ 283 w 364"/>
                <a:gd name="T53" fmla="*/ 243 h 437"/>
                <a:gd name="T54" fmla="*/ 297 w 364"/>
                <a:gd name="T55" fmla="*/ 265 h 437"/>
                <a:gd name="T56" fmla="*/ 290 w 364"/>
                <a:gd name="T57" fmla="*/ 348 h 437"/>
                <a:gd name="T58" fmla="*/ 113 w 364"/>
                <a:gd name="T59" fmla="*/ 106 h 437"/>
                <a:gd name="T60" fmla="*/ 80 w 364"/>
                <a:gd name="T61" fmla="*/ 250 h 437"/>
                <a:gd name="T62" fmla="*/ 79 w 364"/>
                <a:gd name="T63" fmla="*/ 274 h 437"/>
                <a:gd name="T64" fmla="*/ 135 w 364"/>
                <a:gd name="T65" fmla="*/ 20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4" h="437">
                  <a:moveTo>
                    <a:pt x="290" y="348"/>
                  </a:moveTo>
                  <a:cubicBezTo>
                    <a:pt x="299" y="354"/>
                    <a:pt x="318" y="359"/>
                    <a:pt x="317" y="364"/>
                  </a:cubicBezTo>
                  <a:cubicBezTo>
                    <a:pt x="316" y="382"/>
                    <a:pt x="312" y="402"/>
                    <a:pt x="304" y="417"/>
                  </a:cubicBezTo>
                  <a:cubicBezTo>
                    <a:pt x="296" y="430"/>
                    <a:pt x="283" y="421"/>
                    <a:pt x="272" y="416"/>
                  </a:cubicBezTo>
                  <a:cubicBezTo>
                    <a:pt x="236" y="399"/>
                    <a:pt x="201" y="407"/>
                    <a:pt x="166" y="421"/>
                  </a:cubicBezTo>
                  <a:cubicBezTo>
                    <a:pt x="158" y="424"/>
                    <a:pt x="146" y="428"/>
                    <a:pt x="142" y="425"/>
                  </a:cubicBezTo>
                  <a:cubicBezTo>
                    <a:pt x="130" y="415"/>
                    <a:pt x="120" y="402"/>
                    <a:pt x="111" y="389"/>
                  </a:cubicBezTo>
                  <a:cubicBezTo>
                    <a:pt x="111" y="388"/>
                    <a:pt x="122" y="376"/>
                    <a:pt x="129" y="373"/>
                  </a:cubicBezTo>
                  <a:cubicBezTo>
                    <a:pt x="145" y="367"/>
                    <a:pt x="163" y="366"/>
                    <a:pt x="177" y="358"/>
                  </a:cubicBezTo>
                  <a:cubicBezTo>
                    <a:pt x="187" y="352"/>
                    <a:pt x="197" y="339"/>
                    <a:pt x="200" y="328"/>
                  </a:cubicBezTo>
                  <a:cubicBezTo>
                    <a:pt x="201" y="320"/>
                    <a:pt x="191" y="308"/>
                    <a:pt x="184" y="301"/>
                  </a:cubicBezTo>
                  <a:cubicBezTo>
                    <a:pt x="180" y="297"/>
                    <a:pt x="169" y="299"/>
                    <a:pt x="162" y="297"/>
                  </a:cubicBezTo>
                  <a:cubicBezTo>
                    <a:pt x="157" y="296"/>
                    <a:pt x="149" y="293"/>
                    <a:pt x="147" y="289"/>
                  </a:cubicBezTo>
                  <a:cubicBezTo>
                    <a:pt x="146" y="285"/>
                    <a:pt x="151" y="277"/>
                    <a:pt x="155" y="274"/>
                  </a:cubicBezTo>
                  <a:cubicBezTo>
                    <a:pt x="162" y="269"/>
                    <a:pt x="173" y="268"/>
                    <a:pt x="179" y="262"/>
                  </a:cubicBezTo>
                  <a:cubicBezTo>
                    <a:pt x="190" y="252"/>
                    <a:pt x="205" y="240"/>
                    <a:pt x="207" y="227"/>
                  </a:cubicBezTo>
                  <a:cubicBezTo>
                    <a:pt x="209" y="214"/>
                    <a:pt x="198" y="199"/>
                    <a:pt x="190" y="187"/>
                  </a:cubicBezTo>
                  <a:cubicBezTo>
                    <a:pt x="188" y="184"/>
                    <a:pt x="177" y="185"/>
                    <a:pt x="172" y="188"/>
                  </a:cubicBezTo>
                  <a:cubicBezTo>
                    <a:pt x="166" y="190"/>
                    <a:pt x="163" y="197"/>
                    <a:pt x="160" y="202"/>
                  </a:cubicBezTo>
                  <a:cubicBezTo>
                    <a:pt x="131" y="252"/>
                    <a:pt x="102" y="303"/>
                    <a:pt x="74" y="353"/>
                  </a:cubicBezTo>
                  <a:cubicBezTo>
                    <a:pt x="68" y="363"/>
                    <a:pt x="68" y="376"/>
                    <a:pt x="64" y="387"/>
                  </a:cubicBezTo>
                  <a:cubicBezTo>
                    <a:pt x="60" y="398"/>
                    <a:pt x="57" y="411"/>
                    <a:pt x="49" y="420"/>
                  </a:cubicBezTo>
                  <a:cubicBezTo>
                    <a:pt x="33" y="437"/>
                    <a:pt x="21" y="434"/>
                    <a:pt x="12" y="412"/>
                  </a:cubicBezTo>
                  <a:cubicBezTo>
                    <a:pt x="0" y="382"/>
                    <a:pt x="6" y="355"/>
                    <a:pt x="28" y="332"/>
                  </a:cubicBezTo>
                  <a:cubicBezTo>
                    <a:pt x="33" y="327"/>
                    <a:pt x="38" y="318"/>
                    <a:pt x="37" y="312"/>
                  </a:cubicBezTo>
                  <a:cubicBezTo>
                    <a:pt x="36" y="308"/>
                    <a:pt x="26" y="304"/>
                    <a:pt x="19" y="302"/>
                  </a:cubicBezTo>
                  <a:cubicBezTo>
                    <a:pt x="2" y="299"/>
                    <a:pt x="0" y="291"/>
                    <a:pt x="8" y="277"/>
                  </a:cubicBezTo>
                  <a:cubicBezTo>
                    <a:pt x="14" y="267"/>
                    <a:pt x="18" y="257"/>
                    <a:pt x="25" y="248"/>
                  </a:cubicBezTo>
                  <a:cubicBezTo>
                    <a:pt x="48" y="218"/>
                    <a:pt x="36" y="192"/>
                    <a:pt x="19" y="167"/>
                  </a:cubicBezTo>
                  <a:cubicBezTo>
                    <a:pt x="10" y="153"/>
                    <a:pt x="10" y="143"/>
                    <a:pt x="19" y="130"/>
                  </a:cubicBezTo>
                  <a:cubicBezTo>
                    <a:pt x="35" y="109"/>
                    <a:pt x="51" y="88"/>
                    <a:pt x="64" y="65"/>
                  </a:cubicBezTo>
                  <a:cubicBezTo>
                    <a:pt x="71" y="53"/>
                    <a:pt x="72" y="38"/>
                    <a:pt x="75" y="24"/>
                  </a:cubicBezTo>
                  <a:cubicBezTo>
                    <a:pt x="77" y="15"/>
                    <a:pt x="71" y="0"/>
                    <a:pt x="87" y="0"/>
                  </a:cubicBezTo>
                  <a:cubicBezTo>
                    <a:pt x="92" y="0"/>
                    <a:pt x="98" y="14"/>
                    <a:pt x="103" y="22"/>
                  </a:cubicBezTo>
                  <a:cubicBezTo>
                    <a:pt x="110" y="36"/>
                    <a:pt x="115" y="52"/>
                    <a:pt x="124" y="64"/>
                  </a:cubicBezTo>
                  <a:cubicBezTo>
                    <a:pt x="137" y="81"/>
                    <a:pt x="191" y="84"/>
                    <a:pt x="215" y="71"/>
                  </a:cubicBezTo>
                  <a:cubicBezTo>
                    <a:pt x="230" y="63"/>
                    <a:pt x="243" y="52"/>
                    <a:pt x="258" y="44"/>
                  </a:cubicBezTo>
                  <a:cubicBezTo>
                    <a:pt x="266" y="40"/>
                    <a:pt x="277" y="34"/>
                    <a:pt x="285" y="36"/>
                  </a:cubicBezTo>
                  <a:cubicBezTo>
                    <a:pt x="297" y="38"/>
                    <a:pt x="308" y="46"/>
                    <a:pt x="319" y="52"/>
                  </a:cubicBezTo>
                  <a:cubicBezTo>
                    <a:pt x="313" y="60"/>
                    <a:pt x="308" y="70"/>
                    <a:pt x="301" y="77"/>
                  </a:cubicBezTo>
                  <a:cubicBezTo>
                    <a:pt x="281" y="94"/>
                    <a:pt x="283" y="104"/>
                    <a:pt x="307" y="117"/>
                  </a:cubicBezTo>
                  <a:cubicBezTo>
                    <a:pt x="324" y="126"/>
                    <a:pt x="341" y="136"/>
                    <a:pt x="355" y="149"/>
                  </a:cubicBezTo>
                  <a:cubicBezTo>
                    <a:pt x="361" y="154"/>
                    <a:pt x="364" y="171"/>
                    <a:pt x="360" y="177"/>
                  </a:cubicBezTo>
                  <a:cubicBezTo>
                    <a:pt x="354" y="185"/>
                    <a:pt x="342" y="191"/>
                    <a:pt x="331" y="194"/>
                  </a:cubicBezTo>
                  <a:cubicBezTo>
                    <a:pt x="319" y="196"/>
                    <a:pt x="306" y="194"/>
                    <a:pt x="294" y="194"/>
                  </a:cubicBezTo>
                  <a:cubicBezTo>
                    <a:pt x="278" y="194"/>
                    <a:pt x="269" y="184"/>
                    <a:pt x="278" y="172"/>
                  </a:cubicBezTo>
                  <a:cubicBezTo>
                    <a:pt x="290" y="154"/>
                    <a:pt x="280" y="141"/>
                    <a:pt x="269" y="131"/>
                  </a:cubicBezTo>
                  <a:cubicBezTo>
                    <a:pt x="259" y="121"/>
                    <a:pt x="246" y="111"/>
                    <a:pt x="232" y="108"/>
                  </a:cubicBezTo>
                  <a:cubicBezTo>
                    <a:pt x="224" y="106"/>
                    <a:pt x="211" y="115"/>
                    <a:pt x="203" y="122"/>
                  </a:cubicBezTo>
                  <a:cubicBezTo>
                    <a:pt x="200" y="125"/>
                    <a:pt x="201" y="139"/>
                    <a:pt x="205" y="144"/>
                  </a:cubicBezTo>
                  <a:cubicBezTo>
                    <a:pt x="218" y="160"/>
                    <a:pt x="234" y="174"/>
                    <a:pt x="249" y="189"/>
                  </a:cubicBezTo>
                  <a:cubicBezTo>
                    <a:pt x="261" y="200"/>
                    <a:pt x="261" y="213"/>
                    <a:pt x="259" y="228"/>
                  </a:cubicBezTo>
                  <a:cubicBezTo>
                    <a:pt x="259" y="234"/>
                    <a:pt x="261" y="243"/>
                    <a:pt x="265" y="246"/>
                  </a:cubicBezTo>
                  <a:cubicBezTo>
                    <a:pt x="269" y="249"/>
                    <a:pt x="278" y="246"/>
                    <a:pt x="283" y="243"/>
                  </a:cubicBezTo>
                  <a:cubicBezTo>
                    <a:pt x="295" y="235"/>
                    <a:pt x="304" y="238"/>
                    <a:pt x="310" y="249"/>
                  </a:cubicBezTo>
                  <a:cubicBezTo>
                    <a:pt x="316" y="262"/>
                    <a:pt x="303" y="260"/>
                    <a:pt x="297" y="265"/>
                  </a:cubicBezTo>
                  <a:cubicBezTo>
                    <a:pt x="282" y="276"/>
                    <a:pt x="265" y="287"/>
                    <a:pt x="256" y="302"/>
                  </a:cubicBezTo>
                  <a:cubicBezTo>
                    <a:pt x="241" y="325"/>
                    <a:pt x="261" y="353"/>
                    <a:pt x="290" y="348"/>
                  </a:cubicBezTo>
                  <a:close/>
                  <a:moveTo>
                    <a:pt x="155" y="133"/>
                  </a:moveTo>
                  <a:cubicBezTo>
                    <a:pt x="156" y="110"/>
                    <a:pt x="132" y="96"/>
                    <a:pt x="113" y="106"/>
                  </a:cubicBezTo>
                  <a:cubicBezTo>
                    <a:pt x="78" y="123"/>
                    <a:pt x="56" y="161"/>
                    <a:pt x="81" y="198"/>
                  </a:cubicBezTo>
                  <a:cubicBezTo>
                    <a:pt x="93" y="216"/>
                    <a:pt x="94" y="233"/>
                    <a:pt x="80" y="250"/>
                  </a:cubicBezTo>
                  <a:cubicBezTo>
                    <a:pt x="79" y="252"/>
                    <a:pt x="77" y="254"/>
                    <a:pt x="78" y="256"/>
                  </a:cubicBezTo>
                  <a:cubicBezTo>
                    <a:pt x="78" y="262"/>
                    <a:pt x="79" y="268"/>
                    <a:pt x="79" y="274"/>
                  </a:cubicBezTo>
                  <a:cubicBezTo>
                    <a:pt x="85" y="271"/>
                    <a:pt x="91" y="270"/>
                    <a:pt x="95" y="266"/>
                  </a:cubicBezTo>
                  <a:cubicBezTo>
                    <a:pt x="113" y="247"/>
                    <a:pt x="131" y="229"/>
                    <a:pt x="135" y="200"/>
                  </a:cubicBezTo>
                  <a:cubicBezTo>
                    <a:pt x="138" y="176"/>
                    <a:pt x="149" y="153"/>
                    <a:pt x="155" y="1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íṡḻiḓé">
              <a:extLst>
                <a:ext uri="{FF2B5EF4-FFF2-40B4-BE49-F238E27FC236}">
                  <a16:creationId xmlns="" xmlns:a16="http://schemas.microsoft.com/office/drawing/2014/main" id="{A01199E9-6CFE-4C5E-AD4B-208E8AAFE27A}"/>
                </a:ext>
              </a:extLst>
            </p:cNvPr>
            <p:cNvSpPr/>
            <p:nvPr/>
          </p:nvSpPr>
          <p:spPr bwMode="auto">
            <a:xfrm>
              <a:off x="3967247" y="5571040"/>
              <a:ext cx="460127" cy="443266"/>
            </a:xfrm>
            <a:custGeom>
              <a:avLst/>
              <a:gdLst>
                <a:gd name="T0" fmla="*/ 190 w 427"/>
                <a:gd name="T1" fmla="*/ 66 h 411"/>
                <a:gd name="T2" fmla="*/ 190 w 427"/>
                <a:gd name="T3" fmla="*/ 19 h 411"/>
                <a:gd name="T4" fmla="*/ 210 w 427"/>
                <a:gd name="T5" fmla="*/ 4 h 411"/>
                <a:gd name="T6" fmla="*/ 245 w 427"/>
                <a:gd name="T7" fmla="*/ 45 h 411"/>
                <a:gd name="T8" fmla="*/ 244 w 427"/>
                <a:gd name="T9" fmla="*/ 108 h 411"/>
                <a:gd name="T10" fmla="*/ 266 w 427"/>
                <a:gd name="T11" fmla="*/ 125 h 411"/>
                <a:gd name="T12" fmla="*/ 312 w 427"/>
                <a:gd name="T13" fmla="*/ 95 h 411"/>
                <a:gd name="T14" fmla="*/ 332 w 427"/>
                <a:gd name="T15" fmla="*/ 89 h 411"/>
                <a:gd name="T16" fmla="*/ 334 w 427"/>
                <a:gd name="T17" fmla="*/ 110 h 411"/>
                <a:gd name="T18" fmla="*/ 321 w 427"/>
                <a:gd name="T19" fmla="*/ 157 h 411"/>
                <a:gd name="T20" fmla="*/ 301 w 427"/>
                <a:gd name="T21" fmla="*/ 179 h 411"/>
                <a:gd name="T22" fmla="*/ 248 w 427"/>
                <a:gd name="T23" fmla="*/ 205 h 411"/>
                <a:gd name="T24" fmla="*/ 240 w 427"/>
                <a:gd name="T25" fmla="*/ 259 h 411"/>
                <a:gd name="T26" fmla="*/ 362 w 427"/>
                <a:gd name="T27" fmla="*/ 337 h 411"/>
                <a:gd name="T28" fmla="*/ 416 w 427"/>
                <a:gd name="T29" fmla="*/ 354 h 411"/>
                <a:gd name="T30" fmla="*/ 427 w 427"/>
                <a:gd name="T31" fmla="*/ 367 h 411"/>
                <a:gd name="T32" fmla="*/ 417 w 427"/>
                <a:gd name="T33" fmla="*/ 378 h 411"/>
                <a:gd name="T34" fmla="*/ 351 w 427"/>
                <a:gd name="T35" fmla="*/ 402 h 411"/>
                <a:gd name="T36" fmla="*/ 285 w 427"/>
                <a:gd name="T37" fmla="*/ 384 h 411"/>
                <a:gd name="T38" fmla="*/ 218 w 427"/>
                <a:gd name="T39" fmla="*/ 311 h 411"/>
                <a:gd name="T40" fmla="*/ 189 w 427"/>
                <a:gd name="T41" fmla="*/ 313 h 411"/>
                <a:gd name="T42" fmla="*/ 113 w 427"/>
                <a:gd name="T43" fmla="*/ 399 h 411"/>
                <a:gd name="T44" fmla="*/ 69 w 427"/>
                <a:gd name="T45" fmla="*/ 405 h 411"/>
                <a:gd name="T46" fmla="*/ 4 w 427"/>
                <a:gd name="T47" fmla="*/ 354 h 411"/>
                <a:gd name="T48" fmla="*/ 8 w 427"/>
                <a:gd name="T49" fmla="*/ 330 h 411"/>
                <a:gd name="T50" fmla="*/ 30 w 427"/>
                <a:gd name="T51" fmla="*/ 325 h 411"/>
                <a:gd name="T52" fmla="*/ 139 w 427"/>
                <a:gd name="T53" fmla="*/ 288 h 411"/>
                <a:gd name="T54" fmla="*/ 162 w 427"/>
                <a:gd name="T55" fmla="*/ 244 h 411"/>
                <a:gd name="T56" fmla="*/ 160 w 427"/>
                <a:gd name="T57" fmla="*/ 231 h 411"/>
                <a:gd name="T58" fmla="*/ 147 w 427"/>
                <a:gd name="T59" fmla="*/ 229 h 411"/>
                <a:gd name="T60" fmla="*/ 102 w 427"/>
                <a:gd name="T61" fmla="*/ 211 h 411"/>
                <a:gd name="T62" fmla="*/ 88 w 427"/>
                <a:gd name="T63" fmla="*/ 175 h 411"/>
                <a:gd name="T64" fmla="*/ 103 w 427"/>
                <a:gd name="T65" fmla="*/ 162 h 411"/>
                <a:gd name="T66" fmla="*/ 166 w 427"/>
                <a:gd name="T67" fmla="*/ 152 h 411"/>
                <a:gd name="T68" fmla="*/ 190 w 427"/>
                <a:gd name="T69" fmla="*/ 108 h 411"/>
                <a:gd name="T70" fmla="*/ 190 w 427"/>
                <a:gd name="T71" fmla="*/ 66 h 411"/>
                <a:gd name="T72" fmla="*/ 190 w 427"/>
                <a:gd name="T73" fmla="*/ 6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11">
                  <a:moveTo>
                    <a:pt x="190" y="66"/>
                  </a:moveTo>
                  <a:cubicBezTo>
                    <a:pt x="190" y="50"/>
                    <a:pt x="189" y="35"/>
                    <a:pt x="190" y="19"/>
                  </a:cubicBezTo>
                  <a:cubicBezTo>
                    <a:pt x="190" y="6"/>
                    <a:pt x="197" y="0"/>
                    <a:pt x="210" y="4"/>
                  </a:cubicBezTo>
                  <a:cubicBezTo>
                    <a:pt x="230" y="11"/>
                    <a:pt x="244" y="25"/>
                    <a:pt x="245" y="45"/>
                  </a:cubicBezTo>
                  <a:cubicBezTo>
                    <a:pt x="247" y="66"/>
                    <a:pt x="246" y="87"/>
                    <a:pt x="244" y="108"/>
                  </a:cubicBezTo>
                  <a:cubicBezTo>
                    <a:pt x="243" y="126"/>
                    <a:pt x="250" y="133"/>
                    <a:pt x="266" y="125"/>
                  </a:cubicBezTo>
                  <a:cubicBezTo>
                    <a:pt x="282" y="116"/>
                    <a:pt x="296" y="105"/>
                    <a:pt x="312" y="95"/>
                  </a:cubicBezTo>
                  <a:cubicBezTo>
                    <a:pt x="317" y="92"/>
                    <a:pt x="325" y="91"/>
                    <a:pt x="332" y="89"/>
                  </a:cubicBezTo>
                  <a:cubicBezTo>
                    <a:pt x="333" y="96"/>
                    <a:pt x="335" y="104"/>
                    <a:pt x="334" y="110"/>
                  </a:cubicBezTo>
                  <a:cubicBezTo>
                    <a:pt x="331" y="126"/>
                    <a:pt x="327" y="142"/>
                    <a:pt x="321" y="157"/>
                  </a:cubicBezTo>
                  <a:cubicBezTo>
                    <a:pt x="317" y="165"/>
                    <a:pt x="309" y="174"/>
                    <a:pt x="301" y="179"/>
                  </a:cubicBezTo>
                  <a:cubicBezTo>
                    <a:pt x="284" y="189"/>
                    <a:pt x="265" y="194"/>
                    <a:pt x="248" y="205"/>
                  </a:cubicBezTo>
                  <a:cubicBezTo>
                    <a:pt x="221" y="221"/>
                    <a:pt x="219" y="236"/>
                    <a:pt x="240" y="259"/>
                  </a:cubicBezTo>
                  <a:cubicBezTo>
                    <a:pt x="274" y="296"/>
                    <a:pt x="316" y="319"/>
                    <a:pt x="362" y="337"/>
                  </a:cubicBezTo>
                  <a:cubicBezTo>
                    <a:pt x="379" y="344"/>
                    <a:pt x="398" y="348"/>
                    <a:pt x="416" y="354"/>
                  </a:cubicBezTo>
                  <a:cubicBezTo>
                    <a:pt x="421" y="356"/>
                    <a:pt x="426" y="362"/>
                    <a:pt x="427" y="367"/>
                  </a:cubicBezTo>
                  <a:cubicBezTo>
                    <a:pt x="427" y="370"/>
                    <a:pt x="421" y="376"/>
                    <a:pt x="417" y="378"/>
                  </a:cubicBezTo>
                  <a:cubicBezTo>
                    <a:pt x="395" y="387"/>
                    <a:pt x="373" y="395"/>
                    <a:pt x="351" y="402"/>
                  </a:cubicBezTo>
                  <a:cubicBezTo>
                    <a:pt x="326" y="411"/>
                    <a:pt x="303" y="402"/>
                    <a:pt x="285" y="384"/>
                  </a:cubicBezTo>
                  <a:cubicBezTo>
                    <a:pt x="262" y="361"/>
                    <a:pt x="240" y="336"/>
                    <a:pt x="218" y="311"/>
                  </a:cubicBezTo>
                  <a:cubicBezTo>
                    <a:pt x="204" y="295"/>
                    <a:pt x="199" y="294"/>
                    <a:pt x="189" y="313"/>
                  </a:cubicBezTo>
                  <a:cubicBezTo>
                    <a:pt x="170" y="348"/>
                    <a:pt x="145" y="378"/>
                    <a:pt x="113" y="399"/>
                  </a:cubicBezTo>
                  <a:cubicBezTo>
                    <a:pt x="101" y="407"/>
                    <a:pt x="80" y="410"/>
                    <a:pt x="69" y="405"/>
                  </a:cubicBezTo>
                  <a:cubicBezTo>
                    <a:pt x="45" y="392"/>
                    <a:pt x="24" y="372"/>
                    <a:pt x="4" y="354"/>
                  </a:cubicBezTo>
                  <a:cubicBezTo>
                    <a:pt x="0" y="351"/>
                    <a:pt x="3" y="336"/>
                    <a:pt x="8" y="330"/>
                  </a:cubicBezTo>
                  <a:cubicBezTo>
                    <a:pt x="12" y="326"/>
                    <a:pt x="24" y="323"/>
                    <a:pt x="30" y="325"/>
                  </a:cubicBezTo>
                  <a:cubicBezTo>
                    <a:pt x="72" y="340"/>
                    <a:pt x="115" y="327"/>
                    <a:pt x="139" y="288"/>
                  </a:cubicBezTo>
                  <a:cubicBezTo>
                    <a:pt x="148" y="274"/>
                    <a:pt x="155" y="259"/>
                    <a:pt x="162" y="244"/>
                  </a:cubicBezTo>
                  <a:cubicBezTo>
                    <a:pt x="164" y="240"/>
                    <a:pt x="163" y="233"/>
                    <a:pt x="160" y="231"/>
                  </a:cubicBezTo>
                  <a:cubicBezTo>
                    <a:pt x="157" y="228"/>
                    <a:pt x="151" y="228"/>
                    <a:pt x="147" y="229"/>
                  </a:cubicBezTo>
                  <a:cubicBezTo>
                    <a:pt x="119" y="237"/>
                    <a:pt x="113" y="235"/>
                    <a:pt x="102" y="211"/>
                  </a:cubicBezTo>
                  <a:cubicBezTo>
                    <a:pt x="97" y="199"/>
                    <a:pt x="91" y="187"/>
                    <a:pt x="88" y="175"/>
                  </a:cubicBezTo>
                  <a:cubicBezTo>
                    <a:pt x="84" y="162"/>
                    <a:pt x="93" y="161"/>
                    <a:pt x="103" y="162"/>
                  </a:cubicBezTo>
                  <a:cubicBezTo>
                    <a:pt x="125" y="165"/>
                    <a:pt x="146" y="168"/>
                    <a:pt x="166" y="152"/>
                  </a:cubicBezTo>
                  <a:cubicBezTo>
                    <a:pt x="180" y="141"/>
                    <a:pt x="191" y="128"/>
                    <a:pt x="190" y="108"/>
                  </a:cubicBezTo>
                  <a:cubicBezTo>
                    <a:pt x="189" y="94"/>
                    <a:pt x="190" y="80"/>
                    <a:pt x="190" y="66"/>
                  </a:cubicBezTo>
                  <a:cubicBezTo>
                    <a:pt x="190" y="66"/>
                    <a:pt x="190" y="66"/>
                    <a:pt x="190"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íṩ1ïḍé">
              <a:extLst>
                <a:ext uri="{FF2B5EF4-FFF2-40B4-BE49-F238E27FC236}">
                  <a16:creationId xmlns="" xmlns:a16="http://schemas.microsoft.com/office/drawing/2014/main" id="{52DDD979-7F5B-431E-B917-8C58BC4CBEA6}"/>
                </a:ext>
              </a:extLst>
            </p:cNvPr>
            <p:cNvSpPr/>
            <p:nvPr/>
          </p:nvSpPr>
          <p:spPr bwMode="auto">
            <a:xfrm>
              <a:off x="2022857" y="5659150"/>
              <a:ext cx="271943" cy="339928"/>
            </a:xfrm>
            <a:custGeom>
              <a:avLst/>
              <a:gdLst>
                <a:gd name="T0" fmla="*/ 0 w 252"/>
                <a:gd name="T1" fmla="*/ 279 h 315"/>
                <a:gd name="T2" fmla="*/ 48 w 252"/>
                <a:gd name="T3" fmla="*/ 214 h 315"/>
                <a:gd name="T4" fmla="*/ 90 w 252"/>
                <a:gd name="T5" fmla="*/ 145 h 315"/>
                <a:gd name="T6" fmla="*/ 66 w 252"/>
                <a:gd name="T7" fmla="*/ 113 h 315"/>
                <a:gd name="T8" fmla="*/ 31 w 252"/>
                <a:gd name="T9" fmla="*/ 82 h 315"/>
                <a:gd name="T10" fmla="*/ 35 w 252"/>
                <a:gd name="T11" fmla="*/ 57 h 315"/>
                <a:gd name="T12" fmla="*/ 154 w 252"/>
                <a:gd name="T13" fmla="*/ 20 h 315"/>
                <a:gd name="T14" fmla="*/ 185 w 252"/>
                <a:gd name="T15" fmla="*/ 8 h 315"/>
                <a:gd name="T16" fmla="*/ 223 w 252"/>
                <a:gd name="T17" fmla="*/ 22 h 315"/>
                <a:gd name="T18" fmla="*/ 209 w 252"/>
                <a:gd name="T19" fmla="*/ 66 h 315"/>
                <a:gd name="T20" fmla="*/ 160 w 252"/>
                <a:gd name="T21" fmla="*/ 129 h 315"/>
                <a:gd name="T22" fmla="*/ 160 w 252"/>
                <a:gd name="T23" fmla="*/ 148 h 315"/>
                <a:gd name="T24" fmla="*/ 199 w 252"/>
                <a:gd name="T25" fmla="*/ 176 h 315"/>
                <a:gd name="T26" fmla="*/ 222 w 252"/>
                <a:gd name="T27" fmla="*/ 165 h 315"/>
                <a:gd name="T28" fmla="*/ 242 w 252"/>
                <a:gd name="T29" fmla="*/ 167 h 315"/>
                <a:gd name="T30" fmla="*/ 246 w 252"/>
                <a:gd name="T31" fmla="*/ 186 h 315"/>
                <a:gd name="T32" fmla="*/ 245 w 252"/>
                <a:gd name="T33" fmla="*/ 188 h 315"/>
                <a:gd name="T34" fmla="*/ 176 w 252"/>
                <a:gd name="T35" fmla="*/ 241 h 315"/>
                <a:gd name="T36" fmla="*/ 39 w 252"/>
                <a:gd name="T37" fmla="*/ 307 h 315"/>
                <a:gd name="T38" fmla="*/ 19 w 252"/>
                <a:gd name="T39" fmla="*/ 313 h 315"/>
                <a:gd name="T40" fmla="*/ 0 w 252"/>
                <a:gd name="T41" fmla="*/ 279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315">
                  <a:moveTo>
                    <a:pt x="0" y="279"/>
                  </a:moveTo>
                  <a:cubicBezTo>
                    <a:pt x="2" y="245"/>
                    <a:pt x="18" y="225"/>
                    <a:pt x="48" y="214"/>
                  </a:cubicBezTo>
                  <a:cubicBezTo>
                    <a:pt x="84" y="201"/>
                    <a:pt x="97" y="182"/>
                    <a:pt x="90" y="145"/>
                  </a:cubicBezTo>
                  <a:cubicBezTo>
                    <a:pt x="88" y="133"/>
                    <a:pt x="75" y="122"/>
                    <a:pt x="66" y="113"/>
                  </a:cubicBezTo>
                  <a:cubicBezTo>
                    <a:pt x="55" y="102"/>
                    <a:pt x="42" y="93"/>
                    <a:pt x="31" y="82"/>
                  </a:cubicBezTo>
                  <a:cubicBezTo>
                    <a:pt x="21" y="73"/>
                    <a:pt x="22" y="61"/>
                    <a:pt x="35" y="57"/>
                  </a:cubicBezTo>
                  <a:cubicBezTo>
                    <a:pt x="74" y="44"/>
                    <a:pt x="114" y="32"/>
                    <a:pt x="154" y="20"/>
                  </a:cubicBezTo>
                  <a:cubicBezTo>
                    <a:pt x="165" y="16"/>
                    <a:pt x="175" y="13"/>
                    <a:pt x="185" y="8"/>
                  </a:cubicBezTo>
                  <a:cubicBezTo>
                    <a:pt x="203" y="0"/>
                    <a:pt x="215" y="3"/>
                    <a:pt x="223" y="22"/>
                  </a:cubicBezTo>
                  <a:cubicBezTo>
                    <a:pt x="232" y="43"/>
                    <a:pt x="227" y="65"/>
                    <a:pt x="209" y="66"/>
                  </a:cubicBezTo>
                  <a:cubicBezTo>
                    <a:pt x="167" y="68"/>
                    <a:pt x="170" y="103"/>
                    <a:pt x="160" y="129"/>
                  </a:cubicBezTo>
                  <a:cubicBezTo>
                    <a:pt x="158" y="135"/>
                    <a:pt x="160" y="142"/>
                    <a:pt x="160" y="148"/>
                  </a:cubicBezTo>
                  <a:cubicBezTo>
                    <a:pt x="160" y="178"/>
                    <a:pt x="171" y="186"/>
                    <a:pt x="199" y="176"/>
                  </a:cubicBezTo>
                  <a:cubicBezTo>
                    <a:pt x="207" y="173"/>
                    <a:pt x="214" y="167"/>
                    <a:pt x="222" y="165"/>
                  </a:cubicBezTo>
                  <a:cubicBezTo>
                    <a:pt x="229" y="164"/>
                    <a:pt x="238" y="164"/>
                    <a:pt x="242" y="167"/>
                  </a:cubicBezTo>
                  <a:cubicBezTo>
                    <a:pt x="246" y="171"/>
                    <a:pt x="245" y="180"/>
                    <a:pt x="246" y="186"/>
                  </a:cubicBezTo>
                  <a:cubicBezTo>
                    <a:pt x="246" y="187"/>
                    <a:pt x="245" y="188"/>
                    <a:pt x="245" y="188"/>
                  </a:cubicBezTo>
                  <a:cubicBezTo>
                    <a:pt x="252" y="245"/>
                    <a:pt x="206" y="233"/>
                    <a:pt x="176" y="241"/>
                  </a:cubicBezTo>
                  <a:cubicBezTo>
                    <a:pt x="126" y="254"/>
                    <a:pt x="78" y="270"/>
                    <a:pt x="39" y="307"/>
                  </a:cubicBezTo>
                  <a:cubicBezTo>
                    <a:pt x="34" y="311"/>
                    <a:pt x="21" y="315"/>
                    <a:pt x="19" y="313"/>
                  </a:cubicBezTo>
                  <a:cubicBezTo>
                    <a:pt x="11" y="303"/>
                    <a:pt x="6" y="291"/>
                    <a:pt x="0" y="27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30" name="iṩlïďe">
              <a:extLst>
                <a:ext uri="{FF2B5EF4-FFF2-40B4-BE49-F238E27FC236}">
                  <a16:creationId xmlns="" xmlns:a16="http://schemas.microsoft.com/office/drawing/2014/main" id="{3E33D528-EA4E-4F33-8061-AE8CD71E0475}"/>
                </a:ext>
              </a:extLst>
            </p:cNvPr>
            <p:cNvSpPr/>
            <p:nvPr/>
          </p:nvSpPr>
          <p:spPr bwMode="auto">
            <a:xfrm>
              <a:off x="1874376" y="5710819"/>
              <a:ext cx="127269" cy="352981"/>
            </a:xfrm>
            <a:custGeom>
              <a:avLst/>
              <a:gdLst>
                <a:gd name="T0" fmla="*/ 64 w 118"/>
                <a:gd name="T1" fmla="*/ 171 h 327"/>
                <a:gd name="T2" fmla="*/ 98 w 118"/>
                <a:gd name="T3" fmla="*/ 128 h 327"/>
                <a:gd name="T4" fmla="*/ 115 w 118"/>
                <a:gd name="T5" fmla="*/ 120 h 327"/>
                <a:gd name="T6" fmla="*/ 116 w 118"/>
                <a:gd name="T7" fmla="*/ 139 h 327"/>
                <a:gd name="T8" fmla="*/ 77 w 118"/>
                <a:gd name="T9" fmla="*/ 258 h 327"/>
                <a:gd name="T10" fmla="*/ 72 w 118"/>
                <a:gd name="T11" fmla="*/ 293 h 327"/>
                <a:gd name="T12" fmla="*/ 56 w 118"/>
                <a:gd name="T13" fmla="*/ 324 h 327"/>
                <a:gd name="T14" fmla="*/ 25 w 118"/>
                <a:gd name="T15" fmla="*/ 320 h 327"/>
                <a:gd name="T16" fmla="*/ 9 w 118"/>
                <a:gd name="T17" fmla="*/ 282 h 327"/>
                <a:gd name="T18" fmla="*/ 25 w 118"/>
                <a:gd name="T19" fmla="*/ 207 h 327"/>
                <a:gd name="T20" fmla="*/ 16 w 118"/>
                <a:gd name="T21" fmla="*/ 151 h 327"/>
                <a:gd name="T22" fmla="*/ 7 w 118"/>
                <a:gd name="T23" fmla="*/ 102 h 327"/>
                <a:gd name="T24" fmla="*/ 1 w 118"/>
                <a:gd name="T25" fmla="*/ 65 h 327"/>
                <a:gd name="T26" fmla="*/ 15 w 118"/>
                <a:gd name="T27" fmla="*/ 1 h 327"/>
                <a:gd name="T28" fmla="*/ 33 w 118"/>
                <a:gd name="T29" fmla="*/ 3 h 327"/>
                <a:gd name="T30" fmla="*/ 66 w 118"/>
                <a:gd name="T31" fmla="*/ 35 h 327"/>
                <a:gd name="T32" fmla="*/ 68 w 118"/>
                <a:gd name="T33" fmla="*/ 63 h 327"/>
                <a:gd name="T34" fmla="*/ 49 w 118"/>
                <a:gd name="T35" fmla="*/ 134 h 327"/>
                <a:gd name="T36" fmla="*/ 64 w 118"/>
                <a:gd name="T37" fmla="*/ 17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327">
                  <a:moveTo>
                    <a:pt x="64" y="171"/>
                  </a:moveTo>
                  <a:cubicBezTo>
                    <a:pt x="78" y="153"/>
                    <a:pt x="87" y="140"/>
                    <a:pt x="98" y="128"/>
                  </a:cubicBezTo>
                  <a:cubicBezTo>
                    <a:pt x="102" y="124"/>
                    <a:pt x="109" y="123"/>
                    <a:pt x="115" y="120"/>
                  </a:cubicBezTo>
                  <a:cubicBezTo>
                    <a:pt x="115" y="126"/>
                    <a:pt x="118" y="133"/>
                    <a:pt x="116" y="139"/>
                  </a:cubicBezTo>
                  <a:cubicBezTo>
                    <a:pt x="103" y="178"/>
                    <a:pt x="89" y="218"/>
                    <a:pt x="77" y="258"/>
                  </a:cubicBezTo>
                  <a:cubicBezTo>
                    <a:pt x="73" y="269"/>
                    <a:pt x="71" y="281"/>
                    <a:pt x="72" y="293"/>
                  </a:cubicBezTo>
                  <a:cubicBezTo>
                    <a:pt x="72" y="307"/>
                    <a:pt x="70" y="320"/>
                    <a:pt x="56" y="324"/>
                  </a:cubicBezTo>
                  <a:cubicBezTo>
                    <a:pt x="46" y="327"/>
                    <a:pt x="32" y="326"/>
                    <a:pt x="25" y="320"/>
                  </a:cubicBezTo>
                  <a:cubicBezTo>
                    <a:pt x="13" y="312"/>
                    <a:pt x="4" y="300"/>
                    <a:pt x="9" y="282"/>
                  </a:cubicBezTo>
                  <a:cubicBezTo>
                    <a:pt x="15" y="257"/>
                    <a:pt x="23" y="232"/>
                    <a:pt x="25" y="207"/>
                  </a:cubicBezTo>
                  <a:cubicBezTo>
                    <a:pt x="27" y="189"/>
                    <a:pt x="19" y="170"/>
                    <a:pt x="16" y="151"/>
                  </a:cubicBezTo>
                  <a:cubicBezTo>
                    <a:pt x="13" y="135"/>
                    <a:pt x="10" y="118"/>
                    <a:pt x="7" y="102"/>
                  </a:cubicBezTo>
                  <a:cubicBezTo>
                    <a:pt x="5" y="89"/>
                    <a:pt x="0" y="77"/>
                    <a:pt x="1" y="65"/>
                  </a:cubicBezTo>
                  <a:cubicBezTo>
                    <a:pt x="3" y="44"/>
                    <a:pt x="9" y="22"/>
                    <a:pt x="15" y="1"/>
                  </a:cubicBezTo>
                  <a:cubicBezTo>
                    <a:pt x="15" y="0"/>
                    <a:pt x="29" y="0"/>
                    <a:pt x="33" y="3"/>
                  </a:cubicBezTo>
                  <a:cubicBezTo>
                    <a:pt x="45" y="13"/>
                    <a:pt x="55" y="25"/>
                    <a:pt x="66" y="35"/>
                  </a:cubicBezTo>
                  <a:cubicBezTo>
                    <a:pt x="76" y="45"/>
                    <a:pt x="76" y="53"/>
                    <a:pt x="68" y="63"/>
                  </a:cubicBezTo>
                  <a:cubicBezTo>
                    <a:pt x="52" y="84"/>
                    <a:pt x="46" y="108"/>
                    <a:pt x="49" y="134"/>
                  </a:cubicBezTo>
                  <a:cubicBezTo>
                    <a:pt x="50" y="145"/>
                    <a:pt x="57" y="155"/>
                    <a:pt x="64" y="17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iSļîḋe">
              <a:extLst>
                <a:ext uri="{FF2B5EF4-FFF2-40B4-BE49-F238E27FC236}">
                  <a16:creationId xmlns="" xmlns:a16="http://schemas.microsoft.com/office/drawing/2014/main" id="{5DB5F518-D650-4FEB-8351-7F34AE93A738}"/>
                </a:ext>
              </a:extLst>
            </p:cNvPr>
            <p:cNvSpPr/>
            <p:nvPr/>
          </p:nvSpPr>
          <p:spPr bwMode="auto">
            <a:xfrm>
              <a:off x="1876552" y="5478036"/>
              <a:ext cx="131620" cy="229519"/>
            </a:xfrm>
            <a:custGeom>
              <a:avLst/>
              <a:gdLst>
                <a:gd name="T0" fmla="*/ 69 w 122"/>
                <a:gd name="T1" fmla="*/ 9 h 213"/>
                <a:gd name="T2" fmla="*/ 69 w 122"/>
                <a:gd name="T3" fmla="*/ 31 h 213"/>
                <a:gd name="T4" fmla="*/ 92 w 122"/>
                <a:gd name="T5" fmla="*/ 122 h 213"/>
                <a:gd name="T6" fmla="*/ 120 w 122"/>
                <a:gd name="T7" fmla="*/ 177 h 213"/>
                <a:gd name="T8" fmla="*/ 105 w 122"/>
                <a:gd name="T9" fmla="*/ 211 h 213"/>
                <a:gd name="T10" fmla="*/ 84 w 122"/>
                <a:gd name="T11" fmla="*/ 204 h 213"/>
                <a:gd name="T12" fmla="*/ 26 w 122"/>
                <a:gd name="T13" fmla="*/ 149 h 213"/>
                <a:gd name="T14" fmla="*/ 15 w 122"/>
                <a:gd name="T15" fmla="*/ 93 h 213"/>
                <a:gd name="T16" fmla="*/ 42 w 122"/>
                <a:gd name="T17" fmla="*/ 26 h 213"/>
                <a:gd name="T18" fmla="*/ 56 w 122"/>
                <a:gd name="T19" fmla="*/ 0 h 213"/>
                <a:gd name="T20" fmla="*/ 69 w 122"/>
                <a:gd name="T21" fmla="*/ 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213">
                  <a:moveTo>
                    <a:pt x="69" y="9"/>
                  </a:moveTo>
                  <a:cubicBezTo>
                    <a:pt x="69" y="16"/>
                    <a:pt x="69" y="23"/>
                    <a:pt x="69" y="31"/>
                  </a:cubicBezTo>
                  <a:cubicBezTo>
                    <a:pt x="67" y="64"/>
                    <a:pt x="77" y="93"/>
                    <a:pt x="92" y="122"/>
                  </a:cubicBezTo>
                  <a:cubicBezTo>
                    <a:pt x="102" y="140"/>
                    <a:pt x="114" y="158"/>
                    <a:pt x="120" y="177"/>
                  </a:cubicBezTo>
                  <a:cubicBezTo>
                    <a:pt x="122" y="187"/>
                    <a:pt x="112" y="201"/>
                    <a:pt x="105" y="211"/>
                  </a:cubicBezTo>
                  <a:cubicBezTo>
                    <a:pt x="104" y="213"/>
                    <a:pt x="90" y="208"/>
                    <a:pt x="84" y="204"/>
                  </a:cubicBezTo>
                  <a:cubicBezTo>
                    <a:pt x="64" y="186"/>
                    <a:pt x="45" y="167"/>
                    <a:pt x="26" y="149"/>
                  </a:cubicBezTo>
                  <a:cubicBezTo>
                    <a:pt x="10" y="133"/>
                    <a:pt x="0" y="118"/>
                    <a:pt x="15" y="93"/>
                  </a:cubicBezTo>
                  <a:cubicBezTo>
                    <a:pt x="27" y="73"/>
                    <a:pt x="33" y="48"/>
                    <a:pt x="42" y="26"/>
                  </a:cubicBezTo>
                  <a:cubicBezTo>
                    <a:pt x="46" y="17"/>
                    <a:pt x="52" y="9"/>
                    <a:pt x="56" y="0"/>
                  </a:cubicBezTo>
                  <a:cubicBezTo>
                    <a:pt x="61" y="3"/>
                    <a:pt x="65" y="6"/>
                    <a:pt x="69"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îşlîḓê">
              <a:extLst>
                <a:ext uri="{FF2B5EF4-FFF2-40B4-BE49-F238E27FC236}">
                  <a16:creationId xmlns="" xmlns:a16="http://schemas.microsoft.com/office/drawing/2014/main" id="{BCDC464E-2DAC-4559-ACCB-567970B0762D}"/>
                </a:ext>
              </a:extLst>
            </p:cNvPr>
            <p:cNvSpPr/>
            <p:nvPr/>
          </p:nvSpPr>
          <p:spPr bwMode="auto">
            <a:xfrm>
              <a:off x="767569" y="5402436"/>
              <a:ext cx="902850" cy="907200"/>
            </a:xfrm>
            <a:custGeom>
              <a:avLst/>
              <a:gdLst>
                <a:gd name="T0" fmla="*/ 1 w 838"/>
                <a:gd name="T1" fmla="*/ 400 h 841"/>
                <a:gd name="T2" fmla="*/ 437 w 838"/>
                <a:gd name="T3" fmla="*/ 841 h 841"/>
                <a:gd name="T4" fmla="*/ 652 w 838"/>
                <a:gd name="T5" fmla="*/ 673 h 841"/>
                <a:gd name="T6" fmla="*/ 637 w 838"/>
                <a:gd name="T7" fmla="*/ 685 h 841"/>
                <a:gd name="T8" fmla="*/ 624 w 838"/>
                <a:gd name="T9" fmla="*/ 697 h 841"/>
                <a:gd name="T10" fmla="*/ 627 w 838"/>
                <a:gd name="T11" fmla="*/ 714 h 841"/>
                <a:gd name="T12" fmla="*/ 660 w 838"/>
                <a:gd name="T13" fmla="*/ 712 h 841"/>
                <a:gd name="T14" fmla="*/ 648 w 838"/>
                <a:gd name="T15" fmla="*/ 685 h 841"/>
                <a:gd name="T16" fmla="*/ 396 w 838"/>
                <a:gd name="T17" fmla="*/ 764 h 841"/>
                <a:gd name="T18" fmla="*/ 355 w 838"/>
                <a:gd name="T19" fmla="*/ 756 h 841"/>
                <a:gd name="T20" fmla="*/ 363 w 838"/>
                <a:gd name="T21" fmla="*/ 804 h 841"/>
                <a:gd name="T22" fmla="*/ 265 w 838"/>
                <a:gd name="T23" fmla="*/ 724 h 841"/>
                <a:gd name="T24" fmla="*/ 292 w 838"/>
                <a:gd name="T25" fmla="*/ 763 h 841"/>
                <a:gd name="T26" fmla="*/ 497 w 838"/>
                <a:gd name="T27" fmla="*/ 786 h 841"/>
                <a:gd name="T28" fmla="*/ 469 w 838"/>
                <a:gd name="T29" fmla="*/ 757 h 841"/>
                <a:gd name="T30" fmla="*/ 489 w 838"/>
                <a:gd name="T31" fmla="*/ 745 h 841"/>
                <a:gd name="T32" fmla="*/ 443 w 838"/>
                <a:gd name="T33" fmla="*/ 781 h 841"/>
                <a:gd name="T34" fmla="*/ 461 w 838"/>
                <a:gd name="T35" fmla="*/ 756 h 841"/>
                <a:gd name="T36" fmla="*/ 475 w 838"/>
                <a:gd name="T37" fmla="*/ 785 h 841"/>
                <a:gd name="T38" fmla="*/ 559 w 838"/>
                <a:gd name="T39" fmla="*/ 733 h 841"/>
                <a:gd name="T40" fmla="*/ 538 w 838"/>
                <a:gd name="T41" fmla="*/ 775 h 841"/>
                <a:gd name="T42" fmla="*/ 181 w 838"/>
                <a:gd name="T43" fmla="*/ 686 h 841"/>
                <a:gd name="T44" fmla="*/ 192 w 838"/>
                <a:gd name="T45" fmla="*/ 712 h 841"/>
                <a:gd name="T46" fmla="*/ 747 w 838"/>
                <a:gd name="T47" fmla="*/ 458 h 841"/>
                <a:gd name="T48" fmla="*/ 744 w 838"/>
                <a:gd name="T49" fmla="*/ 398 h 841"/>
                <a:gd name="T50" fmla="*/ 656 w 838"/>
                <a:gd name="T51" fmla="*/ 191 h 841"/>
                <a:gd name="T52" fmla="*/ 426 w 838"/>
                <a:gd name="T53" fmla="*/ 90 h 841"/>
                <a:gd name="T54" fmla="*/ 91 w 838"/>
                <a:gd name="T55" fmla="*/ 247 h 841"/>
                <a:gd name="T56" fmla="*/ 91 w 838"/>
                <a:gd name="T57" fmla="*/ 247 h 841"/>
                <a:gd name="T58" fmla="*/ 83 w 838"/>
                <a:gd name="T59" fmla="*/ 467 h 841"/>
                <a:gd name="T60" fmla="*/ 524 w 838"/>
                <a:gd name="T61" fmla="*/ 107 h 841"/>
                <a:gd name="T62" fmla="*/ 741 w 838"/>
                <a:gd name="T63" fmla="*/ 350 h 841"/>
                <a:gd name="T64" fmla="*/ 745 w 838"/>
                <a:gd name="T65" fmla="*/ 298 h 841"/>
                <a:gd name="T66" fmla="*/ 165 w 838"/>
                <a:gd name="T67" fmla="*/ 686 h 841"/>
                <a:gd name="T68" fmla="*/ 143 w 838"/>
                <a:gd name="T69" fmla="*/ 689 h 841"/>
                <a:gd name="T70" fmla="*/ 181 w 838"/>
                <a:gd name="T71" fmla="*/ 172 h 841"/>
                <a:gd name="T72" fmla="*/ 80 w 838"/>
                <a:gd name="T73" fmla="*/ 418 h 841"/>
                <a:gd name="T74" fmla="*/ 53 w 838"/>
                <a:gd name="T75" fmla="*/ 404 h 841"/>
                <a:gd name="T76" fmla="*/ 93 w 838"/>
                <a:gd name="T77" fmla="*/ 292 h 841"/>
                <a:gd name="T78" fmla="*/ 81 w 838"/>
                <a:gd name="T79" fmla="*/ 393 h 841"/>
                <a:gd name="T80" fmla="*/ 80 w 838"/>
                <a:gd name="T81" fmla="*/ 394 h 841"/>
                <a:gd name="T82" fmla="*/ 490 w 838"/>
                <a:gd name="T83" fmla="*/ 98 h 841"/>
                <a:gd name="T84" fmla="*/ 636 w 838"/>
                <a:gd name="T85" fmla="*/ 133 h 841"/>
                <a:gd name="T86" fmla="*/ 698 w 838"/>
                <a:gd name="T87" fmla="*/ 253 h 841"/>
                <a:gd name="T88" fmla="*/ 732 w 838"/>
                <a:gd name="T89" fmla="*/ 252 h 841"/>
                <a:gd name="T90" fmla="*/ 156 w 838"/>
                <a:gd name="T91" fmla="*/ 210 h 841"/>
                <a:gd name="T92" fmla="*/ 595 w 838"/>
                <a:gd name="T93" fmla="*/ 109 h 841"/>
                <a:gd name="T94" fmla="*/ 759 w 838"/>
                <a:gd name="T95" fmla="*/ 518 h 841"/>
                <a:gd name="T96" fmla="*/ 542 w 838"/>
                <a:gd name="T97" fmla="*/ 91 h 841"/>
                <a:gd name="T98" fmla="*/ 746 w 838"/>
                <a:gd name="T99" fmla="*/ 287 h 841"/>
                <a:gd name="T100" fmla="*/ 188 w 838"/>
                <a:gd name="T101" fmla="*/ 154 h 841"/>
                <a:gd name="T102" fmla="*/ 138 w 838"/>
                <a:gd name="T103" fmla="*/ 223 h 841"/>
                <a:gd name="T104" fmla="*/ 752 w 838"/>
                <a:gd name="T105" fmla="*/ 542 h 841"/>
                <a:gd name="T106" fmla="*/ 262 w 838"/>
                <a:gd name="T107" fmla="*/ 125 h 841"/>
                <a:gd name="T108" fmla="*/ 335 w 838"/>
                <a:gd name="T109" fmla="*/ 99 h 841"/>
                <a:gd name="T110" fmla="*/ 386 w 838"/>
                <a:gd name="T111" fmla="*/ 72 h 841"/>
                <a:gd name="T112" fmla="*/ 386 w 838"/>
                <a:gd name="T113" fmla="*/ 75 h 841"/>
                <a:gd name="T114" fmla="*/ 214 w 838"/>
                <a:gd name="T115" fmla="*/ 119 h 841"/>
                <a:gd name="T116" fmla="*/ 194 w 838"/>
                <a:gd name="T117" fmla="*/ 653 h 841"/>
                <a:gd name="T118" fmla="*/ 408 w 838"/>
                <a:gd name="T119" fmla="*/ 60 h 841"/>
                <a:gd name="T120" fmla="*/ 62 w 838"/>
                <a:gd name="T121" fmla="*/ 523 h 841"/>
                <a:gd name="T122" fmla="*/ 744 w 838"/>
                <a:gd name="T123" fmla="*/ 473 h 841"/>
                <a:gd name="T124" fmla="*/ 84 w 838"/>
                <a:gd name="T125" fmla="*/ 360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8" h="841">
                  <a:moveTo>
                    <a:pt x="437" y="841"/>
                  </a:moveTo>
                  <a:cubicBezTo>
                    <a:pt x="424" y="841"/>
                    <a:pt x="411" y="841"/>
                    <a:pt x="398" y="841"/>
                  </a:cubicBezTo>
                  <a:cubicBezTo>
                    <a:pt x="396" y="840"/>
                    <a:pt x="395" y="840"/>
                    <a:pt x="393" y="840"/>
                  </a:cubicBezTo>
                  <a:cubicBezTo>
                    <a:pt x="360" y="837"/>
                    <a:pt x="327" y="831"/>
                    <a:pt x="295" y="822"/>
                  </a:cubicBezTo>
                  <a:cubicBezTo>
                    <a:pt x="229" y="801"/>
                    <a:pt x="172" y="767"/>
                    <a:pt x="123" y="718"/>
                  </a:cubicBezTo>
                  <a:cubicBezTo>
                    <a:pt x="90" y="685"/>
                    <a:pt x="63" y="648"/>
                    <a:pt x="42" y="606"/>
                  </a:cubicBezTo>
                  <a:cubicBezTo>
                    <a:pt x="23" y="566"/>
                    <a:pt x="10" y="524"/>
                    <a:pt x="4" y="480"/>
                  </a:cubicBezTo>
                  <a:cubicBezTo>
                    <a:pt x="2" y="468"/>
                    <a:pt x="1" y="457"/>
                    <a:pt x="0" y="445"/>
                  </a:cubicBezTo>
                  <a:cubicBezTo>
                    <a:pt x="0" y="433"/>
                    <a:pt x="0" y="420"/>
                    <a:pt x="0" y="407"/>
                  </a:cubicBezTo>
                  <a:cubicBezTo>
                    <a:pt x="0" y="405"/>
                    <a:pt x="0" y="402"/>
                    <a:pt x="1" y="400"/>
                  </a:cubicBezTo>
                  <a:cubicBezTo>
                    <a:pt x="3" y="372"/>
                    <a:pt x="7" y="345"/>
                    <a:pt x="14" y="318"/>
                  </a:cubicBezTo>
                  <a:cubicBezTo>
                    <a:pt x="39" y="230"/>
                    <a:pt x="87" y="157"/>
                    <a:pt x="159" y="101"/>
                  </a:cubicBezTo>
                  <a:cubicBezTo>
                    <a:pt x="251" y="29"/>
                    <a:pt x="355" y="0"/>
                    <a:pt x="470" y="14"/>
                  </a:cubicBezTo>
                  <a:cubicBezTo>
                    <a:pt x="558" y="25"/>
                    <a:pt x="634" y="61"/>
                    <a:pt x="699" y="120"/>
                  </a:cubicBezTo>
                  <a:cubicBezTo>
                    <a:pt x="781" y="195"/>
                    <a:pt x="826" y="288"/>
                    <a:pt x="835" y="398"/>
                  </a:cubicBezTo>
                  <a:cubicBezTo>
                    <a:pt x="838" y="436"/>
                    <a:pt x="834" y="474"/>
                    <a:pt x="826" y="511"/>
                  </a:cubicBezTo>
                  <a:cubicBezTo>
                    <a:pt x="812" y="578"/>
                    <a:pt x="782" y="638"/>
                    <a:pt x="738" y="691"/>
                  </a:cubicBezTo>
                  <a:cubicBezTo>
                    <a:pt x="712" y="721"/>
                    <a:pt x="682" y="748"/>
                    <a:pt x="649" y="770"/>
                  </a:cubicBezTo>
                  <a:cubicBezTo>
                    <a:pt x="597" y="805"/>
                    <a:pt x="540" y="826"/>
                    <a:pt x="478" y="835"/>
                  </a:cubicBezTo>
                  <a:cubicBezTo>
                    <a:pt x="464" y="837"/>
                    <a:pt x="450" y="839"/>
                    <a:pt x="437" y="841"/>
                  </a:cubicBezTo>
                  <a:close/>
                  <a:moveTo>
                    <a:pt x="115" y="425"/>
                  </a:moveTo>
                  <a:cubicBezTo>
                    <a:pt x="115" y="589"/>
                    <a:pt x="248" y="726"/>
                    <a:pt x="416" y="727"/>
                  </a:cubicBezTo>
                  <a:cubicBezTo>
                    <a:pt x="581" y="727"/>
                    <a:pt x="717" y="594"/>
                    <a:pt x="718" y="427"/>
                  </a:cubicBezTo>
                  <a:cubicBezTo>
                    <a:pt x="719" y="260"/>
                    <a:pt x="583" y="125"/>
                    <a:pt x="419" y="124"/>
                  </a:cubicBezTo>
                  <a:cubicBezTo>
                    <a:pt x="256" y="123"/>
                    <a:pt x="116" y="255"/>
                    <a:pt x="115" y="425"/>
                  </a:cubicBezTo>
                  <a:close/>
                  <a:moveTo>
                    <a:pt x="648" y="685"/>
                  </a:moveTo>
                  <a:cubicBezTo>
                    <a:pt x="653" y="691"/>
                    <a:pt x="654" y="691"/>
                    <a:pt x="658" y="686"/>
                  </a:cubicBezTo>
                  <a:cubicBezTo>
                    <a:pt x="659" y="684"/>
                    <a:pt x="660" y="682"/>
                    <a:pt x="661" y="680"/>
                  </a:cubicBezTo>
                  <a:cubicBezTo>
                    <a:pt x="666" y="674"/>
                    <a:pt x="665" y="672"/>
                    <a:pt x="658" y="671"/>
                  </a:cubicBezTo>
                  <a:cubicBezTo>
                    <a:pt x="656" y="670"/>
                    <a:pt x="653" y="672"/>
                    <a:pt x="652" y="673"/>
                  </a:cubicBezTo>
                  <a:cubicBezTo>
                    <a:pt x="650" y="674"/>
                    <a:pt x="649" y="676"/>
                    <a:pt x="647" y="678"/>
                  </a:cubicBezTo>
                  <a:cubicBezTo>
                    <a:pt x="647" y="678"/>
                    <a:pt x="646" y="678"/>
                    <a:pt x="645" y="677"/>
                  </a:cubicBezTo>
                  <a:cubicBezTo>
                    <a:pt x="645" y="673"/>
                    <a:pt x="644" y="669"/>
                    <a:pt x="644" y="664"/>
                  </a:cubicBezTo>
                  <a:cubicBezTo>
                    <a:pt x="644" y="660"/>
                    <a:pt x="642" y="659"/>
                    <a:pt x="639" y="659"/>
                  </a:cubicBezTo>
                  <a:cubicBezTo>
                    <a:pt x="636" y="659"/>
                    <a:pt x="630" y="664"/>
                    <a:pt x="629" y="668"/>
                  </a:cubicBezTo>
                  <a:cubicBezTo>
                    <a:pt x="631" y="667"/>
                    <a:pt x="633" y="667"/>
                    <a:pt x="636" y="665"/>
                  </a:cubicBezTo>
                  <a:cubicBezTo>
                    <a:pt x="635" y="669"/>
                    <a:pt x="634" y="671"/>
                    <a:pt x="633" y="673"/>
                  </a:cubicBezTo>
                  <a:cubicBezTo>
                    <a:pt x="635" y="674"/>
                    <a:pt x="636" y="674"/>
                    <a:pt x="638" y="675"/>
                  </a:cubicBezTo>
                  <a:cubicBezTo>
                    <a:pt x="637" y="680"/>
                    <a:pt x="643" y="687"/>
                    <a:pt x="634" y="691"/>
                  </a:cubicBezTo>
                  <a:cubicBezTo>
                    <a:pt x="635" y="689"/>
                    <a:pt x="636" y="686"/>
                    <a:pt x="637" y="685"/>
                  </a:cubicBezTo>
                  <a:cubicBezTo>
                    <a:pt x="632" y="679"/>
                    <a:pt x="627" y="673"/>
                    <a:pt x="625" y="666"/>
                  </a:cubicBezTo>
                  <a:cubicBezTo>
                    <a:pt x="625" y="664"/>
                    <a:pt x="623" y="663"/>
                    <a:pt x="621" y="661"/>
                  </a:cubicBezTo>
                  <a:cubicBezTo>
                    <a:pt x="621" y="663"/>
                    <a:pt x="621" y="665"/>
                    <a:pt x="620" y="667"/>
                  </a:cubicBezTo>
                  <a:cubicBezTo>
                    <a:pt x="620" y="667"/>
                    <a:pt x="620" y="667"/>
                    <a:pt x="620" y="668"/>
                  </a:cubicBezTo>
                  <a:cubicBezTo>
                    <a:pt x="618" y="668"/>
                    <a:pt x="617" y="669"/>
                    <a:pt x="615" y="670"/>
                  </a:cubicBezTo>
                  <a:cubicBezTo>
                    <a:pt x="621" y="675"/>
                    <a:pt x="621" y="676"/>
                    <a:pt x="618" y="680"/>
                  </a:cubicBezTo>
                  <a:cubicBezTo>
                    <a:pt x="617" y="679"/>
                    <a:pt x="616" y="678"/>
                    <a:pt x="614" y="677"/>
                  </a:cubicBezTo>
                  <a:cubicBezTo>
                    <a:pt x="613" y="677"/>
                    <a:pt x="612" y="677"/>
                    <a:pt x="610" y="676"/>
                  </a:cubicBezTo>
                  <a:cubicBezTo>
                    <a:pt x="611" y="677"/>
                    <a:pt x="611" y="679"/>
                    <a:pt x="612" y="680"/>
                  </a:cubicBezTo>
                  <a:cubicBezTo>
                    <a:pt x="616" y="685"/>
                    <a:pt x="620" y="691"/>
                    <a:pt x="624" y="697"/>
                  </a:cubicBezTo>
                  <a:cubicBezTo>
                    <a:pt x="625" y="699"/>
                    <a:pt x="625" y="700"/>
                    <a:pt x="626" y="703"/>
                  </a:cubicBezTo>
                  <a:cubicBezTo>
                    <a:pt x="618" y="699"/>
                    <a:pt x="619" y="687"/>
                    <a:pt x="608" y="687"/>
                  </a:cubicBezTo>
                  <a:cubicBezTo>
                    <a:pt x="613" y="695"/>
                    <a:pt x="618" y="701"/>
                    <a:pt x="623" y="708"/>
                  </a:cubicBezTo>
                  <a:cubicBezTo>
                    <a:pt x="623" y="708"/>
                    <a:pt x="622" y="708"/>
                    <a:pt x="622" y="708"/>
                  </a:cubicBezTo>
                  <a:cubicBezTo>
                    <a:pt x="618" y="706"/>
                    <a:pt x="615" y="704"/>
                    <a:pt x="610" y="702"/>
                  </a:cubicBezTo>
                  <a:cubicBezTo>
                    <a:pt x="615" y="709"/>
                    <a:pt x="618" y="716"/>
                    <a:pt x="621" y="722"/>
                  </a:cubicBezTo>
                  <a:cubicBezTo>
                    <a:pt x="622" y="723"/>
                    <a:pt x="622" y="724"/>
                    <a:pt x="623" y="724"/>
                  </a:cubicBezTo>
                  <a:cubicBezTo>
                    <a:pt x="624" y="725"/>
                    <a:pt x="626" y="726"/>
                    <a:pt x="627" y="725"/>
                  </a:cubicBezTo>
                  <a:cubicBezTo>
                    <a:pt x="628" y="725"/>
                    <a:pt x="629" y="723"/>
                    <a:pt x="629" y="722"/>
                  </a:cubicBezTo>
                  <a:cubicBezTo>
                    <a:pt x="629" y="719"/>
                    <a:pt x="628" y="716"/>
                    <a:pt x="627" y="714"/>
                  </a:cubicBezTo>
                  <a:cubicBezTo>
                    <a:pt x="625" y="711"/>
                    <a:pt x="625" y="709"/>
                    <a:pt x="628" y="708"/>
                  </a:cubicBezTo>
                  <a:cubicBezTo>
                    <a:pt x="633" y="713"/>
                    <a:pt x="636" y="713"/>
                    <a:pt x="640" y="708"/>
                  </a:cubicBezTo>
                  <a:cubicBezTo>
                    <a:pt x="642" y="706"/>
                    <a:pt x="643" y="704"/>
                    <a:pt x="645" y="702"/>
                  </a:cubicBezTo>
                  <a:cubicBezTo>
                    <a:pt x="645" y="703"/>
                    <a:pt x="646" y="703"/>
                    <a:pt x="647" y="703"/>
                  </a:cubicBezTo>
                  <a:cubicBezTo>
                    <a:pt x="646" y="706"/>
                    <a:pt x="645" y="708"/>
                    <a:pt x="644" y="710"/>
                  </a:cubicBezTo>
                  <a:cubicBezTo>
                    <a:pt x="642" y="715"/>
                    <a:pt x="638" y="719"/>
                    <a:pt x="635" y="724"/>
                  </a:cubicBezTo>
                  <a:cubicBezTo>
                    <a:pt x="633" y="730"/>
                    <a:pt x="635" y="733"/>
                    <a:pt x="641" y="733"/>
                  </a:cubicBezTo>
                  <a:cubicBezTo>
                    <a:pt x="648" y="732"/>
                    <a:pt x="654" y="732"/>
                    <a:pt x="659" y="730"/>
                  </a:cubicBezTo>
                  <a:cubicBezTo>
                    <a:pt x="662" y="729"/>
                    <a:pt x="665" y="726"/>
                    <a:pt x="664" y="724"/>
                  </a:cubicBezTo>
                  <a:cubicBezTo>
                    <a:pt x="664" y="720"/>
                    <a:pt x="663" y="715"/>
                    <a:pt x="660" y="712"/>
                  </a:cubicBezTo>
                  <a:cubicBezTo>
                    <a:pt x="657" y="708"/>
                    <a:pt x="658" y="705"/>
                    <a:pt x="662" y="703"/>
                  </a:cubicBezTo>
                  <a:cubicBezTo>
                    <a:pt x="666" y="701"/>
                    <a:pt x="669" y="698"/>
                    <a:pt x="674" y="696"/>
                  </a:cubicBezTo>
                  <a:cubicBezTo>
                    <a:pt x="670" y="692"/>
                    <a:pt x="667" y="690"/>
                    <a:pt x="662" y="693"/>
                  </a:cubicBezTo>
                  <a:cubicBezTo>
                    <a:pt x="659" y="695"/>
                    <a:pt x="656" y="698"/>
                    <a:pt x="653" y="700"/>
                  </a:cubicBezTo>
                  <a:cubicBezTo>
                    <a:pt x="653" y="699"/>
                    <a:pt x="652" y="699"/>
                    <a:pt x="652" y="699"/>
                  </a:cubicBezTo>
                  <a:cubicBezTo>
                    <a:pt x="652" y="696"/>
                    <a:pt x="654" y="692"/>
                    <a:pt x="650" y="691"/>
                  </a:cubicBezTo>
                  <a:cubicBezTo>
                    <a:pt x="646" y="690"/>
                    <a:pt x="644" y="693"/>
                    <a:pt x="642" y="696"/>
                  </a:cubicBezTo>
                  <a:cubicBezTo>
                    <a:pt x="640" y="699"/>
                    <a:pt x="637" y="702"/>
                    <a:pt x="634" y="705"/>
                  </a:cubicBezTo>
                  <a:cubicBezTo>
                    <a:pt x="633" y="704"/>
                    <a:pt x="633" y="704"/>
                    <a:pt x="632" y="704"/>
                  </a:cubicBezTo>
                  <a:cubicBezTo>
                    <a:pt x="634" y="694"/>
                    <a:pt x="643" y="692"/>
                    <a:pt x="648" y="685"/>
                  </a:cubicBezTo>
                  <a:close/>
                  <a:moveTo>
                    <a:pt x="368" y="799"/>
                  </a:moveTo>
                  <a:cubicBezTo>
                    <a:pt x="368" y="799"/>
                    <a:pt x="369" y="800"/>
                    <a:pt x="370" y="800"/>
                  </a:cubicBezTo>
                  <a:cubicBezTo>
                    <a:pt x="375" y="802"/>
                    <a:pt x="377" y="804"/>
                    <a:pt x="376" y="809"/>
                  </a:cubicBezTo>
                  <a:cubicBezTo>
                    <a:pt x="376" y="810"/>
                    <a:pt x="378" y="812"/>
                    <a:pt x="379" y="812"/>
                  </a:cubicBezTo>
                  <a:cubicBezTo>
                    <a:pt x="382" y="813"/>
                    <a:pt x="388" y="806"/>
                    <a:pt x="389" y="803"/>
                  </a:cubicBezTo>
                  <a:cubicBezTo>
                    <a:pt x="390" y="797"/>
                    <a:pt x="391" y="790"/>
                    <a:pt x="392" y="784"/>
                  </a:cubicBezTo>
                  <a:cubicBezTo>
                    <a:pt x="392" y="778"/>
                    <a:pt x="393" y="771"/>
                    <a:pt x="401" y="769"/>
                  </a:cubicBezTo>
                  <a:cubicBezTo>
                    <a:pt x="402" y="769"/>
                    <a:pt x="403" y="767"/>
                    <a:pt x="403" y="765"/>
                  </a:cubicBezTo>
                  <a:cubicBezTo>
                    <a:pt x="402" y="765"/>
                    <a:pt x="401" y="764"/>
                    <a:pt x="399" y="763"/>
                  </a:cubicBezTo>
                  <a:cubicBezTo>
                    <a:pt x="398" y="763"/>
                    <a:pt x="397" y="764"/>
                    <a:pt x="396" y="764"/>
                  </a:cubicBezTo>
                  <a:cubicBezTo>
                    <a:pt x="396" y="757"/>
                    <a:pt x="402" y="751"/>
                    <a:pt x="394" y="746"/>
                  </a:cubicBezTo>
                  <a:cubicBezTo>
                    <a:pt x="393" y="745"/>
                    <a:pt x="391" y="744"/>
                    <a:pt x="390" y="743"/>
                  </a:cubicBezTo>
                  <a:cubicBezTo>
                    <a:pt x="389" y="745"/>
                    <a:pt x="386" y="747"/>
                    <a:pt x="386" y="750"/>
                  </a:cubicBezTo>
                  <a:cubicBezTo>
                    <a:pt x="386" y="754"/>
                    <a:pt x="386" y="758"/>
                    <a:pt x="386" y="762"/>
                  </a:cubicBezTo>
                  <a:cubicBezTo>
                    <a:pt x="386" y="763"/>
                    <a:pt x="385" y="765"/>
                    <a:pt x="384" y="766"/>
                  </a:cubicBezTo>
                  <a:cubicBezTo>
                    <a:pt x="380" y="766"/>
                    <a:pt x="376" y="766"/>
                    <a:pt x="370" y="766"/>
                  </a:cubicBezTo>
                  <a:cubicBezTo>
                    <a:pt x="380" y="755"/>
                    <a:pt x="376" y="749"/>
                    <a:pt x="368" y="743"/>
                  </a:cubicBezTo>
                  <a:cubicBezTo>
                    <a:pt x="365" y="745"/>
                    <a:pt x="362" y="748"/>
                    <a:pt x="358" y="751"/>
                  </a:cubicBezTo>
                  <a:cubicBezTo>
                    <a:pt x="364" y="753"/>
                    <a:pt x="364" y="753"/>
                    <a:pt x="362" y="757"/>
                  </a:cubicBezTo>
                  <a:cubicBezTo>
                    <a:pt x="360" y="757"/>
                    <a:pt x="358" y="757"/>
                    <a:pt x="355" y="756"/>
                  </a:cubicBezTo>
                  <a:cubicBezTo>
                    <a:pt x="355" y="755"/>
                    <a:pt x="356" y="753"/>
                    <a:pt x="356" y="752"/>
                  </a:cubicBezTo>
                  <a:cubicBezTo>
                    <a:pt x="355" y="751"/>
                    <a:pt x="353" y="750"/>
                    <a:pt x="353" y="750"/>
                  </a:cubicBezTo>
                  <a:cubicBezTo>
                    <a:pt x="349" y="754"/>
                    <a:pt x="344" y="758"/>
                    <a:pt x="343" y="762"/>
                  </a:cubicBezTo>
                  <a:cubicBezTo>
                    <a:pt x="342" y="769"/>
                    <a:pt x="343" y="777"/>
                    <a:pt x="344" y="784"/>
                  </a:cubicBezTo>
                  <a:cubicBezTo>
                    <a:pt x="344" y="788"/>
                    <a:pt x="343" y="790"/>
                    <a:pt x="340" y="791"/>
                  </a:cubicBezTo>
                  <a:cubicBezTo>
                    <a:pt x="338" y="793"/>
                    <a:pt x="336" y="794"/>
                    <a:pt x="333" y="796"/>
                  </a:cubicBezTo>
                  <a:cubicBezTo>
                    <a:pt x="340" y="799"/>
                    <a:pt x="345" y="797"/>
                    <a:pt x="350" y="796"/>
                  </a:cubicBezTo>
                  <a:cubicBezTo>
                    <a:pt x="356" y="794"/>
                    <a:pt x="353" y="788"/>
                    <a:pt x="353" y="784"/>
                  </a:cubicBezTo>
                  <a:cubicBezTo>
                    <a:pt x="358" y="788"/>
                    <a:pt x="359" y="793"/>
                    <a:pt x="360" y="798"/>
                  </a:cubicBezTo>
                  <a:cubicBezTo>
                    <a:pt x="360" y="800"/>
                    <a:pt x="362" y="802"/>
                    <a:pt x="363" y="804"/>
                  </a:cubicBezTo>
                  <a:cubicBezTo>
                    <a:pt x="365" y="802"/>
                    <a:pt x="366" y="801"/>
                    <a:pt x="368" y="799"/>
                  </a:cubicBezTo>
                  <a:close/>
                  <a:moveTo>
                    <a:pt x="285" y="742"/>
                  </a:moveTo>
                  <a:cubicBezTo>
                    <a:pt x="288" y="739"/>
                    <a:pt x="289" y="737"/>
                    <a:pt x="291" y="735"/>
                  </a:cubicBezTo>
                  <a:cubicBezTo>
                    <a:pt x="292" y="732"/>
                    <a:pt x="294" y="732"/>
                    <a:pt x="297" y="734"/>
                  </a:cubicBezTo>
                  <a:cubicBezTo>
                    <a:pt x="298" y="735"/>
                    <a:pt x="300" y="734"/>
                    <a:pt x="302" y="735"/>
                  </a:cubicBezTo>
                  <a:cubicBezTo>
                    <a:pt x="302" y="733"/>
                    <a:pt x="303" y="731"/>
                    <a:pt x="302" y="730"/>
                  </a:cubicBezTo>
                  <a:cubicBezTo>
                    <a:pt x="302" y="728"/>
                    <a:pt x="300" y="726"/>
                    <a:pt x="298" y="726"/>
                  </a:cubicBezTo>
                  <a:cubicBezTo>
                    <a:pt x="287" y="725"/>
                    <a:pt x="278" y="720"/>
                    <a:pt x="269" y="716"/>
                  </a:cubicBezTo>
                  <a:cubicBezTo>
                    <a:pt x="267" y="714"/>
                    <a:pt x="265" y="714"/>
                    <a:pt x="262" y="713"/>
                  </a:cubicBezTo>
                  <a:cubicBezTo>
                    <a:pt x="262" y="717"/>
                    <a:pt x="261" y="721"/>
                    <a:pt x="265" y="724"/>
                  </a:cubicBezTo>
                  <a:cubicBezTo>
                    <a:pt x="266" y="724"/>
                    <a:pt x="267" y="726"/>
                    <a:pt x="266" y="727"/>
                  </a:cubicBezTo>
                  <a:cubicBezTo>
                    <a:pt x="264" y="730"/>
                    <a:pt x="263" y="734"/>
                    <a:pt x="260" y="736"/>
                  </a:cubicBezTo>
                  <a:cubicBezTo>
                    <a:pt x="258" y="737"/>
                    <a:pt x="254" y="734"/>
                    <a:pt x="251" y="733"/>
                  </a:cubicBezTo>
                  <a:cubicBezTo>
                    <a:pt x="247" y="730"/>
                    <a:pt x="244" y="730"/>
                    <a:pt x="243" y="735"/>
                  </a:cubicBezTo>
                  <a:cubicBezTo>
                    <a:pt x="242" y="743"/>
                    <a:pt x="242" y="752"/>
                    <a:pt x="242" y="760"/>
                  </a:cubicBezTo>
                  <a:cubicBezTo>
                    <a:pt x="242" y="764"/>
                    <a:pt x="244" y="764"/>
                    <a:pt x="247" y="762"/>
                  </a:cubicBezTo>
                  <a:cubicBezTo>
                    <a:pt x="249" y="761"/>
                    <a:pt x="251" y="759"/>
                    <a:pt x="252" y="760"/>
                  </a:cubicBezTo>
                  <a:cubicBezTo>
                    <a:pt x="257" y="762"/>
                    <a:pt x="263" y="765"/>
                    <a:pt x="266" y="769"/>
                  </a:cubicBezTo>
                  <a:cubicBezTo>
                    <a:pt x="270" y="772"/>
                    <a:pt x="273" y="774"/>
                    <a:pt x="277" y="772"/>
                  </a:cubicBezTo>
                  <a:cubicBezTo>
                    <a:pt x="282" y="769"/>
                    <a:pt x="287" y="766"/>
                    <a:pt x="292" y="763"/>
                  </a:cubicBezTo>
                  <a:cubicBezTo>
                    <a:pt x="299" y="759"/>
                    <a:pt x="300" y="758"/>
                    <a:pt x="299" y="750"/>
                  </a:cubicBezTo>
                  <a:cubicBezTo>
                    <a:pt x="298" y="746"/>
                    <a:pt x="297" y="745"/>
                    <a:pt x="294" y="744"/>
                  </a:cubicBezTo>
                  <a:cubicBezTo>
                    <a:pt x="291" y="744"/>
                    <a:pt x="288" y="743"/>
                    <a:pt x="285" y="742"/>
                  </a:cubicBezTo>
                  <a:close/>
                  <a:moveTo>
                    <a:pt x="460" y="794"/>
                  </a:moveTo>
                  <a:cubicBezTo>
                    <a:pt x="461" y="795"/>
                    <a:pt x="462" y="797"/>
                    <a:pt x="463" y="798"/>
                  </a:cubicBezTo>
                  <a:cubicBezTo>
                    <a:pt x="468" y="803"/>
                    <a:pt x="469" y="803"/>
                    <a:pt x="474" y="799"/>
                  </a:cubicBezTo>
                  <a:cubicBezTo>
                    <a:pt x="476" y="797"/>
                    <a:pt x="480" y="797"/>
                    <a:pt x="482" y="796"/>
                  </a:cubicBezTo>
                  <a:cubicBezTo>
                    <a:pt x="485" y="796"/>
                    <a:pt x="488" y="797"/>
                    <a:pt x="491" y="797"/>
                  </a:cubicBezTo>
                  <a:cubicBezTo>
                    <a:pt x="492" y="796"/>
                    <a:pt x="495" y="795"/>
                    <a:pt x="495" y="794"/>
                  </a:cubicBezTo>
                  <a:cubicBezTo>
                    <a:pt x="497" y="791"/>
                    <a:pt x="496" y="789"/>
                    <a:pt x="497" y="786"/>
                  </a:cubicBezTo>
                  <a:cubicBezTo>
                    <a:pt x="494" y="786"/>
                    <a:pt x="492" y="786"/>
                    <a:pt x="490" y="786"/>
                  </a:cubicBezTo>
                  <a:cubicBezTo>
                    <a:pt x="487" y="787"/>
                    <a:pt x="485" y="787"/>
                    <a:pt x="484" y="784"/>
                  </a:cubicBezTo>
                  <a:cubicBezTo>
                    <a:pt x="484" y="781"/>
                    <a:pt x="483" y="778"/>
                    <a:pt x="487" y="777"/>
                  </a:cubicBezTo>
                  <a:cubicBezTo>
                    <a:pt x="489" y="777"/>
                    <a:pt x="490" y="776"/>
                    <a:pt x="491" y="775"/>
                  </a:cubicBezTo>
                  <a:cubicBezTo>
                    <a:pt x="492" y="774"/>
                    <a:pt x="492" y="773"/>
                    <a:pt x="492" y="772"/>
                  </a:cubicBezTo>
                  <a:cubicBezTo>
                    <a:pt x="491" y="771"/>
                    <a:pt x="490" y="771"/>
                    <a:pt x="489" y="771"/>
                  </a:cubicBezTo>
                  <a:cubicBezTo>
                    <a:pt x="487" y="771"/>
                    <a:pt x="485" y="771"/>
                    <a:pt x="483" y="771"/>
                  </a:cubicBezTo>
                  <a:cubicBezTo>
                    <a:pt x="483" y="771"/>
                    <a:pt x="484" y="770"/>
                    <a:pt x="484" y="770"/>
                  </a:cubicBezTo>
                  <a:cubicBezTo>
                    <a:pt x="482" y="768"/>
                    <a:pt x="480" y="765"/>
                    <a:pt x="478" y="763"/>
                  </a:cubicBezTo>
                  <a:cubicBezTo>
                    <a:pt x="475" y="761"/>
                    <a:pt x="472" y="759"/>
                    <a:pt x="469" y="757"/>
                  </a:cubicBezTo>
                  <a:cubicBezTo>
                    <a:pt x="475" y="753"/>
                    <a:pt x="483" y="755"/>
                    <a:pt x="485" y="760"/>
                  </a:cubicBezTo>
                  <a:cubicBezTo>
                    <a:pt x="486" y="762"/>
                    <a:pt x="487" y="763"/>
                    <a:pt x="489" y="763"/>
                  </a:cubicBezTo>
                  <a:cubicBezTo>
                    <a:pt x="490" y="763"/>
                    <a:pt x="491" y="763"/>
                    <a:pt x="492" y="764"/>
                  </a:cubicBezTo>
                  <a:cubicBezTo>
                    <a:pt x="493" y="764"/>
                    <a:pt x="496" y="765"/>
                    <a:pt x="496" y="764"/>
                  </a:cubicBezTo>
                  <a:cubicBezTo>
                    <a:pt x="497" y="763"/>
                    <a:pt x="498" y="760"/>
                    <a:pt x="498" y="758"/>
                  </a:cubicBezTo>
                  <a:cubicBezTo>
                    <a:pt x="497" y="755"/>
                    <a:pt x="491" y="752"/>
                    <a:pt x="488" y="752"/>
                  </a:cubicBezTo>
                  <a:cubicBezTo>
                    <a:pt x="486" y="752"/>
                    <a:pt x="485" y="752"/>
                    <a:pt x="484" y="752"/>
                  </a:cubicBezTo>
                  <a:cubicBezTo>
                    <a:pt x="484" y="752"/>
                    <a:pt x="483" y="752"/>
                    <a:pt x="483" y="751"/>
                  </a:cubicBezTo>
                  <a:cubicBezTo>
                    <a:pt x="484" y="750"/>
                    <a:pt x="485" y="749"/>
                    <a:pt x="486" y="748"/>
                  </a:cubicBezTo>
                  <a:cubicBezTo>
                    <a:pt x="487" y="747"/>
                    <a:pt x="489" y="745"/>
                    <a:pt x="489" y="745"/>
                  </a:cubicBezTo>
                  <a:cubicBezTo>
                    <a:pt x="488" y="743"/>
                    <a:pt x="486" y="742"/>
                    <a:pt x="485" y="742"/>
                  </a:cubicBezTo>
                  <a:cubicBezTo>
                    <a:pt x="483" y="741"/>
                    <a:pt x="481" y="742"/>
                    <a:pt x="479" y="743"/>
                  </a:cubicBezTo>
                  <a:cubicBezTo>
                    <a:pt x="477" y="744"/>
                    <a:pt x="475" y="747"/>
                    <a:pt x="473" y="747"/>
                  </a:cubicBezTo>
                  <a:cubicBezTo>
                    <a:pt x="469" y="749"/>
                    <a:pt x="465" y="751"/>
                    <a:pt x="460" y="751"/>
                  </a:cubicBezTo>
                  <a:cubicBezTo>
                    <a:pt x="458" y="751"/>
                    <a:pt x="456" y="747"/>
                    <a:pt x="455" y="745"/>
                  </a:cubicBezTo>
                  <a:cubicBezTo>
                    <a:pt x="453" y="744"/>
                    <a:pt x="451" y="742"/>
                    <a:pt x="449" y="740"/>
                  </a:cubicBezTo>
                  <a:cubicBezTo>
                    <a:pt x="449" y="745"/>
                    <a:pt x="449" y="749"/>
                    <a:pt x="447" y="752"/>
                  </a:cubicBezTo>
                  <a:cubicBezTo>
                    <a:pt x="446" y="755"/>
                    <a:pt x="443" y="758"/>
                    <a:pt x="441" y="761"/>
                  </a:cubicBezTo>
                  <a:cubicBezTo>
                    <a:pt x="440" y="762"/>
                    <a:pt x="441" y="765"/>
                    <a:pt x="442" y="766"/>
                  </a:cubicBezTo>
                  <a:cubicBezTo>
                    <a:pt x="447" y="771"/>
                    <a:pt x="447" y="774"/>
                    <a:pt x="443" y="781"/>
                  </a:cubicBezTo>
                  <a:cubicBezTo>
                    <a:pt x="441" y="784"/>
                    <a:pt x="441" y="786"/>
                    <a:pt x="445" y="787"/>
                  </a:cubicBezTo>
                  <a:cubicBezTo>
                    <a:pt x="446" y="788"/>
                    <a:pt x="447" y="790"/>
                    <a:pt x="447" y="791"/>
                  </a:cubicBezTo>
                  <a:cubicBezTo>
                    <a:pt x="445" y="797"/>
                    <a:pt x="447" y="801"/>
                    <a:pt x="452" y="804"/>
                  </a:cubicBezTo>
                  <a:cubicBezTo>
                    <a:pt x="457" y="797"/>
                    <a:pt x="461" y="781"/>
                    <a:pt x="459" y="778"/>
                  </a:cubicBezTo>
                  <a:cubicBezTo>
                    <a:pt x="458" y="780"/>
                    <a:pt x="457" y="781"/>
                    <a:pt x="456" y="783"/>
                  </a:cubicBezTo>
                  <a:cubicBezTo>
                    <a:pt x="455" y="782"/>
                    <a:pt x="455" y="782"/>
                    <a:pt x="454" y="782"/>
                  </a:cubicBezTo>
                  <a:cubicBezTo>
                    <a:pt x="455" y="779"/>
                    <a:pt x="456" y="777"/>
                    <a:pt x="457" y="774"/>
                  </a:cubicBezTo>
                  <a:cubicBezTo>
                    <a:pt x="458" y="771"/>
                    <a:pt x="458" y="770"/>
                    <a:pt x="455" y="768"/>
                  </a:cubicBezTo>
                  <a:cubicBezTo>
                    <a:pt x="453" y="767"/>
                    <a:pt x="452" y="762"/>
                    <a:pt x="453" y="760"/>
                  </a:cubicBezTo>
                  <a:cubicBezTo>
                    <a:pt x="454" y="758"/>
                    <a:pt x="458" y="756"/>
                    <a:pt x="461" y="756"/>
                  </a:cubicBezTo>
                  <a:cubicBezTo>
                    <a:pt x="464" y="756"/>
                    <a:pt x="465" y="759"/>
                    <a:pt x="465" y="762"/>
                  </a:cubicBezTo>
                  <a:cubicBezTo>
                    <a:pt x="464" y="766"/>
                    <a:pt x="463" y="770"/>
                    <a:pt x="462" y="773"/>
                  </a:cubicBezTo>
                  <a:cubicBezTo>
                    <a:pt x="462" y="774"/>
                    <a:pt x="462" y="774"/>
                    <a:pt x="463" y="774"/>
                  </a:cubicBezTo>
                  <a:cubicBezTo>
                    <a:pt x="465" y="770"/>
                    <a:pt x="468" y="767"/>
                    <a:pt x="470" y="762"/>
                  </a:cubicBezTo>
                  <a:cubicBezTo>
                    <a:pt x="472" y="766"/>
                    <a:pt x="473" y="770"/>
                    <a:pt x="474" y="774"/>
                  </a:cubicBezTo>
                  <a:cubicBezTo>
                    <a:pt x="473" y="775"/>
                    <a:pt x="471" y="776"/>
                    <a:pt x="469" y="776"/>
                  </a:cubicBezTo>
                  <a:cubicBezTo>
                    <a:pt x="467" y="777"/>
                    <a:pt x="466" y="778"/>
                    <a:pt x="464" y="779"/>
                  </a:cubicBezTo>
                  <a:cubicBezTo>
                    <a:pt x="466" y="780"/>
                    <a:pt x="468" y="781"/>
                    <a:pt x="469" y="782"/>
                  </a:cubicBezTo>
                  <a:cubicBezTo>
                    <a:pt x="470" y="782"/>
                    <a:pt x="471" y="782"/>
                    <a:pt x="472" y="782"/>
                  </a:cubicBezTo>
                  <a:cubicBezTo>
                    <a:pt x="473" y="783"/>
                    <a:pt x="475" y="784"/>
                    <a:pt x="475" y="785"/>
                  </a:cubicBezTo>
                  <a:cubicBezTo>
                    <a:pt x="475" y="786"/>
                    <a:pt x="474" y="788"/>
                    <a:pt x="473" y="789"/>
                  </a:cubicBezTo>
                  <a:cubicBezTo>
                    <a:pt x="469" y="791"/>
                    <a:pt x="465" y="792"/>
                    <a:pt x="460" y="794"/>
                  </a:cubicBezTo>
                  <a:close/>
                  <a:moveTo>
                    <a:pt x="563" y="760"/>
                  </a:moveTo>
                  <a:cubicBezTo>
                    <a:pt x="567" y="762"/>
                    <a:pt x="571" y="763"/>
                    <a:pt x="575" y="765"/>
                  </a:cubicBezTo>
                  <a:cubicBezTo>
                    <a:pt x="585" y="769"/>
                    <a:pt x="593" y="765"/>
                    <a:pt x="597" y="755"/>
                  </a:cubicBezTo>
                  <a:cubicBezTo>
                    <a:pt x="595" y="755"/>
                    <a:pt x="592" y="755"/>
                    <a:pt x="589" y="755"/>
                  </a:cubicBezTo>
                  <a:cubicBezTo>
                    <a:pt x="583" y="754"/>
                    <a:pt x="577" y="754"/>
                    <a:pt x="570" y="753"/>
                  </a:cubicBezTo>
                  <a:cubicBezTo>
                    <a:pt x="561" y="751"/>
                    <a:pt x="560" y="747"/>
                    <a:pt x="567" y="740"/>
                  </a:cubicBezTo>
                  <a:cubicBezTo>
                    <a:pt x="571" y="735"/>
                    <a:pt x="572" y="729"/>
                    <a:pt x="568" y="722"/>
                  </a:cubicBezTo>
                  <a:cubicBezTo>
                    <a:pt x="565" y="726"/>
                    <a:pt x="562" y="729"/>
                    <a:pt x="559" y="733"/>
                  </a:cubicBezTo>
                  <a:cubicBezTo>
                    <a:pt x="558" y="731"/>
                    <a:pt x="558" y="730"/>
                    <a:pt x="558" y="729"/>
                  </a:cubicBezTo>
                  <a:cubicBezTo>
                    <a:pt x="555" y="725"/>
                    <a:pt x="553" y="721"/>
                    <a:pt x="550" y="718"/>
                  </a:cubicBezTo>
                  <a:cubicBezTo>
                    <a:pt x="549" y="717"/>
                    <a:pt x="546" y="718"/>
                    <a:pt x="545" y="719"/>
                  </a:cubicBezTo>
                  <a:cubicBezTo>
                    <a:pt x="544" y="719"/>
                    <a:pt x="545" y="721"/>
                    <a:pt x="545" y="722"/>
                  </a:cubicBezTo>
                  <a:cubicBezTo>
                    <a:pt x="546" y="725"/>
                    <a:pt x="547" y="727"/>
                    <a:pt x="547" y="729"/>
                  </a:cubicBezTo>
                  <a:cubicBezTo>
                    <a:pt x="552" y="740"/>
                    <a:pt x="551" y="742"/>
                    <a:pt x="540" y="747"/>
                  </a:cubicBezTo>
                  <a:cubicBezTo>
                    <a:pt x="539" y="747"/>
                    <a:pt x="539" y="747"/>
                    <a:pt x="539" y="748"/>
                  </a:cubicBezTo>
                  <a:cubicBezTo>
                    <a:pt x="547" y="757"/>
                    <a:pt x="547" y="757"/>
                    <a:pt x="552" y="754"/>
                  </a:cubicBezTo>
                  <a:cubicBezTo>
                    <a:pt x="555" y="763"/>
                    <a:pt x="550" y="771"/>
                    <a:pt x="542" y="773"/>
                  </a:cubicBezTo>
                  <a:cubicBezTo>
                    <a:pt x="541" y="773"/>
                    <a:pt x="539" y="774"/>
                    <a:pt x="538" y="775"/>
                  </a:cubicBezTo>
                  <a:cubicBezTo>
                    <a:pt x="539" y="777"/>
                    <a:pt x="539" y="779"/>
                    <a:pt x="541" y="780"/>
                  </a:cubicBezTo>
                  <a:cubicBezTo>
                    <a:pt x="546" y="784"/>
                    <a:pt x="555" y="783"/>
                    <a:pt x="558" y="776"/>
                  </a:cubicBezTo>
                  <a:cubicBezTo>
                    <a:pt x="560" y="771"/>
                    <a:pt x="561" y="766"/>
                    <a:pt x="563" y="760"/>
                  </a:cubicBezTo>
                  <a:close/>
                  <a:moveTo>
                    <a:pt x="192" y="712"/>
                  </a:moveTo>
                  <a:cubicBezTo>
                    <a:pt x="189" y="711"/>
                    <a:pt x="187" y="710"/>
                    <a:pt x="184" y="708"/>
                  </a:cubicBezTo>
                  <a:cubicBezTo>
                    <a:pt x="183" y="708"/>
                    <a:pt x="182" y="706"/>
                    <a:pt x="182" y="705"/>
                  </a:cubicBezTo>
                  <a:cubicBezTo>
                    <a:pt x="183" y="701"/>
                    <a:pt x="190" y="698"/>
                    <a:pt x="194" y="700"/>
                  </a:cubicBezTo>
                  <a:cubicBezTo>
                    <a:pt x="197" y="703"/>
                    <a:pt x="199" y="701"/>
                    <a:pt x="201" y="698"/>
                  </a:cubicBezTo>
                  <a:cubicBezTo>
                    <a:pt x="203" y="695"/>
                    <a:pt x="199" y="694"/>
                    <a:pt x="197" y="693"/>
                  </a:cubicBezTo>
                  <a:cubicBezTo>
                    <a:pt x="192" y="691"/>
                    <a:pt x="187" y="688"/>
                    <a:pt x="181" y="686"/>
                  </a:cubicBezTo>
                  <a:cubicBezTo>
                    <a:pt x="179" y="685"/>
                    <a:pt x="177" y="685"/>
                    <a:pt x="175" y="685"/>
                  </a:cubicBezTo>
                  <a:cubicBezTo>
                    <a:pt x="175" y="688"/>
                    <a:pt x="175" y="690"/>
                    <a:pt x="176" y="693"/>
                  </a:cubicBezTo>
                  <a:cubicBezTo>
                    <a:pt x="176" y="693"/>
                    <a:pt x="177" y="694"/>
                    <a:pt x="177" y="694"/>
                  </a:cubicBezTo>
                  <a:cubicBezTo>
                    <a:pt x="176" y="696"/>
                    <a:pt x="175" y="698"/>
                    <a:pt x="173" y="699"/>
                  </a:cubicBezTo>
                  <a:cubicBezTo>
                    <a:pt x="171" y="700"/>
                    <a:pt x="168" y="701"/>
                    <a:pt x="167" y="700"/>
                  </a:cubicBezTo>
                  <a:cubicBezTo>
                    <a:pt x="163" y="697"/>
                    <a:pt x="160" y="699"/>
                    <a:pt x="157" y="701"/>
                  </a:cubicBezTo>
                  <a:cubicBezTo>
                    <a:pt x="156" y="702"/>
                    <a:pt x="154" y="703"/>
                    <a:pt x="154" y="704"/>
                  </a:cubicBezTo>
                  <a:cubicBezTo>
                    <a:pt x="155" y="705"/>
                    <a:pt x="156" y="707"/>
                    <a:pt x="157" y="707"/>
                  </a:cubicBezTo>
                  <a:cubicBezTo>
                    <a:pt x="166" y="708"/>
                    <a:pt x="173" y="712"/>
                    <a:pt x="180" y="716"/>
                  </a:cubicBezTo>
                  <a:cubicBezTo>
                    <a:pt x="186" y="720"/>
                    <a:pt x="189" y="719"/>
                    <a:pt x="192" y="712"/>
                  </a:cubicBezTo>
                  <a:close/>
                  <a:moveTo>
                    <a:pt x="777" y="433"/>
                  </a:moveTo>
                  <a:cubicBezTo>
                    <a:pt x="777" y="433"/>
                    <a:pt x="777" y="432"/>
                    <a:pt x="777" y="431"/>
                  </a:cubicBezTo>
                  <a:cubicBezTo>
                    <a:pt x="768" y="430"/>
                    <a:pt x="759" y="428"/>
                    <a:pt x="750" y="426"/>
                  </a:cubicBezTo>
                  <a:cubicBezTo>
                    <a:pt x="748" y="426"/>
                    <a:pt x="746" y="427"/>
                    <a:pt x="745" y="427"/>
                  </a:cubicBezTo>
                  <a:cubicBezTo>
                    <a:pt x="746" y="428"/>
                    <a:pt x="748" y="429"/>
                    <a:pt x="749" y="430"/>
                  </a:cubicBezTo>
                  <a:cubicBezTo>
                    <a:pt x="755" y="431"/>
                    <a:pt x="760" y="432"/>
                    <a:pt x="766" y="432"/>
                  </a:cubicBezTo>
                  <a:cubicBezTo>
                    <a:pt x="766" y="433"/>
                    <a:pt x="765" y="433"/>
                    <a:pt x="765" y="433"/>
                  </a:cubicBezTo>
                  <a:cubicBezTo>
                    <a:pt x="759" y="437"/>
                    <a:pt x="752" y="440"/>
                    <a:pt x="744" y="444"/>
                  </a:cubicBezTo>
                  <a:cubicBezTo>
                    <a:pt x="751" y="448"/>
                    <a:pt x="758" y="452"/>
                    <a:pt x="764" y="456"/>
                  </a:cubicBezTo>
                  <a:cubicBezTo>
                    <a:pt x="758" y="457"/>
                    <a:pt x="752" y="458"/>
                    <a:pt x="747" y="458"/>
                  </a:cubicBezTo>
                  <a:cubicBezTo>
                    <a:pt x="745" y="458"/>
                    <a:pt x="744" y="460"/>
                    <a:pt x="743" y="461"/>
                  </a:cubicBezTo>
                  <a:cubicBezTo>
                    <a:pt x="744" y="462"/>
                    <a:pt x="746" y="463"/>
                    <a:pt x="747" y="463"/>
                  </a:cubicBezTo>
                  <a:cubicBezTo>
                    <a:pt x="755" y="463"/>
                    <a:pt x="764" y="462"/>
                    <a:pt x="772" y="462"/>
                  </a:cubicBezTo>
                  <a:cubicBezTo>
                    <a:pt x="773" y="462"/>
                    <a:pt x="774" y="461"/>
                    <a:pt x="777" y="461"/>
                  </a:cubicBezTo>
                  <a:cubicBezTo>
                    <a:pt x="768" y="455"/>
                    <a:pt x="761" y="450"/>
                    <a:pt x="753" y="445"/>
                  </a:cubicBezTo>
                  <a:cubicBezTo>
                    <a:pt x="757" y="443"/>
                    <a:pt x="761" y="441"/>
                    <a:pt x="765" y="439"/>
                  </a:cubicBezTo>
                  <a:cubicBezTo>
                    <a:pt x="769" y="437"/>
                    <a:pt x="773" y="435"/>
                    <a:pt x="777" y="433"/>
                  </a:cubicBezTo>
                  <a:close/>
                  <a:moveTo>
                    <a:pt x="778" y="401"/>
                  </a:moveTo>
                  <a:cubicBezTo>
                    <a:pt x="778" y="390"/>
                    <a:pt x="771" y="382"/>
                    <a:pt x="760" y="382"/>
                  </a:cubicBezTo>
                  <a:cubicBezTo>
                    <a:pt x="750" y="382"/>
                    <a:pt x="744" y="388"/>
                    <a:pt x="744" y="398"/>
                  </a:cubicBezTo>
                  <a:cubicBezTo>
                    <a:pt x="743" y="410"/>
                    <a:pt x="750" y="418"/>
                    <a:pt x="761" y="418"/>
                  </a:cubicBezTo>
                  <a:cubicBezTo>
                    <a:pt x="771" y="418"/>
                    <a:pt x="777" y="411"/>
                    <a:pt x="778" y="401"/>
                  </a:cubicBezTo>
                  <a:close/>
                  <a:moveTo>
                    <a:pt x="657" y="151"/>
                  </a:moveTo>
                  <a:cubicBezTo>
                    <a:pt x="657" y="151"/>
                    <a:pt x="656" y="151"/>
                    <a:pt x="656" y="151"/>
                  </a:cubicBezTo>
                  <a:cubicBezTo>
                    <a:pt x="650" y="157"/>
                    <a:pt x="644" y="163"/>
                    <a:pt x="638" y="170"/>
                  </a:cubicBezTo>
                  <a:cubicBezTo>
                    <a:pt x="637" y="171"/>
                    <a:pt x="636" y="173"/>
                    <a:pt x="635" y="175"/>
                  </a:cubicBezTo>
                  <a:cubicBezTo>
                    <a:pt x="637" y="174"/>
                    <a:pt x="639" y="173"/>
                    <a:pt x="641" y="172"/>
                  </a:cubicBezTo>
                  <a:cubicBezTo>
                    <a:pt x="645" y="168"/>
                    <a:pt x="649" y="164"/>
                    <a:pt x="653" y="160"/>
                  </a:cubicBezTo>
                  <a:cubicBezTo>
                    <a:pt x="653" y="171"/>
                    <a:pt x="653" y="182"/>
                    <a:pt x="653" y="193"/>
                  </a:cubicBezTo>
                  <a:cubicBezTo>
                    <a:pt x="655" y="192"/>
                    <a:pt x="656" y="192"/>
                    <a:pt x="656" y="191"/>
                  </a:cubicBezTo>
                  <a:cubicBezTo>
                    <a:pt x="662" y="185"/>
                    <a:pt x="668" y="179"/>
                    <a:pt x="674" y="172"/>
                  </a:cubicBezTo>
                  <a:cubicBezTo>
                    <a:pt x="675" y="171"/>
                    <a:pt x="675" y="170"/>
                    <a:pt x="675" y="169"/>
                  </a:cubicBezTo>
                  <a:cubicBezTo>
                    <a:pt x="674" y="169"/>
                    <a:pt x="673" y="169"/>
                    <a:pt x="672" y="170"/>
                  </a:cubicBezTo>
                  <a:cubicBezTo>
                    <a:pt x="667" y="174"/>
                    <a:pt x="663" y="179"/>
                    <a:pt x="657" y="185"/>
                  </a:cubicBezTo>
                  <a:cubicBezTo>
                    <a:pt x="657" y="173"/>
                    <a:pt x="657" y="162"/>
                    <a:pt x="657" y="151"/>
                  </a:cubicBezTo>
                  <a:close/>
                  <a:moveTo>
                    <a:pt x="429" y="57"/>
                  </a:moveTo>
                  <a:cubicBezTo>
                    <a:pt x="428" y="57"/>
                    <a:pt x="427" y="57"/>
                    <a:pt x="427" y="57"/>
                  </a:cubicBezTo>
                  <a:cubicBezTo>
                    <a:pt x="427" y="59"/>
                    <a:pt x="426" y="61"/>
                    <a:pt x="426" y="63"/>
                  </a:cubicBezTo>
                  <a:cubicBezTo>
                    <a:pt x="425" y="70"/>
                    <a:pt x="425" y="78"/>
                    <a:pt x="425" y="85"/>
                  </a:cubicBezTo>
                  <a:cubicBezTo>
                    <a:pt x="424" y="87"/>
                    <a:pt x="426" y="88"/>
                    <a:pt x="426" y="90"/>
                  </a:cubicBezTo>
                  <a:cubicBezTo>
                    <a:pt x="427" y="88"/>
                    <a:pt x="428" y="87"/>
                    <a:pt x="428" y="86"/>
                  </a:cubicBezTo>
                  <a:cubicBezTo>
                    <a:pt x="429" y="80"/>
                    <a:pt x="429" y="73"/>
                    <a:pt x="430" y="66"/>
                  </a:cubicBezTo>
                  <a:cubicBezTo>
                    <a:pt x="437" y="75"/>
                    <a:pt x="444" y="84"/>
                    <a:pt x="451" y="93"/>
                  </a:cubicBezTo>
                  <a:cubicBezTo>
                    <a:pt x="452" y="90"/>
                    <a:pt x="453" y="89"/>
                    <a:pt x="453" y="87"/>
                  </a:cubicBezTo>
                  <a:cubicBezTo>
                    <a:pt x="453" y="79"/>
                    <a:pt x="454" y="72"/>
                    <a:pt x="454" y="64"/>
                  </a:cubicBezTo>
                  <a:cubicBezTo>
                    <a:pt x="454" y="62"/>
                    <a:pt x="453" y="61"/>
                    <a:pt x="453" y="59"/>
                  </a:cubicBezTo>
                  <a:cubicBezTo>
                    <a:pt x="452" y="60"/>
                    <a:pt x="451" y="62"/>
                    <a:pt x="451" y="63"/>
                  </a:cubicBezTo>
                  <a:cubicBezTo>
                    <a:pt x="450" y="69"/>
                    <a:pt x="450" y="75"/>
                    <a:pt x="449" y="82"/>
                  </a:cubicBezTo>
                  <a:cubicBezTo>
                    <a:pt x="442" y="73"/>
                    <a:pt x="435" y="65"/>
                    <a:pt x="429" y="57"/>
                  </a:cubicBezTo>
                  <a:close/>
                  <a:moveTo>
                    <a:pt x="91" y="247"/>
                  </a:moveTo>
                  <a:cubicBezTo>
                    <a:pt x="99" y="251"/>
                    <a:pt x="105" y="255"/>
                    <a:pt x="113" y="259"/>
                  </a:cubicBezTo>
                  <a:cubicBezTo>
                    <a:pt x="101" y="262"/>
                    <a:pt x="91" y="265"/>
                    <a:pt x="81" y="268"/>
                  </a:cubicBezTo>
                  <a:cubicBezTo>
                    <a:pt x="82" y="270"/>
                    <a:pt x="83" y="271"/>
                    <a:pt x="84" y="272"/>
                  </a:cubicBezTo>
                  <a:cubicBezTo>
                    <a:pt x="91" y="275"/>
                    <a:pt x="98" y="279"/>
                    <a:pt x="105" y="283"/>
                  </a:cubicBezTo>
                  <a:cubicBezTo>
                    <a:pt x="106" y="284"/>
                    <a:pt x="108" y="283"/>
                    <a:pt x="110" y="284"/>
                  </a:cubicBezTo>
                  <a:cubicBezTo>
                    <a:pt x="109" y="282"/>
                    <a:pt x="108" y="281"/>
                    <a:pt x="106" y="280"/>
                  </a:cubicBezTo>
                  <a:cubicBezTo>
                    <a:pt x="105" y="279"/>
                    <a:pt x="104" y="278"/>
                    <a:pt x="102" y="277"/>
                  </a:cubicBezTo>
                  <a:cubicBezTo>
                    <a:pt x="98" y="275"/>
                    <a:pt x="94" y="273"/>
                    <a:pt x="90" y="270"/>
                  </a:cubicBezTo>
                  <a:cubicBezTo>
                    <a:pt x="101" y="267"/>
                    <a:pt x="112" y="265"/>
                    <a:pt x="122" y="262"/>
                  </a:cubicBezTo>
                  <a:cubicBezTo>
                    <a:pt x="117" y="256"/>
                    <a:pt x="95" y="245"/>
                    <a:pt x="91" y="247"/>
                  </a:cubicBezTo>
                  <a:close/>
                  <a:moveTo>
                    <a:pt x="59" y="468"/>
                  </a:moveTo>
                  <a:cubicBezTo>
                    <a:pt x="67" y="460"/>
                    <a:pt x="74" y="451"/>
                    <a:pt x="81" y="443"/>
                  </a:cubicBezTo>
                  <a:cubicBezTo>
                    <a:pt x="81" y="443"/>
                    <a:pt x="80" y="442"/>
                    <a:pt x="80" y="442"/>
                  </a:cubicBezTo>
                  <a:cubicBezTo>
                    <a:pt x="69" y="443"/>
                    <a:pt x="58" y="443"/>
                    <a:pt x="48" y="446"/>
                  </a:cubicBezTo>
                  <a:cubicBezTo>
                    <a:pt x="48" y="447"/>
                    <a:pt x="48" y="448"/>
                    <a:pt x="48" y="449"/>
                  </a:cubicBezTo>
                  <a:cubicBezTo>
                    <a:pt x="56" y="448"/>
                    <a:pt x="63" y="447"/>
                    <a:pt x="72" y="446"/>
                  </a:cubicBezTo>
                  <a:cubicBezTo>
                    <a:pt x="64" y="455"/>
                    <a:pt x="57" y="463"/>
                    <a:pt x="50" y="471"/>
                  </a:cubicBezTo>
                  <a:cubicBezTo>
                    <a:pt x="51" y="472"/>
                    <a:pt x="51" y="473"/>
                    <a:pt x="51" y="473"/>
                  </a:cubicBezTo>
                  <a:cubicBezTo>
                    <a:pt x="62" y="472"/>
                    <a:pt x="73" y="471"/>
                    <a:pt x="83" y="470"/>
                  </a:cubicBezTo>
                  <a:cubicBezTo>
                    <a:pt x="83" y="469"/>
                    <a:pt x="83" y="468"/>
                    <a:pt x="83" y="467"/>
                  </a:cubicBezTo>
                  <a:cubicBezTo>
                    <a:pt x="76" y="466"/>
                    <a:pt x="68" y="469"/>
                    <a:pt x="59" y="468"/>
                  </a:cubicBezTo>
                  <a:close/>
                  <a:moveTo>
                    <a:pt x="507" y="69"/>
                  </a:moveTo>
                  <a:cubicBezTo>
                    <a:pt x="506" y="69"/>
                    <a:pt x="506" y="69"/>
                    <a:pt x="505" y="69"/>
                  </a:cubicBezTo>
                  <a:cubicBezTo>
                    <a:pt x="505" y="70"/>
                    <a:pt x="504" y="72"/>
                    <a:pt x="504" y="73"/>
                  </a:cubicBezTo>
                  <a:cubicBezTo>
                    <a:pt x="502" y="81"/>
                    <a:pt x="500" y="88"/>
                    <a:pt x="498" y="96"/>
                  </a:cubicBezTo>
                  <a:cubicBezTo>
                    <a:pt x="497" y="98"/>
                    <a:pt x="498" y="99"/>
                    <a:pt x="498" y="101"/>
                  </a:cubicBezTo>
                  <a:cubicBezTo>
                    <a:pt x="499" y="100"/>
                    <a:pt x="501" y="99"/>
                    <a:pt x="501" y="97"/>
                  </a:cubicBezTo>
                  <a:cubicBezTo>
                    <a:pt x="503" y="91"/>
                    <a:pt x="504" y="85"/>
                    <a:pt x="506" y="78"/>
                  </a:cubicBezTo>
                  <a:cubicBezTo>
                    <a:pt x="512" y="89"/>
                    <a:pt x="517" y="98"/>
                    <a:pt x="522" y="108"/>
                  </a:cubicBezTo>
                  <a:cubicBezTo>
                    <a:pt x="523" y="108"/>
                    <a:pt x="523" y="108"/>
                    <a:pt x="524" y="107"/>
                  </a:cubicBezTo>
                  <a:cubicBezTo>
                    <a:pt x="526" y="98"/>
                    <a:pt x="529" y="89"/>
                    <a:pt x="531" y="80"/>
                  </a:cubicBezTo>
                  <a:cubicBezTo>
                    <a:pt x="531" y="79"/>
                    <a:pt x="531" y="77"/>
                    <a:pt x="530" y="76"/>
                  </a:cubicBezTo>
                  <a:cubicBezTo>
                    <a:pt x="530" y="77"/>
                    <a:pt x="528" y="78"/>
                    <a:pt x="528" y="79"/>
                  </a:cubicBezTo>
                  <a:cubicBezTo>
                    <a:pt x="526" y="85"/>
                    <a:pt x="525" y="91"/>
                    <a:pt x="523" y="98"/>
                  </a:cubicBezTo>
                  <a:cubicBezTo>
                    <a:pt x="517" y="88"/>
                    <a:pt x="512" y="78"/>
                    <a:pt x="507" y="69"/>
                  </a:cubicBezTo>
                  <a:close/>
                  <a:moveTo>
                    <a:pt x="770" y="342"/>
                  </a:moveTo>
                  <a:cubicBezTo>
                    <a:pt x="767" y="342"/>
                    <a:pt x="766" y="342"/>
                    <a:pt x="764" y="342"/>
                  </a:cubicBezTo>
                  <a:cubicBezTo>
                    <a:pt x="756" y="344"/>
                    <a:pt x="748" y="345"/>
                    <a:pt x="741" y="347"/>
                  </a:cubicBezTo>
                  <a:cubicBezTo>
                    <a:pt x="739" y="347"/>
                    <a:pt x="738" y="348"/>
                    <a:pt x="737" y="349"/>
                  </a:cubicBezTo>
                  <a:cubicBezTo>
                    <a:pt x="738" y="349"/>
                    <a:pt x="740" y="350"/>
                    <a:pt x="741" y="350"/>
                  </a:cubicBezTo>
                  <a:cubicBezTo>
                    <a:pt x="748" y="349"/>
                    <a:pt x="754" y="348"/>
                    <a:pt x="761" y="346"/>
                  </a:cubicBezTo>
                  <a:cubicBezTo>
                    <a:pt x="754" y="356"/>
                    <a:pt x="748" y="365"/>
                    <a:pt x="741" y="374"/>
                  </a:cubicBezTo>
                  <a:cubicBezTo>
                    <a:pt x="741" y="374"/>
                    <a:pt x="742" y="375"/>
                    <a:pt x="742" y="375"/>
                  </a:cubicBezTo>
                  <a:cubicBezTo>
                    <a:pt x="753" y="373"/>
                    <a:pt x="763" y="371"/>
                    <a:pt x="774" y="369"/>
                  </a:cubicBezTo>
                  <a:cubicBezTo>
                    <a:pt x="774" y="368"/>
                    <a:pt x="774" y="367"/>
                    <a:pt x="774" y="366"/>
                  </a:cubicBezTo>
                  <a:cubicBezTo>
                    <a:pt x="766" y="366"/>
                    <a:pt x="759" y="369"/>
                    <a:pt x="750" y="370"/>
                  </a:cubicBezTo>
                  <a:cubicBezTo>
                    <a:pt x="757" y="360"/>
                    <a:pt x="763" y="352"/>
                    <a:pt x="770" y="342"/>
                  </a:cubicBezTo>
                  <a:close/>
                  <a:moveTo>
                    <a:pt x="745" y="334"/>
                  </a:moveTo>
                  <a:cubicBezTo>
                    <a:pt x="755" y="334"/>
                    <a:pt x="762" y="328"/>
                    <a:pt x="762" y="318"/>
                  </a:cubicBezTo>
                  <a:cubicBezTo>
                    <a:pt x="762" y="307"/>
                    <a:pt x="755" y="298"/>
                    <a:pt x="745" y="298"/>
                  </a:cubicBezTo>
                  <a:cubicBezTo>
                    <a:pt x="736" y="298"/>
                    <a:pt x="728" y="305"/>
                    <a:pt x="728" y="314"/>
                  </a:cubicBezTo>
                  <a:cubicBezTo>
                    <a:pt x="728" y="325"/>
                    <a:pt x="735" y="334"/>
                    <a:pt x="745" y="334"/>
                  </a:cubicBezTo>
                  <a:close/>
                  <a:moveTo>
                    <a:pt x="687" y="181"/>
                  </a:moveTo>
                  <a:cubicBezTo>
                    <a:pt x="679" y="188"/>
                    <a:pt x="671" y="194"/>
                    <a:pt x="664" y="200"/>
                  </a:cubicBezTo>
                  <a:cubicBezTo>
                    <a:pt x="663" y="201"/>
                    <a:pt x="663" y="203"/>
                    <a:pt x="663" y="204"/>
                  </a:cubicBezTo>
                  <a:cubicBezTo>
                    <a:pt x="667" y="208"/>
                    <a:pt x="671" y="213"/>
                    <a:pt x="675" y="217"/>
                  </a:cubicBezTo>
                  <a:cubicBezTo>
                    <a:pt x="681" y="221"/>
                    <a:pt x="689" y="219"/>
                    <a:pt x="695" y="214"/>
                  </a:cubicBezTo>
                  <a:cubicBezTo>
                    <a:pt x="701" y="208"/>
                    <a:pt x="703" y="202"/>
                    <a:pt x="699" y="196"/>
                  </a:cubicBezTo>
                  <a:cubicBezTo>
                    <a:pt x="695" y="191"/>
                    <a:pt x="691" y="186"/>
                    <a:pt x="687" y="181"/>
                  </a:cubicBezTo>
                  <a:close/>
                  <a:moveTo>
                    <a:pt x="165" y="686"/>
                  </a:moveTo>
                  <a:cubicBezTo>
                    <a:pt x="164" y="686"/>
                    <a:pt x="164" y="685"/>
                    <a:pt x="164" y="685"/>
                  </a:cubicBezTo>
                  <a:cubicBezTo>
                    <a:pt x="163" y="685"/>
                    <a:pt x="162" y="684"/>
                    <a:pt x="162" y="684"/>
                  </a:cubicBezTo>
                  <a:cubicBezTo>
                    <a:pt x="160" y="685"/>
                    <a:pt x="157" y="686"/>
                    <a:pt x="157" y="683"/>
                  </a:cubicBezTo>
                  <a:cubicBezTo>
                    <a:pt x="157" y="681"/>
                    <a:pt x="159" y="679"/>
                    <a:pt x="160" y="678"/>
                  </a:cubicBezTo>
                  <a:cubicBezTo>
                    <a:pt x="162" y="677"/>
                    <a:pt x="165" y="677"/>
                    <a:pt x="166" y="675"/>
                  </a:cubicBezTo>
                  <a:cubicBezTo>
                    <a:pt x="167" y="673"/>
                    <a:pt x="168" y="671"/>
                    <a:pt x="168" y="668"/>
                  </a:cubicBezTo>
                  <a:cubicBezTo>
                    <a:pt x="168" y="667"/>
                    <a:pt x="167" y="666"/>
                    <a:pt x="167" y="664"/>
                  </a:cubicBezTo>
                  <a:cubicBezTo>
                    <a:pt x="165" y="665"/>
                    <a:pt x="162" y="666"/>
                    <a:pt x="161" y="667"/>
                  </a:cubicBezTo>
                  <a:cubicBezTo>
                    <a:pt x="158" y="671"/>
                    <a:pt x="156" y="675"/>
                    <a:pt x="153" y="679"/>
                  </a:cubicBezTo>
                  <a:cubicBezTo>
                    <a:pt x="150" y="683"/>
                    <a:pt x="147" y="686"/>
                    <a:pt x="143" y="689"/>
                  </a:cubicBezTo>
                  <a:cubicBezTo>
                    <a:pt x="141" y="691"/>
                    <a:pt x="138" y="693"/>
                    <a:pt x="136" y="695"/>
                  </a:cubicBezTo>
                  <a:cubicBezTo>
                    <a:pt x="138" y="697"/>
                    <a:pt x="139" y="699"/>
                    <a:pt x="141" y="700"/>
                  </a:cubicBezTo>
                  <a:cubicBezTo>
                    <a:pt x="149" y="695"/>
                    <a:pt x="157" y="691"/>
                    <a:pt x="165" y="686"/>
                  </a:cubicBezTo>
                  <a:close/>
                  <a:moveTo>
                    <a:pt x="151" y="167"/>
                  </a:moveTo>
                  <a:cubicBezTo>
                    <a:pt x="158" y="175"/>
                    <a:pt x="166" y="183"/>
                    <a:pt x="173" y="191"/>
                  </a:cubicBezTo>
                  <a:cubicBezTo>
                    <a:pt x="177" y="187"/>
                    <a:pt x="177" y="187"/>
                    <a:pt x="174" y="184"/>
                  </a:cubicBezTo>
                  <a:cubicBezTo>
                    <a:pt x="172" y="182"/>
                    <a:pt x="170" y="179"/>
                    <a:pt x="167" y="177"/>
                  </a:cubicBezTo>
                  <a:cubicBezTo>
                    <a:pt x="173" y="176"/>
                    <a:pt x="178" y="177"/>
                    <a:pt x="183" y="178"/>
                  </a:cubicBezTo>
                  <a:cubicBezTo>
                    <a:pt x="186" y="178"/>
                    <a:pt x="189" y="178"/>
                    <a:pt x="190" y="174"/>
                  </a:cubicBezTo>
                  <a:cubicBezTo>
                    <a:pt x="187" y="173"/>
                    <a:pt x="184" y="173"/>
                    <a:pt x="181" y="172"/>
                  </a:cubicBezTo>
                  <a:cubicBezTo>
                    <a:pt x="178" y="172"/>
                    <a:pt x="175" y="171"/>
                    <a:pt x="172" y="171"/>
                  </a:cubicBezTo>
                  <a:cubicBezTo>
                    <a:pt x="172" y="169"/>
                    <a:pt x="173" y="169"/>
                    <a:pt x="173" y="168"/>
                  </a:cubicBezTo>
                  <a:cubicBezTo>
                    <a:pt x="175" y="164"/>
                    <a:pt x="174" y="160"/>
                    <a:pt x="170" y="157"/>
                  </a:cubicBezTo>
                  <a:cubicBezTo>
                    <a:pt x="167" y="154"/>
                    <a:pt x="163" y="156"/>
                    <a:pt x="160" y="159"/>
                  </a:cubicBezTo>
                  <a:cubicBezTo>
                    <a:pt x="157" y="161"/>
                    <a:pt x="154" y="164"/>
                    <a:pt x="151" y="167"/>
                  </a:cubicBezTo>
                  <a:close/>
                  <a:moveTo>
                    <a:pt x="54" y="402"/>
                  </a:moveTo>
                  <a:cubicBezTo>
                    <a:pt x="50" y="400"/>
                    <a:pt x="50" y="400"/>
                    <a:pt x="49" y="403"/>
                  </a:cubicBezTo>
                  <a:cubicBezTo>
                    <a:pt x="46" y="410"/>
                    <a:pt x="46" y="416"/>
                    <a:pt x="49" y="422"/>
                  </a:cubicBezTo>
                  <a:cubicBezTo>
                    <a:pt x="51" y="429"/>
                    <a:pt x="59" y="433"/>
                    <a:pt x="67" y="432"/>
                  </a:cubicBezTo>
                  <a:cubicBezTo>
                    <a:pt x="74" y="431"/>
                    <a:pt x="79" y="426"/>
                    <a:pt x="80" y="418"/>
                  </a:cubicBezTo>
                  <a:cubicBezTo>
                    <a:pt x="81" y="414"/>
                    <a:pt x="80" y="409"/>
                    <a:pt x="80" y="405"/>
                  </a:cubicBezTo>
                  <a:cubicBezTo>
                    <a:pt x="80" y="404"/>
                    <a:pt x="78" y="402"/>
                    <a:pt x="77" y="401"/>
                  </a:cubicBezTo>
                  <a:cubicBezTo>
                    <a:pt x="74" y="401"/>
                    <a:pt x="71" y="401"/>
                    <a:pt x="68" y="401"/>
                  </a:cubicBezTo>
                  <a:cubicBezTo>
                    <a:pt x="67" y="401"/>
                    <a:pt x="66" y="402"/>
                    <a:pt x="65" y="403"/>
                  </a:cubicBezTo>
                  <a:cubicBezTo>
                    <a:pt x="66" y="404"/>
                    <a:pt x="67" y="405"/>
                    <a:pt x="68" y="406"/>
                  </a:cubicBezTo>
                  <a:cubicBezTo>
                    <a:pt x="70" y="406"/>
                    <a:pt x="72" y="406"/>
                    <a:pt x="74" y="406"/>
                  </a:cubicBezTo>
                  <a:cubicBezTo>
                    <a:pt x="76" y="406"/>
                    <a:pt x="77" y="407"/>
                    <a:pt x="78" y="408"/>
                  </a:cubicBezTo>
                  <a:cubicBezTo>
                    <a:pt x="80" y="412"/>
                    <a:pt x="77" y="421"/>
                    <a:pt x="73" y="424"/>
                  </a:cubicBezTo>
                  <a:cubicBezTo>
                    <a:pt x="67" y="428"/>
                    <a:pt x="58" y="427"/>
                    <a:pt x="53" y="422"/>
                  </a:cubicBezTo>
                  <a:cubicBezTo>
                    <a:pt x="49" y="418"/>
                    <a:pt x="49" y="411"/>
                    <a:pt x="53" y="404"/>
                  </a:cubicBezTo>
                  <a:cubicBezTo>
                    <a:pt x="53" y="403"/>
                    <a:pt x="54" y="403"/>
                    <a:pt x="54" y="402"/>
                  </a:cubicBezTo>
                  <a:close/>
                  <a:moveTo>
                    <a:pt x="300" y="108"/>
                  </a:moveTo>
                  <a:cubicBezTo>
                    <a:pt x="312" y="108"/>
                    <a:pt x="321" y="101"/>
                    <a:pt x="321" y="91"/>
                  </a:cubicBezTo>
                  <a:cubicBezTo>
                    <a:pt x="320" y="81"/>
                    <a:pt x="314" y="74"/>
                    <a:pt x="305" y="74"/>
                  </a:cubicBezTo>
                  <a:cubicBezTo>
                    <a:pt x="293" y="73"/>
                    <a:pt x="285" y="81"/>
                    <a:pt x="285" y="91"/>
                  </a:cubicBezTo>
                  <a:cubicBezTo>
                    <a:pt x="285" y="101"/>
                    <a:pt x="292" y="108"/>
                    <a:pt x="300" y="108"/>
                  </a:cubicBezTo>
                  <a:close/>
                  <a:moveTo>
                    <a:pt x="64" y="312"/>
                  </a:moveTo>
                  <a:cubicBezTo>
                    <a:pt x="71" y="314"/>
                    <a:pt x="77" y="316"/>
                    <a:pt x="83" y="318"/>
                  </a:cubicBezTo>
                  <a:cubicBezTo>
                    <a:pt x="92" y="321"/>
                    <a:pt x="97" y="319"/>
                    <a:pt x="100" y="310"/>
                  </a:cubicBezTo>
                  <a:cubicBezTo>
                    <a:pt x="103" y="302"/>
                    <a:pt x="101" y="295"/>
                    <a:pt x="93" y="292"/>
                  </a:cubicBezTo>
                  <a:cubicBezTo>
                    <a:pt x="88" y="290"/>
                    <a:pt x="83" y="288"/>
                    <a:pt x="78" y="286"/>
                  </a:cubicBezTo>
                  <a:cubicBezTo>
                    <a:pt x="76" y="286"/>
                    <a:pt x="75" y="287"/>
                    <a:pt x="73" y="287"/>
                  </a:cubicBezTo>
                  <a:cubicBezTo>
                    <a:pt x="74" y="288"/>
                    <a:pt x="75" y="289"/>
                    <a:pt x="76" y="290"/>
                  </a:cubicBezTo>
                  <a:cubicBezTo>
                    <a:pt x="81" y="292"/>
                    <a:pt x="86" y="293"/>
                    <a:pt x="91" y="295"/>
                  </a:cubicBezTo>
                  <a:cubicBezTo>
                    <a:pt x="98" y="298"/>
                    <a:pt x="100" y="302"/>
                    <a:pt x="98" y="308"/>
                  </a:cubicBezTo>
                  <a:cubicBezTo>
                    <a:pt x="96" y="314"/>
                    <a:pt x="91" y="316"/>
                    <a:pt x="84" y="313"/>
                  </a:cubicBezTo>
                  <a:cubicBezTo>
                    <a:pt x="78" y="311"/>
                    <a:pt x="72" y="309"/>
                    <a:pt x="66" y="307"/>
                  </a:cubicBezTo>
                  <a:cubicBezTo>
                    <a:pt x="65" y="309"/>
                    <a:pt x="65" y="310"/>
                    <a:pt x="64" y="312"/>
                  </a:cubicBezTo>
                  <a:close/>
                  <a:moveTo>
                    <a:pt x="80" y="394"/>
                  </a:moveTo>
                  <a:cubicBezTo>
                    <a:pt x="80" y="394"/>
                    <a:pt x="81" y="393"/>
                    <a:pt x="81" y="393"/>
                  </a:cubicBezTo>
                  <a:cubicBezTo>
                    <a:pt x="81" y="386"/>
                    <a:pt x="73" y="386"/>
                    <a:pt x="70" y="381"/>
                  </a:cubicBezTo>
                  <a:cubicBezTo>
                    <a:pt x="74" y="376"/>
                    <a:pt x="84" y="379"/>
                    <a:pt x="85" y="368"/>
                  </a:cubicBezTo>
                  <a:cubicBezTo>
                    <a:pt x="79" y="371"/>
                    <a:pt x="74" y="373"/>
                    <a:pt x="69" y="375"/>
                  </a:cubicBezTo>
                  <a:cubicBezTo>
                    <a:pt x="66" y="376"/>
                    <a:pt x="64" y="376"/>
                    <a:pt x="62" y="374"/>
                  </a:cubicBezTo>
                  <a:cubicBezTo>
                    <a:pt x="59" y="371"/>
                    <a:pt x="56" y="368"/>
                    <a:pt x="52" y="364"/>
                  </a:cubicBezTo>
                  <a:cubicBezTo>
                    <a:pt x="51" y="372"/>
                    <a:pt x="60" y="373"/>
                    <a:pt x="61" y="378"/>
                  </a:cubicBezTo>
                  <a:cubicBezTo>
                    <a:pt x="58" y="382"/>
                    <a:pt x="49" y="380"/>
                    <a:pt x="49" y="389"/>
                  </a:cubicBezTo>
                  <a:cubicBezTo>
                    <a:pt x="54" y="387"/>
                    <a:pt x="58" y="385"/>
                    <a:pt x="62" y="383"/>
                  </a:cubicBezTo>
                  <a:cubicBezTo>
                    <a:pt x="65" y="382"/>
                    <a:pt x="67" y="382"/>
                    <a:pt x="70" y="384"/>
                  </a:cubicBezTo>
                  <a:cubicBezTo>
                    <a:pt x="73" y="388"/>
                    <a:pt x="76" y="391"/>
                    <a:pt x="80" y="394"/>
                  </a:cubicBezTo>
                  <a:close/>
                  <a:moveTo>
                    <a:pt x="84" y="477"/>
                  </a:moveTo>
                  <a:cubicBezTo>
                    <a:pt x="74" y="484"/>
                    <a:pt x="64" y="491"/>
                    <a:pt x="54" y="497"/>
                  </a:cubicBezTo>
                  <a:cubicBezTo>
                    <a:pt x="54" y="498"/>
                    <a:pt x="54" y="499"/>
                    <a:pt x="55" y="499"/>
                  </a:cubicBezTo>
                  <a:cubicBezTo>
                    <a:pt x="66" y="502"/>
                    <a:pt x="78" y="505"/>
                    <a:pt x="90" y="508"/>
                  </a:cubicBezTo>
                  <a:cubicBezTo>
                    <a:pt x="90" y="501"/>
                    <a:pt x="85" y="503"/>
                    <a:pt x="82" y="502"/>
                  </a:cubicBezTo>
                  <a:cubicBezTo>
                    <a:pt x="79" y="501"/>
                    <a:pt x="76" y="501"/>
                    <a:pt x="76" y="497"/>
                  </a:cubicBezTo>
                  <a:cubicBezTo>
                    <a:pt x="75" y="492"/>
                    <a:pt x="74" y="489"/>
                    <a:pt x="79" y="487"/>
                  </a:cubicBezTo>
                  <a:cubicBezTo>
                    <a:pt x="81" y="486"/>
                    <a:pt x="82" y="485"/>
                    <a:pt x="83" y="485"/>
                  </a:cubicBezTo>
                  <a:cubicBezTo>
                    <a:pt x="86" y="483"/>
                    <a:pt x="86" y="480"/>
                    <a:pt x="84" y="477"/>
                  </a:cubicBezTo>
                  <a:close/>
                  <a:moveTo>
                    <a:pt x="490" y="98"/>
                  </a:moveTo>
                  <a:cubicBezTo>
                    <a:pt x="487" y="86"/>
                    <a:pt x="484" y="74"/>
                    <a:pt x="482" y="63"/>
                  </a:cubicBezTo>
                  <a:cubicBezTo>
                    <a:pt x="481" y="63"/>
                    <a:pt x="480" y="63"/>
                    <a:pt x="480" y="63"/>
                  </a:cubicBezTo>
                  <a:cubicBezTo>
                    <a:pt x="473" y="72"/>
                    <a:pt x="466" y="82"/>
                    <a:pt x="460" y="93"/>
                  </a:cubicBezTo>
                  <a:cubicBezTo>
                    <a:pt x="465" y="95"/>
                    <a:pt x="466" y="90"/>
                    <a:pt x="467" y="88"/>
                  </a:cubicBezTo>
                  <a:cubicBezTo>
                    <a:pt x="469" y="84"/>
                    <a:pt x="471" y="82"/>
                    <a:pt x="476" y="83"/>
                  </a:cubicBezTo>
                  <a:cubicBezTo>
                    <a:pt x="480" y="84"/>
                    <a:pt x="483" y="85"/>
                    <a:pt x="483" y="90"/>
                  </a:cubicBezTo>
                  <a:cubicBezTo>
                    <a:pt x="483" y="91"/>
                    <a:pt x="483" y="92"/>
                    <a:pt x="483" y="94"/>
                  </a:cubicBezTo>
                  <a:cubicBezTo>
                    <a:pt x="484" y="97"/>
                    <a:pt x="486" y="99"/>
                    <a:pt x="490" y="98"/>
                  </a:cubicBezTo>
                  <a:close/>
                  <a:moveTo>
                    <a:pt x="638" y="134"/>
                  </a:moveTo>
                  <a:cubicBezTo>
                    <a:pt x="638" y="134"/>
                    <a:pt x="637" y="133"/>
                    <a:pt x="636" y="133"/>
                  </a:cubicBezTo>
                  <a:cubicBezTo>
                    <a:pt x="626" y="139"/>
                    <a:pt x="615" y="144"/>
                    <a:pt x="605" y="150"/>
                  </a:cubicBezTo>
                  <a:cubicBezTo>
                    <a:pt x="605" y="150"/>
                    <a:pt x="605" y="151"/>
                    <a:pt x="606" y="152"/>
                  </a:cubicBezTo>
                  <a:cubicBezTo>
                    <a:pt x="607" y="152"/>
                    <a:pt x="609" y="151"/>
                    <a:pt x="611" y="151"/>
                  </a:cubicBezTo>
                  <a:cubicBezTo>
                    <a:pt x="614" y="150"/>
                    <a:pt x="617" y="147"/>
                    <a:pt x="620" y="147"/>
                  </a:cubicBezTo>
                  <a:cubicBezTo>
                    <a:pt x="626" y="148"/>
                    <a:pt x="628" y="153"/>
                    <a:pt x="626" y="159"/>
                  </a:cubicBezTo>
                  <a:cubicBezTo>
                    <a:pt x="626" y="160"/>
                    <a:pt x="625" y="161"/>
                    <a:pt x="625" y="162"/>
                  </a:cubicBezTo>
                  <a:cubicBezTo>
                    <a:pt x="624" y="166"/>
                    <a:pt x="625" y="168"/>
                    <a:pt x="629" y="169"/>
                  </a:cubicBezTo>
                  <a:cubicBezTo>
                    <a:pt x="632" y="157"/>
                    <a:pt x="635" y="146"/>
                    <a:pt x="638" y="134"/>
                  </a:cubicBezTo>
                  <a:close/>
                  <a:moveTo>
                    <a:pt x="726" y="236"/>
                  </a:moveTo>
                  <a:cubicBezTo>
                    <a:pt x="717" y="242"/>
                    <a:pt x="708" y="247"/>
                    <a:pt x="698" y="253"/>
                  </a:cubicBezTo>
                  <a:cubicBezTo>
                    <a:pt x="701" y="257"/>
                    <a:pt x="703" y="262"/>
                    <a:pt x="706" y="266"/>
                  </a:cubicBezTo>
                  <a:cubicBezTo>
                    <a:pt x="706" y="266"/>
                    <a:pt x="707" y="266"/>
                    <a:pt x="708" y="267"/>
                  </a:cubicBezTo>
                  <a:cubicBezTo>
                    <a:pt x="708" y="266"/>
                    <a:pt x="709" y="265"/>
                    <a:pt x="708" y="264"/>
                  </a:cubicBezTo>
                  <a:cubicBezTo>
                    <a:pt x="707" y="261"/>
                    <a:pt x="705" y="258"/>
                    <a:pt x="703" y="255"/>
                  </a:cubicBezTo>
                  <a:cubicBezTo>
                    <a:pt x="707" y="253"/>
                    <a:pt x="711" y="251"/>
                    <a:pt x="714" y="249"/>
                  </a:cubicBezTo>
                  <a:cubicBezTo>
                    <a:pt x="717" y="253"/>
                    <a:pt x="719" y="256"/>
                    <a:pt x="721" y="259"/>
                  </a:cubicBezTo>
                  <a:cubicBezTo>
                    <a:pt x="721" y="258"/>
                    <a:pt x="722" y="258"/>
                    <a:pt x="723" y="257"/>
                  </a:cubicBezTo>
                  <a:cubicBezTo>
                    <a:pt x="721" y="254"/>
                    <a:pt x="719" y="251"/>
                    <a:pt x="717" y="247"/>
                  </a:cubicBezTo>
                  <a:cubicBezTo>
                    <a:pt x="721" y="246"/>
                    <a:pt x="723" y="244"/>
                    <a:pt x="726" y="242"/>
                  </a:cubicBezTo>
                  <a:cubicBezTo>
                    <a:pt x="729" y="246"/>
                    <a:pt x="730" y="249"/>
                    <a:pt x="732" y="252"/>
                  </a:cubicBezTo>
                  <a:cubicBezTo>
                    <a:pt x="735" y="250"/>
                    <a:pt x="733" y="245"/>
                    <a:pt x="726" y="236"/>
                  </a:cubicBezTo>
                  <a:close/>
                  <a:moveTo>
                    <a:pt x="155" y="187"/>
                  </a:moveTo>
                  <a:cubicBezTo>
                    <a:pt x="154" y="187"/>
                    <a:pt x="153" y="186"/>
                    <a:pt x="152" y="185"/>
                  </a:cubicBezTo>
                  <a:cubicBezTo>
                    <a:pt x="150" y="189"/>
                    <a:pt x="148" y="192"/>
                    <a:pt x="147" y="196"/>
                  </a:cubicBezTo>
                  <a:cubicBezTo>
                    <a:pt x="142" y="192"/>
                    <a:pt x="140" y="189"/>
                    <a:pt x="137" y="187"/>
                  </a:cubicBezTo>
                  <a:cubicBezTo>
                    <a:pt x="140" y="184"/>
                    <a:pt x="142" y="182"/>
                    <a:pt x="144" y="180"/>
                  </a:cubicBezTo>
                  <a:cubicBezTo>
                    <a:pt x="144" y="179"/>
                    <a:pt x="144" y="178"/>
                    <a:pt x="144" y="177"/>
                  </a:cubicBezTo>
                  <a:cubicBezTo>
                    <a:pt x="143" y="177"/>
                    <a:pt x="142" y="177"/>
                    <a:pt x="142" y="177"/>
                  </a:cubicBezTo>
                  <a:cubicBezTo>
                    <a:pt x="138" y="181"/>
                    <a:pt x="135" y="185"/>
                    <a:pt x="131" y="189"/>
                  </a:cubicBezTo>
                  <a:cubicBezTo>
                    <a:pt x="140" y="196"/>
                    <a:pt x="148" y="203"/>
                    <a:pt x="156" y="210"/>
                  </a:cubicBezTo>
                  <a:cubicBezTo>
                    <a:pt x="165" y="202"/>
                    <a:pt x="168" y="198"/>
                    <a:pt x="165" y="195"/>
                  </a:cubicBezTo>
                  <a:cubicBezTo>
                    <a:pt x="163" y="198"/>
                    <a:pt x="160" y="201"/>
                    <a:pt x="157" y="205"/>
                  </a:cubicBezTo>
                  <a:cubicBezTo>
                    <a:pt x="154" y="202"/>
                    <a:pt x="151" y="199"/>
                    <a:pt x="148" y="196"/>
                  </a:cubicBezTo>
                  <a:cubicBezTo>
                    <a:pt x="150" y="193"/>
                    <a:pt x="152" y="190"/>
                    <a:pt x="155" y="187"/>
                  </a:cubicBezTo>
                  <a:close/>
                  <a:moveTo>
                    <a:pt x="571" y="126"/>
                  </a:moveTo>
                  <a:cubicBezTo>
                    <a:pt x="573" y="122"/>
                    <a:pt x="575" y="119"/>
                    <a:pt x="577" y="115"/>
                  </a:cubicBezTo>
                  <a:cubicBezTo>
                    <a:pt x="586" y="119"/>
                    <a:pt x="586" y="119"/>
                    <a:pt x="588" y="118"/>
                  </a:cubicBezTo>
                  <a:cubicBezTo>
                    <a:pt x="585" y="116"/>
                    <a:pt x="582" y="114"/>
                    <a:pt x="578" y="112"/>
                  </a:cubicBezTo>
                  <a:cubicBezTo>
                    <a:pt x="580" y="109"/>
                    <a:pt x="582" y="106"/>
                    <a:pt x="583" y="103"/>
                  </a:cubicBezTo>
                  <a:cubicBezTo>
                    <a:pt x="587" y="105"/>
                    <a:pt x="591" y="107"/>
                    <a:pt x="595" y="109"/>
                  </a:cubicBezTo>
                  <a:cubicBezTo>
                    <a:pt x="595" y="107"/>
                    <a:pt x="595" y="106"/>
                    <a:pt x="594" y="105"/>
                  </a:cubicBezTo>
                  <a:cubicBezTo>
                    <a:pt x="590" y="103"/>
                    <a:pt x="587" y="101"/>
                    <a:pt x="583" y="99"/>
                  </a:cubicBezTo>
                  <a:cubicBezTo>
                    <a:pt x="582" y="99"/>
                    <a:pt x="580" y="99"/>
                    <a:pt x="579" y="100"/>
                  </a:cubicBezTo>
                  <a:cubicBezTo>
                    <a:pt x="574" y="109"/>
                    <a:pt x="570" y="117"/>
                    <a:pt x="565" y="126"/>
                  </a:cubicBezTo>
                  <a:cubicBezTo>
                    <a:pt x="572" y="132"/>
                    <a:pt x="579" y="135"/>
                    <a:pt x="581" y="132"/>
                  </a:cubicBezTo>
                  <a:cubicBezTo>
                    <a:pt x="578" y="130"/>
                    <a:pt x="574" y="128"/>
                    <a:pt x="571" y="126"/>
                  </a:cubicBezTo>
                  <a:close/>
                  <a:moveTo>
                    <a:pt x="737" y="513"/>
                  </a:moveTo>
                  <a:cubicBezTo>
                    <a:pt x="736" y="505"/>
                    <a:pt x="735" y="498"/>
                    <a:pt x="744" y="494"/>
                  </a:cubicBezTo>
                  <a:cubicBezTo>
                    <a:pt x="750" y="492"/>
                    <a:pt x="759" y="495"/>
                    <a:pt x="762" y="499"/>
                  </a:cubicBezTo>
                  <a:cubicBezTo>
                    <a:pt x="768" y="506"/>
                    <a:pt x="765" y="512"/>
                    <a:pt x="759" y="518"/>
                  </a:cubicBezTo>
                  <a:cubicBezTo>
                    <a:pt x="763" y="521"/>
                    <a:pt x="764" y="518"/>
                    <a:pt x="766" y="516"/>
                  </a:cubicBezTo>
                  <a:cubicBezTo>
                    <a:pt x="771" y="505"/>
                    <a:pt x="768" y="495"/>
                    <a:pt x="759" y="490"/>
                  </a:cubicBezTo>
                  <a:cubicBezTo>
                    <a:pt x="750" y="486"/>
                    <a:pt x="740" y="488"/>
                    <a:pt x="736" y="497"/>
                  </a:cubicBezTo>
                  <a:cubicBezTo>
                    <a:pt x="733" y="504"/>
                    <a:pt x="733" y="511"/>
                    <a:pt x="737" y="513"/>
                  </a:cubicBezTo>
                  <a:close/>
                  <a:moveTo>
                    <a:pt x="559" y="118"/>
                  </a:moveTo>
                  <a:cubicBezTo>
                    <a:pt x="546" y="117"/>
                    <a:pt x="543" y="115"/>
                    <a:pt x="542" y="108"/>
                  </a:cubicBezTo>
                  <a:cubicBezTo>
                    <a:pt x="541" y="102"/>
                    <a:pt x="545" y="93"/>
                    <a:pt x="550" y="91"/>
                  </a:cubicBezTo>
                  <a:cubicBezTo>
                    <a:pt x="558" y="87"/>
                    <a:pt x="563" y="91"/>
                    <a:pt x="568" y="97"/>
                  </a:cubicBezTo>
                  <a:cubicBezTo>
                    <a:pt x="569" y="95"/>
                    <a:pt x="569" y="93"/>
                    <a:pt x="568" y="92"/>
                  </a:cubicBezTo>
                  <a:cubicBezTo>
                    <a:pt x="560" y="85"/>
                    <a:pt x="548" y="84"/>
                    <a:pt x="542" y="91"/>
                  </a:cubicBezTo>
                  <a:cubicBezTo>
                    <a:pt x="535" y="99"/>
                    <a:pt x="535" y="109"/>
                    <a:pt x="541" y="115"/>
                  </a:cubicBezTo>
                  <a:cubicBezTo>
                    <a:pt x="547" y="120"/>
                    <a:pt x="555" y="122"/>
                    <a:pt x="559" y="118"/>
                  </a:cubicBezTo>
                  <a:close/>
                  <a:moveTo>
                    <a:pt x="746" y="287"/>
                  </a:moveTo>
                  <a:cubicBezTo>
                    <a:pt x="752" y="286"/>
                    <a:pt x="750" y="282"/>
                    <a:pt x="749" y="279"/>
                  </a:cubicBezTo>
                  <a:cubicBezTo>
                    <a:pt x="745" y="268"/>
                    <a:pt x="736" y="262"/>
                    <a:pt x="726" y="266"/>
                  </a:cubicBezTo>
                  <a:cubicBezTo>
                    <a:pt x="716" y="269"/>
                    <a:pt x="712" y="278"/>
                    <a:pt x="716" y="288"/>
                  </a:cubicBezTo>
                  <a:cubicBezTo>
                    <a:pt x="719" y="295"/>
                    <a:pt x="722" y="297"/>
                    <a:pt x="725" y="296"/>
                  </a:cubicBezTo>
                  <a:cubicBezTo>
                    <a:pt x="718" y="289"/>
                    <a:pt x="716" y="283"/>
                    <a:pt x="719" y="278"/>
                  </a:cubicBezTo>
                  <a:cubicBezTo>
                    <a:pt x="722" y="272"/>
                    <a:pt x="731" y="268"/>
                    <a:pt x="738" y="270"/>
                  </a:cubicBezTo>
                  <a:cubicBezTo>
                    <a:pt x="743" y="271"/>
                    <a:pt x="746" y="276"/>
                    <a:pt x="746" y="287"/>
                  </a:cubicBezTo>
                  <a:close/>
                  <a:moveTo>
                    <a:pt x="192" y="165"/>
                  </a:moveTo>
                  <a:cubicBezTo>
                    <a:pt x="192" y="165"/>
                    <a:pt x="192" y="166"/>
                    <a:pt x="191" y="166"/>
                  </a:cubicBezTo>
                  <a:cubicBezTo>
                    <a:pt x="193" y="167"/>
                    <a:pt x="195" y="169"/>
                    <a:pt x="196" y="168"/>
                  </a:cubicBezTo>
                  <a:cubicBezTo>
                    <a:pt x="202" y="168"/>
                    <a:pt x="208" y="160"/>
                    <a:pt x="206" y="155"/>
                  </a:cubicBezTo>
                  <a:cubicBezTo>
                    <a:pt x="205" y="149"/>
                    <a:pt x="201" y="147"/>
                    <a:pt x="193" y="148"/>
                  </a:cubicBezTo>
                  <a:cubicBezTo>
                    <a:pt x="186" y="150"/>
                    <a:pt x="183" y="149"/>
                    <a:pt x="183" y="145"/>
                  </a:cubicBezTo>
                  <a:cubicBezTo>
                    <a:pt x="182" y="141"/>
                    <a:pt x="184" y="139"/>
                    <a:pt x="193" y="138"/>
                  </a:cubicBezTo>
                  <a:cubicBezTo>
                    <a:pt x="191" y="137"/>
                    <a:pt x="190" y="135"/>
                    <a:pt x="189" y="135"/>
                  </a:cubicBezTo>
                  <a:cubicBezTo>
                    <a:pt x="184" y="134"/>
                    <a:pt x="178" y="141"/>
                    <a:pt x="179" y="146"/>
                  </a:cubicBezTo>
                  <a:cubicBezTo>
                    <a:pt x="179" y="151"/>
                    <a:pt x="183" y="155"/>
                    <a:pt x="188" y="154"/>
                  </a:cubicBezTo>
                  <a:cubicBezTo>
                    <a:pt x="191" y="154"/>
                    <a:pt x="194" y="153"/>
                    <a:pt x="197" y="153"/>
                  </a:cubicBezTo>
                  <a:cubicBezTo>
                    <a:pt x="200" y="152"/>
                    <a:pt x="202" y="154"/>
                    <a:pt x="203" y="158"/>
                  </a:cubicBezTo>
                  <a:cubicBezTo>
                    <a:pt x="203" y="161"/>
                    <a:pt x="202" y="164"/>
                    <a:pt x="198" y="164"/>
                  </a:cubicBezTo>
                  <a:cubicBezTo>
                    <a:pt x="196" y="165"/>
                    <a:pt x="194" y="165"/>
                    <a:pt x="192" y="165"/>
                  </a:cubicBezTo>
                  <a:close/>
                  <a:moveTo>
                    <a:pt x="108" y="221"/>
                  </a:moveTo>
                  <a:cubicBezTo>
                    <a:pt x="119" y="224"/>
                    <a:pt x="129" y="226"/>
                    <a:pt x="140" y="228"/>
                  </a:cubicBezTo>
                  <a:cubicBezTo>
                    <a:pt x="142" y="229"/>
                    <a:pt x="144" y="228"/>
                    <a:pt x="143" y="225"/>
                  </a:cubicBezTo>
                  <a:cubicBezTo>
                    <a:pt x="137" y="215"/>
                    <a:pt x="132" y="206"/>
                    <a:pt x="125" y="195"/>
                  </a:cubicBezTo>
                  <a:cubicBezTo>
                    <a:pt x="124" y="197"/>
                    <a:pt x="123" y="198"/>
                    <a:pt x="124" y="198"/>
                  </a:cubicBezTo>
                  <a:cubicBezTo>
                    <a:pt x="128" y="206"/>
                    <a:pt x="133" y="214"/>
                    <a:pt x="138" y="223"/>
                  </a:cubicBezTo>
                  <a:cubicBezTo>
                    <a:pt x="129" y="221"/>
                    <a:pt x="122" y="219"/>
                    <a:pt x="114" y="217"/>
                  </a:cubicBezTo>
                  <a:cubicBezTo>
                    <a:pt x="111" y="217"/>
                    <a:pt x="109" y="217"/>
                    <a:pt x="108" y="221"/>
                  </a:cubicBezTo>
                  <a:close/>
                  <a:moveTo>
                    <a:pt x="736" y="522"/>
                  </a:moveTo>
                  <a:cubicBezTo>
                    <a:pt x="734" y="519"/>
                    <a:pt x="731" y="519"/>
                    <a:pt x="730" y="522"/>
                  </a:cubicBezTo>
                  <a:cubicBezTo>
                    <a:pt x="728" y="525"/>
                    <a:pt x="727" y="527"/>
                    <a:pt x="727" y="530"/>
                  </a:cubicBezTo>
                  <a:cubicBezTo>
                    <a:pt x="726" y="535"/>
                    <a:pt x="729" y="538"/>
                    <a:pt x="733" y="540"/>
                  </a:cubicBezTo>
                  <a:cubicBezTo>
                    <a:pt x="737" y="542"/>
                    <a:pt x="740" y="541"/>
                    <a:pt x="743" y="538"/>
                  </a:cubicBezTo>
                  <a:cubicBezTo>
                    <a:pt x="744" y="537"/>
                    <a:pt x="745" y="535"/>
                    <a:pt x="746" y="534"/>
                  </a:cubicBezTo>
                  <a:cubicBezTo>
                    <a:pt x="749" y="532"/>
                    <a:pt x="752" y="530"/>
                    <a:pt x="755" y="533"/>
                  </a:cubicBezTo>
                  <a:cubicBezTo>
                    <a:pt x="758" y="536"/>
                    <a:pt x="756" y="539"/>
                    <a:pt x="752" y="542"/>
                  </a:cubicBezTo>
                  <a:cubicBezTo>
                    <a:pt x="752" y="542"/>
                    <a:pt x="752" y="543"/>
                    <a:pt x="751" y="544"/>
                  </a:cubicBezTo>
                  <a:cubicBezTo>
                    <a:pt x="753" y="544"/>
                    <a:pt x="754" y="545"/>
                    <a:pt x="756" y="545"/>
                  </a:cubicBezTo>
                  <a:cubicBezTo>
                    <a:pt x="760" y="543"/>
                    <a:pt x="761" y="534"/>
                    <a:pt x="758" y="530"/>
                  </a:cubicBezTo>
                  <a:cubicBezTo>
                    <a:pt x="755" y="526"/>
                    <a:pt x="750" y="525"/>
                    <a:pt x="745" y="528"/>
                  </a:cubicBezTo>
                  <a:cubicBezTo>
                    <a:pt x="743" y="530"/>
                    <a:pt x="742" y="532"/>
                    <a:pt x="740" y="534"/>
                  </a:cubicBezTo>
                  <a:cubicBezTo>
                    <a:pt x="737" y="536"/>
                    <a:pt x="734" y="536"/>
                    <a:pt x="731" y="533"/>
                  </a:cubicBezTo>
                  <a:cubicBezTo>
                    <a:pt x="729" y="531"/>
                    <a:pt x="729" y="526"/>
                    <a:pt x="732" y="524"/>
                  </a:cubicBezTo>
                  <a:cubicBezTo>
                    <a:pt x="734" y="523"/>
                    <a:pt x="735" y="523"/>
                    <a:pt x="736" y="522"/>
                  </a:cubicBezTo>
                  <a:close/>
                  <a:moveTo>
                    <a:pt x="238" y="102"/>
                  </a:moveTo>
                  <a:cubicBezTo>
                    <a:pt x="247" y="109"/>
                    <a:pt x="259" y="112"/>
                    <a:pt x="262" y="125"/>
                  </a:cubicBezTo>
                  <a:cubicBezTo>
                    <a:pt x="266" y="125"/>
                    <a:pt x="267" y="123"/>
                    <a:pt x="265" y="120"/>
                  </a:cubicBezTo>
                  <a:cubicBezTo>
                    <a:pt x="260" y="114"/>
                    <a:pt x="259" y="106"/>
                    <a:pt x="261" y="99"/>
                  </a:cubicBezTo>
                  <a:cubicBezTo>
                    <a:pt x="261" y="96"/>
                    <a:pt x="261" y="93"/>
                    <a:pt x="262" y="90"/>
                  </a:cubicBezTo>
                  <a:cubicBezTo>
                    <a:pt x="261" y="90"/>
                    <a:pt x="260" y="90"/>
                    <a:pt x="260" y="90"/>
                  </a:cubicBezTo>
                  <a:cubicBezTo>
                    <a:pt x="255" y="95"/>
                    <a:pt x="259" y="102"/>
                    <a:pt x="256" y="108"/>
                  </a:cubicBezTo>
                  <a:cubicBezTo>
                    <a:pt x="253" y="106"/>
                    <a:pt x="250" y="104"/>
                    <a:pt x="247" y="102"/>
                  </a:cubicBezTo>
                  <a:cubicBezTo>
                    <a:pt x="244" y="100"/>
                    <a:pt x="242" y="97"/>
                    <a:pt x="238" y="102"/>
                  </a:cubicBezTo>
                  <a:close/>
                  <a:moveTo>
                    <a:pt x="325" y="67"/>
                  </a:moveTo>
                  <a:cubicBezTo>
                    <a:pt x="328" y="78"/>
                    <a:pt x="330" y="87"/>
                    <a:pt x="332" y="97"/>
                  </a:cubicBezTo>
                  <a:cubicBezTo>
                    <a:pt x="332" y="98"/>
                    <a:pt x="334" y="98"/>
                    <a:pt x="335" y="99"/>
                  </a:cubicBezTo>
                  <a:cubicBezTo>
                    <a:pt x="336" y="98"/>
                    <a:pt x="337" y="96"/>
                    <a:pt x="337" y="95"/>
                  </a:cubicBezTo>
                  <a:cubicBezTo>
                    <a:pt x="336" y="91"/>
                    <a:pt x="335" y="87"/>
                    <a:pt x="334" y="83"/>
                  </a:cubicBezTo>
                  <a:cubicBezTo>
                    <a:pt x="338" y="82"/>
                    <a:pt x="342" y="81"/>
                    <a:pt x="345" y="80"/>
                  </a:cubicBezTo>
                  <a:cubicBezTo>
                    <a:pt x="345" y="79"/>
                    <a:pt x="345" y="79"/>
                    <a:pt x="344" y="78"/>
                  </a:cubicBezTo>
                  <a:cubicBezTo>
                    <a:pt x="341" y="78"/>
                    <a:pt x="337" y="79"/>
                    <a:pt x="334" y="80"/>
                  </a:cubicBezTo>
                  <a:cubicBezTo>
                    <a:pt x="333" y="76"/>
                    <a:pt x="332" y="73"/>
                    <a:pt x="331" y="70"/>
                  </a:cubicBezTo>
                  <a:cubicBezTo>
                    <a:pt x="335" y="69"/>
                    <a:pt x="339" y="68"/>
                    <a:pt x="343" y="67"/>
                  </a:cubicBezTo>
                  <a:cubicBezTo>
                    <a:pt x="343" y="66"/>
                    <a:pt x="343" y="65"/>
                    <a:pt x="343" y="65"/>
                  </a:cubicBezTo>
                  <a:cubicBezTo>
                    <a:pt x="337" y="63"/>
                    <a:pt x="332" y="67"/>
                    <a:pt x="325" y="67"/>
                  </a:cubicBezTo>
                  <a:close/>
                  <a:moveTo>
                    <a:pt x="386" y="72"/>
                  </a:moveTo>
                  <a:cubicBezTo>
                    <a:pt x="385" y="68"/>
                    <a:pt x="385" y="65"/>
                    <a:pt x="385" y="61"/>
                  </a:cubicBezTo>
                  <a:cubicBezTo>
                    <a:pt x="389" y="61"/>
                    <a:pt x="393" y="61"/>
                    <a:pt x="397" y="60"/>
                  </a:cubicBezTo>
                  <a:cubicBezTo>
                    <a:pt x="397" y="59"/>
                    <a:pt x="397" y="59"/>
                    <a:pt x="398" y="58"/>
                  </a:cubicBezTo>
                  <a:cubicBezTo>
                    <a:pt x="397" y="58"/>
                    <a:pt x="396" y="58"/>
                    <a:pt x="396" y="58"/>
                  </a:cubicBezTo>
                  <a:cubicBezTo>
                    <a:pt x="391" y="58"/>
                    <a:pt x="386" y="58"/>
                    <a:pt x="382" y="58"/>
                  </a:cubicBezTo>
                  <a:cubicBezTo>
                    <a:pt x="381" y="58"/>
                    <a:pt x="380" y="61"/>
                    <a:pt x="380" y="62"/>
                  </a:cubicBezTo>
                  <a:cubicBezTo>
                    <a:pt x="380" y="70"/>
                    <a:pt x="381" y="79"/>
                    <a:pt x="381" y="87"/>
                  </a:cubicBezTo>
                  <a:cubicBezTo>
                    <a:pt x="382" y="89"/>
                    <a:pt x="383" y="90"/>
                    <a:pt x="384" y="91"/>
                  </a:cubicBezTo>
                  <a:cubicBezTo>
                    <a:pt x="385" y="90"/>
                    <a:pt x="386" y="88"/>
                    <a:pt x="386" y="87"/>
                  </a:cubicBezTo>
                  <a:cubicBezTo>
                    <a:pt x="386" y="83"/>
                    <a:pt x="386" y="79"/>
                    <a:pt x="386" y="75"/>
                  </a:cubicBezTo>
                  <a:cubicBezTo>
                    <a:pt x="390" y="75"/>
                    <a:pt x="393" y="74"/>
                    <a:pt x="397" y="74"/>
                  </a:cubicBezTo>
                  <a:cubicBezTo>
                    <a:pt x="397" y="73"/>
                    <a:pt x="397" y="72"/>
                    <a:pt x="396" y="72"/>
                  </a:cubicBezTo>
                  <a:cubicBezTo>
                    <a:pt x="393" y="72"/>
                    <a:pt x="389" y="72"/>
                    <a:pt x="386" y="72"/>
                  </a:cubicBezTo>
                  <a:close/>
                  <a:moveTo>
                    <a:pt x="240" y="138"/>
                  </a:moveTo>
                  <a:cubicBezTo>
                    <a:pt x="235" y="129"/>
                    <a:pt x="230" y="121"/>
                    <a:pt x="225" y="113"/>
                  </a:cubicBezTo>
                  <a:cubicBezTo>
                    <a:pt x="228" y="111"/>
                    <a:pt x="230" y="109"/>
                    <a:pt x="234" y="107"/>
                  </a:cubicBezTo>
                  <a:cubicBezTo>
                    <a:pt x="231" y="106"/>
                    <a:pt x="230" y="106"/>
                    <a:pt x="230" y="106"/>
                  </a:cubicBezTo>
                  <a:cubicBezTo>
                    <a:pt x="224" y="110"/>
                    <a:pt x="218" y="113"/>
                    <a:pt x="212" y="117"/>
                  </a:cubicBezTo>
                  <a:cubicBezTo>
                    <a:pt x="211" y="117"/>
                    <a:pt x="211" y="119"/>
                    <a:pt x="211" y="119"/>
                  </a:cubicBezTo>
                  <a:cubicBezTo>
                    <a:pt x="212" y="119"/>
                    <a:pt x="213" y="120"/>
                    <a:pt x="214" y="119"/>
                  </a:cubicBezTo>
                  <a:cubicBezTo>
                    <a:pt x="216" y="118"/>
                    <a:pt x="218" y="117"/>
                    <a:pt x="220" y="115"/>
                  </a:cubicBezTo>
                  <a:cubicBezTo>
                    <a:pt x="226" y="124"/>
                    <a:pt x="231" y="132"/>
                    <a:pt x="236" y="141"/>
                  </a:cubicBezTo>
                  <a:cubicBezTo>
                    <a:pt x="238" y="139"/>
                    <a:pt x="239" y="139"/>
                    <a:pt x="240" y="138"/>
                  </a:cubicBezTo>
                  <a:close/>
                  <a:moveTo>
                    <a:pt x="105" y="535"/>
                  </a:moveTo>
                  <a:cubicBezTo>
                    <a:pt x="104" y="530"/>
                    <a:pt x="101" y="528"/>
                    <a:pt x="96" y="529"/>
                  </a:cubicBezTo>
                  <a:cubicBezTo>
                    <a:pt x="86" y="532"/>
                    <a:pt x="76" y="535"/>
                    <a:pt x="67" y="538"/>
                  </a:cubicBezTo>
                  <a:cubicBezTo>
                    <a:pt x="67" y="543"/>
                    <a:pt x="69" y="544"/>
                    <a:pt x="72" y="542"/>
                  </a:cubicBezTo>
                  <a:cubicBezTo>
                    <a:pt x="79" y="540"/>
                    <a:pt x="87" y="537"/>
                    <a:pt x="94" y="535"/>
                  </a:cubicBezTo>
                  <a:cubicBezTo>
                    <a:pt x="98" y="534"/>
                    <a:pt x="102" y="535"/>
                    <a:pt x="105" y="535"/>
                  </a:cubicBezTo>
                  <a:close/>
                  <a:moveTo>
                    <a:pt x="194" y="653"/>
                  </a:moveTo>
                  <a:cubicBezTo>
                    <a:pt x="189" y="650"/>
                    <a:pt x="183" y="653"/>
                    <a:pt x="182" y="659"/>
                  </a:cubicBezTo>
                  <a:cubicBezTo>
                    <a:pt x="181" y="662"/>
                    <a:pt x="180" y="664"/>
                    <a:pt x="179" y="667"/>
                  </a:cubicBezTo>
                  <a:cubicBezTo>
                    <a:pt x="178" y="669"/>
                    <a:pt x="176" y="672"/>
                    <a:pt x="180" y="674"/>
                  </a:cubicBezTo>
                  <a:cubicBezTo>
                    <a:pt x="181" y="674"/>
                    <a:pt x="184" y="672"/>
                    <a:pt x="186" y="670"/>
                  </a:cubicBezTo>
                  <a:cubicBezTo>
                    <a:pt x="189" y="664"/>
                    <a:pt x="191" y="659"/>
                    <a:pt x="194" y="653"/>
                  </a:cubicBezTo>
                  <a:close/>
                  <a:moveTo>
                    <a:pt x="413" y="73"/>
                  </a:moveTo>
                  <a:cubicBezTo>
                    <a:pt x="413" y="73"/>
                    <a:pt x="413" y="73"/>
                    <a:pt x="413" y="73"/>
                  </a:cubicBezTo>
                  <a:cubicBezTo>
                    <a:pt x="413" y="69"/>
                    <a:pt x="413" y="64"/>
                    <a:pt x="413" y="60"/>
                  </a:cubicBezTo>
                  <a:cubicBezTo>
                    <a:pt x="413" y="59"/>
                    <a:pt x="411" y="58"/>
                    <a:pt x="410" y="57"/>
                  </a:cubicBezTo>
                  <a:cubicBezTo>
                    <a:pt x="409" y="58"/>
                    <a:pt x="408" y="59"/>
                    <a:pt x="408" y="60"/>
                  </a:cubicBezTo>
                  <a:cubicBezTo>
                    <a:pt x="408" y="69"/>
                    <a:pt x="408" y="77"/>
                    <a:pt x="408" y="86"/>
                  </a:cubicBezTo>
                  <a:cubicBezTo>
                    <a:pt x="408" y="87"/>
                    <a:pt x="410" y="88"/>
                    <a:pt x="410" y="90"/>
                  </a:cubicBezTo>
                  <a:cubicBezTo>
                    <a:pt x="411" y="88"/>
                    <a:pt x="413" y="87"/>
                    <a:pt x="413" y="86"/>
                  </a:cubicBezTo>
                  <a:cubicBezTo>
                    <a:pt x="413" y="82"/>
                    <a:pt x="413" y="78"/>
                    <a:pt x="413" y="73"/>
                  </a:cubicBezTo>
                  <a:close/>
                  <a:moveTo>
                    <a:pt x="130" y="247"/>
                  </a:moveTo>
                  <a:cubicBezTo>
                    <a:pt x="121" y="241"/>
                    <a:pt x="112" y="235"/>
                    <a:pt x="103" y="229"/>
                  </a:cubicBezTo>
                  <a:cubicBezTo>
                    <a:pt x="102" y="231"/>
                    <a:pt x="101" y="232"/>
                    <a:pt x="100" y="233"/>
                  </a:cubicBezTo>
                  <a:cubicBezTo>
                    <a:pt x="109" y="239"/>
                    <a:pt x="118" y="245"/>
                    <a:pt x="127" y="251"/>
                  </a:cubicBezTo>
                  <a:cubicBezTo>
                    <a:pt x="128" y="249"/>
                    <a:pt x="129" y="248"/>
                    <a:pt x="130" y="247"/>
                  </a:cubicBezTo>
                  <a:close/>
                  <a:moveTo>
                    <a:pt x="62" y="523"/>
                  </a:moveTo>
                  <a:cubicBezTo>
                    <a:pt x="62" y="524"/>
                    <a:pt x="62" y="524"/>
                    <a:pt x="61" y="525"/>
                  </a:cubicBezTo>
                  <a:cubicBezTo>
                    <a:pt x="63" y="526"/>
                    <a:pt x="64" y="527"/>
                    <a:pt x="66" y="527"/>
                  </a:cubicBezTo>
                  <a:cubicBezTo>
                    <a:pt x="74" y="525"/>
                    <a:pt x="83" y="522"/>
                    <a:pt x="92" y="520"/>
                  </a:cubicBezTo>
                  <a:cubicBezTo>
                    <a:pt x="93" y="519"/>
                    <a:pt x="93" y="518"/>
                    <a:pt x="94" y="516"/>
                  </a:cubicBezTo>
                  <a:cubicBezTo>
                    <a:pt x="93" y="516"/>
                    <a:pt x="91" y="515"/>
                    <a:pt x="90" y="515"/>
                  </a:cubicBezTo>
                  <a:cubicBezTo>
                    <a:pt x="81" y="517"/>
                    <a:pt x="72" y="520"/>
                    <a:pt x="62" y="523"/>
                  </a:cubicBezTo>
                  <a:close/>
                  <a:moveTo>
                    <a:pt x="770" y="482"/>
                  </a:moveTo>
                  <a:cubicBezTo>
                    <a:pt x="771" y="481"/>
                    <a:pt x="772" y="481"/>
                    <a:pt x="773" y="480"/>
                  </a:cubicBezTo>
                  <a:cubicBezTo>
                    <a:pt x="772" y="479"/>
                    <a:pt x="771" y="477"/>
                    <a:pt x="770" y="477"/>
                  </a:cubicBezTo>
                  <a:cubicBezTo>
                    <a:pt x="761" y="475"/>
                    <a:pt x="753" y="474"/>
                    <a:pt x="744" y="473"/>
                  </a:cubicBezTo>
                  <a:cubicBezTo>
                    <a:pt x="743" y="472"/>
                    <a:pt x="741" y="474"/>
                    <a:pt x="740" y="475"/>
                  </a:cubicBezTo>
                  <a:cubicBezTo>
                    <a:pt x="741" y="476"/>
                    <a:pt x="742" y="477"/>
                    <a:pt x="744" y="478"/>
                  </a:cubicBezTo>
                  <a:cubicBezTo>
                    <a:pt x="752" y="479"/>
                    <a:pt x="761" y="480"/>
                    <a:pt x="770" y="482"/>
                  </a:cubicBezTo>
                  <a:close/>
                  <a:moveTo>
                    <a:pt x="84" y="360"/>
                  </a:moveTo>
                  <a:cubicBezTo>
                    <a:pt x="85" y="360"/>
                    <a:pt x="86" y="359"/>
                    <a:pt x="86" y="358"/>
                  </a:cubicBezTo>
                  <a:cubicBezTo>
                    <a:pt x="86" y="357"/>
                    <a:pt x="85" y="355"/>
                    <a:pt x="84" y="355"/>
                  </a:cubicBezTo>
                  <a:cubicBezTo>
                    <a:pt x="75" y="353"/>
                    <a:pt x="66" y="351"/>
                    <a:pt x="58" y="350"/>
                  </a:cubicBezTo>
                  <a:cubicBezTo>
                    <a:pt x="57" y="350"/>
                    <a:pt x="55" y="351"/>
                    <a:pt x="54" y="352"/>
                  </a:cubicBezTo>
                  <a:cubicBezTo>
                    <a:pt x="55" y="353"/>
                    <a:pt x="56" y="355"/>
                    <a:pt x="57" y="355"/>
                  </a:cubicBezTo>
                  <a:cubicBezTo>
                    <a:pt x="65" y="357"/>
                    <a:pt x="74" y="358"/>
                    <a:pt x="84" y="360"/>
                  </a:cubicBezTo>
                  <a:close/>
                  <a:moveTo>
                    <a:pt x="217" y="153"/>
                  </a:moveTo>
                  <a:cubicBezTo>
                    <a:pt x="221" y="152"/>
                    <a:pt x="222" y="150"/>
                    <a:pt x="219" y="148"/>
                  </a:cubicBezTo>
                  <a:cubicBezTo>
                    <a:pt x="214" y="141"/>
                    <a:pt x="210" y="133"/>
                    <a:pt x="204" y="126"/>
                  </a:cubicBezTo>
                  <a:cubicBezTo>
                    <a:pt x="204" y="125"/>
                    <a:pt x="202" y="125"/>
                    <a:pt x="200" y="125"/>
                  </a:cubicBezTo>
                  <a:cubicBezTo>
                    <a:pt x="200" y="126"/>
                    <a:pt x="200" y="128"/>
                    <a:pt x="200" y="129"/>
                  </a:cubicBezTo>
                  <a:cubicBezTo>
                    <a:pt x="206" y="137"/>
                    <a:pt x="211" y="145"/>
                    <a:pt x="217" y="153"/>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34" name="ïṧḻiḋé">
              <a:extLst>
                <a:ext uri="{FF2B5EF4-FFF2-40B4-BE49-F238E27FC236}">
                  <a16:creationId xmlns="" xmlns:a16="http://schemas.microsoft.com/office/drawing/2014/main" id="{51AB1F06-C5B6-4C89-A880-D054EC66CDC3}"/>
                </a:ext>
              </a:extLst>
            </p:cNvPr>
            <p:cNvSpPr/>
            <p:nvPr/>
          </p:nvSpPr>
          <p:spPr bwMode="auto">
            <a:xfrm>
              <a:off x="898102" y="5542758"/>
              <a:ext cx="636890" cy="636345"/>
            </a:xfrm>
            <a:custGeom>
              <a:avLst/>
              <a:gdLst>
                <a:gd name="T0" fmla="*/ 295 w 591"/>
                <a:gd name="T1" fmla="*/ 590 h 590"/>
                <a:gd name="T2" fmla="*/ 1 w 591"/>
                <a:gd name="T3" fmla="*/ 295 h 590"/>
                <a:gd name="T4" fmla="*/ 297 w 591"/>
                <a:gd name="T5" fmla="*/ 1 h 590"/>
                <a:gd name="T6" fmla="*/ 590 w 591"/>
                <a:gd name="T7" fmla="*/ 297 h 590"/>
                <a:gd name="T8" fmla="*/ 295 w 591"/>
                <a:gd name="T9" fmla="*/ 590 h 590"/>
                <a:gd name="T10" fmla="*/ 93 w 591"/>
                <a:gd name="T11" fmla="*/ 297 h 590"/>
                <a:gd name="T12" fmla="*/ 93 w 591"/>
                <a:gd name="T13" fmla="*/ 481 h 590"/>
                <a:gd name="T14" fmla="*/ 112 w 591"/>
                <a:gd name="T15" fmla="*/ 500 h 590"/>
                <a:gd name="T16" fmla="*/ 474 w 591"/>
                <a:gd name="T17" fmla="*/ 500 h 590"/>
                <a:gd name="T18" fmla="*/ 494 w 591"/>
                <a:gd name="T19" fmla="*/ 480 h 590"/>
                <a:gd name="T20" fmla="*/ 494 w 591"/>
                <a:gd name="T21" fmla="*/ 397 h 590"/>
                <a:gd name="T22" fmla="*/ 494 w 591"/>
                <a:gd name="T23" fmla="*/ 114 h 590"/>
                <a:gd name="T24" fmla="*/ 474 w 591"/>
                <a:gd name="T25" fmla="*/ 94 h 590"/>
                <a:gd name="T26" fmla="*/ 112 w 591"/>
                <a:gd name="T27" fmla="*/ 94 h 590"/>
                <a:gd name="T28" fmla="*/ 93 w 591"/>
                <a:gd name="T29" fmla="*/ 113 h 590"/>
                <a:gd name="T30" fmla="*/ 93 w 591"/>
                <a:gd name="T31" fmla="*/ 297 h 590"/>
                <a:gd name="T32" fmla="*/ 270 w 591"/>
                <a:gd name="T33" fmla="*/ 571 h 590"/>
                <a:gd name="T34" fmla="*/ 269 w 591"/>
                <a:gd name="T35" fmla="*/ 572 h 590"/>
                <a:gd name="T36" fmla="*/ 273 w 591"/>
                <a:gd name="T37" fmla="*/ 574 h 590"/>
                <a:gd name="T38" fmla="*/ 291 w 591"/>
                <a:gd name="T39" fmla="*/ 555 h 590"/>
                <a:gd name="T40" fmla="*/ 271 w 591"/>
                <a:gd name="T41" fmla="*/ 544 h 590"/>
                <a:gd name="T42" fmla="*/ 266 w 591"/>
                <a:gd name="T43" fmla="*/ 553 h 590"/>
                <a:gd name="T44" fmla="*/ 273 w 591"/>
                <a:gd name="T45" fmla="*/ 561 h 590"/>
                <a:gd name="T46" fmla="*/ 284 w 591"/>
                <a:gd name="T47" fmla="*/ 561 h 590"/>
                <a:gd name="T48" fmla="*/ 270 w 591"/>
                <a:gd name="T49" fmla="*/ 571 h 590"/>
                <a:gd name="T50" fmla="*/ 311 w 591"/>
                <a:gd name="T51" fmla="*/ 571 h 590"/>
                <a:gd name="T52" fmla="*/ 311 w 591"/>
                <a:gd name="T53" fmla="*/ 570 h 590"/>
                <a:gd name="T54" fmla="*/ 317 w 591"/>
                <a:gd name="T55" fmla="*/ 564 h 590"/>
                <a:gd name="T56" fmla="*/ 323 w 591"/>
                <a:gd name="T57" fmla="*/ 558 h 590"/>
                <a:gd name="T58" fmla="*/ 323 w 591"/>
                <a:gd name="T59" fmla="*/ 545 h 590"/>
                <a:gd name="T60" fmla="*/ 305 w 591"/>
                <a:gd name="T61" fmla="*/ 546 h 590"/>
                <a:gd name="T62" fmla="*/ 304 w 591"/>
                <a:gd name="T63" fmla="*/ 550 h 590"/>
                <a:gd name="T64" fmla="*/ 317 w 591"/>
                <a:gd name="T65" fmla="*/ 546 h 590"/>
                <a:gd name="T66" fmla="*/ 318 w 591"/>
                <a:gd name="T67" fmla="*/ 558 h 590"/>
                <a:gd name="T68" fmla="*/ 311 w 591"/>
                <a:gd name="T69" fmla="*/ 566 h 590"/>
                <a:gd name="T70" fmla="*/ 303 w 591"/>
                <a:gd name="T71" fmla="*/ 574 h 590"/>
                <a:gd name="T72" fmla="*/ 303 w 591"/>
                <a:gd name="T73" fmla="*/ 576 h 590"/>
                <a:gd name="T74" fmla="*/ 325 w 591"/>
                <a:gd name="T75" fmla="*/ 575 h 590"/>
                <a:gd name="T76" fmla="*/ 328 w 591"/>
                <a:gd name="T77" fmla="*/ 572 h 590"/>
                <a:gd name="T78" fmla="*/ 325 w 591"/>
                <a:gd name="T79" fmla="*/ 570 h 590"/>
                <a:gd name="T80" fmla="*/ 311 w 591"/>
                <a:gd name="T81" fmla="*/ 571 h 590"/>
                <a:gd name="T82" fmla="*/ 344 w 591"/>
                <a:gd name="T83" fmla="*/ 553 h 590"/>
                <a:gd name="T84" fmla="*/ 356 w 591"/>
                <a:gd name="T85" fmla="*/ 562 h 590"/>
                <a:gd name="T86" fmla="*/ 339 w 591"/>
                <a:gd name="T87" fmla="*/ 565 h 590"/>
                <a:gd name="T88" fmla="*/ 341 w 591"/>
                <a:gd name="T89" fmla="*/ 569 h 590"/>
                <a:gd name="T90" fmla="*/ 358 w 591"/>
                <a:gd name="T91" fmla="*/ 567 h 590"/>
                <a:gd name="T92" fmla="*/ 358 w 591"/>
                <a:gd name="T93" fmla="*/ 554 h 590"/>
                <a:gd name="T94" fmla="*/ 355 w 591"/>
                <a:gd name="T95" fmla="*/ 552 h 590"/>
                <a:gd name="T96" fmla="*/ 357 w 591"/>
                <a:gd name="T97" fmla="*/ 541 h 590"/>
                <a:gd name="T98" fmla="*/ 341 w 591"/>
                <a:gd name="T99" fmla="*/ 539 h 590"/>
                <a:gd name="T100" fmla="*/ 339 w 591"/>
                <a:gd name="T101" fmla="*/ 542 h 590"/>
                <a:gd name="T102" fmla="*/ 352 w 591"/>
                <a:gd name="T103" fmla="*/ 543 h 590"/>
                <a:gd name="T104" fmla="*/ 344 w 591"/>
                <a:gd name="T105" fmla="*/ 553 h 590"/>
                <a:gd name="T106" fmla="*/ 249 w 591"/>
                <a:gd name="T107" fmla="*/ 535 h 590"/>
                <a:gd name="T108" fmla="*/ 235 w 591"/>
                <a:gd name="T109" fmla="*/ 540 h 590"/>
                <a:gd name="T110" fmla="*/ 235 w 591"/>
                <a:gd name="T111" fmla="*/ 542 h 590"/>
                <a:gd name="T112" fmla="*/ 242 w 591"/>
                <a:gd name="T113" fmla="*/ 541 h 590"/>
                <a:gd name="T114" fmla="*/ 237 w 591"/>
                <a:gd name="T115" fmla="*/ 565 h 590"/>
                <a:gd name="T116" fmla="*/ 239 w 591"/>
                <a:gd name="T117" fmla="*/ 569 h 590"/>
                <a:gd name="T118" fmla="*/ 242 w 591"/>
                <a:gd name="T119" fmla="*/ 567 h 590"/>
                <a:gd name="T120" fmla="*/ 249 w 591"/>
                <a:gd name="T121" fmla="*/ 535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1" h="590">
                  <a:moveTo>
                    <a:pt x="295" y="590"/>
                  </a:moveTo>
                  <a:cubicBezTo>
                    <a:pt x="132" y="589"/>
                    <a:pt x="0" y="456"/>
                    <a:pt x="1" y="295"/>
                  </a:cubicBezTo>
                  <a:cubicBezTo>
                    <a:pt x="2" y="131"/>
                    <a:pt x="135" y="0"/>
                    <a:pt x="297" y="1"/>
                  </a:cubicBezTo>
                  <a:cubicBezTo>
                    <a:pt x="460" y="2"/>
                    <a:pt x="591" y="135"/>
                    <a:pt x="590" y="297"/>
                  </a:cubicBezTo>
                  <a:cubicBezTo>
                    <a:pt x="589" y="458"/>
                    <a:pt x="458" y="590"/>
                    <a:pt x="295" y="590"/>
                  </a:cubicBezTo>
                  <a:close/>
                  <a:moveTo>
                    <a:pt x="93" y="297"/>
                  </a:moveTo>
                  <a:cubicBezTo>
                    <a:pt x="93" y="358"/>
                    <a:pt x="93" y="419"/>
                    <a:pt x="93" y="481"/>
                  </a:cubicBezTo>
                  <a:cubicBezTo>
                    <a:pt x="93" y="494"/>
                    <a:pt x="99" y="500"/>
                    <a:pt x="112" y="500"/>
                  </a:cubicBezTo>
                  <a:cubicBezTo>
                    <a:pt x="233" y="500"/>
                    <a:pt x="353" y="500"/>
                    <a:pt x="474" y="500"/>
                  </a:cubicBezTo>
                  <a:cubicBezTo>
                    <a:pt x="488" y="500"/>
                    <a:pt x="494" y="494"/>
                    <a:pt x="494" y="480"/>
                  </a:cubicBezTo>
                  <a:cubicBezTo>
                    <a:pt x="494" y="452"/>
                    <a:pt x="494" y="425"/>
                    <a:pt x="494" y="397"/>
                  </a:cubicBezTo>
                  <a:cubicBezTo>
                    <a:pt x="494" y="303"/>
                    <a:pt x="494" y="208"/>
                    <a:pt x="494" y="114"/>
                  </a:cubicBezTo>
                  <a:cubicBezTo>
                    <a:pt x="494" y="100"/>
                    <a:pt x="488" y="94"/>
                    <a:pt x="474" y="94"/>
                  </a:cubicBezTo>
                  <a:cubicBezTo>
                    <a:pt x="353" y="94"/>
                    <a:pt x="233" y="94"/>
                    <a:pt x="112" y="94"/>
                  </a:cubicBezTo>
                  <a:cubicBezTo>
                    <a:pt x="99" y="94"/>
                    <a:pt x="93" y="100"/>
                    <a:pt x="93" y="113"/>
                  </a:cubicBezTo>
                  <a:cubicBezTo>
                    <a:pt x="93" y="174"/>
                    <a:pt x="93" y="235"/>
                    <a:pt x="93" y="297"/>
                  </a:cubicBezTo>
                  <a:close/>
                  <a:moveTo>
                    <a:pt x="270" y="571"/>
                  </a:moveTo>
                  <a:cubicBezTo>
                    <a:pt x="269" y="571"/>
                    <a:pt x="269" y="572"/>
                    <a:pt x="269" y="572"/>
                  </a:cubicBezTo>
                  <a:cubicBezTo>
                    <a:pt x="270" y="573"/>
                    <a:pt x="272" y="574"/>
                    <a:pt x="273" y="574"/>
                  </a:cubicBezTo>
                  <a:cubicBezTo>
                    <a:pt x="283" y="575"/>
                    <a:pt x="291" y="566"/>
                    <a:pt x="291" y="555"/>
                  </a:cubicBezTo>
                  <a:cubicBezTo>
                    <a:pt x="290" y="544"/>
                    <a:pt x="280" y="539"/>
                    <a:pt x="271" y="544"/>
                  </a:cubicBezTo>
                  <a:cubicBezTo>
                    <a:pt x="267" y="546"/>
                    <a:pt x="265" y="549"/>
                    <a:pt x="266" y="553"/>
                  </a:cubicBezTo>
                  <a:cubicBezTo>
                    <a:pt x="267" y="556"/>
                    <a:pt x="270" y="560"/>
                    <a:pt x="273" y="561"/>
                  </a:cubicBezTo>
                  <a:cubicBezTo>
                    <a:pt x="276" y="562"/>
                    <a:pt x="280" y="561"/>
                    <a:pt x="284" y="561"/>
                  </a:cubicBezTo>
                  <a:cubicBezTo>
                    <a:pt x="284" y="569"/>
                    <a:pt x="279" y="573"/>
                    <a:pt x="270" y="571"/>
                  </a:cubicBezTo>
                  <a:close/>
                  <a:moveTo>
                    <a:pt x="311" y="571"/>
                  </a:moveTo>
                  <a:cubicBezTo>
                    <a:pt x="311" y="571"/>
                    <a:pt x="311" y="570"/>
                    <a:pt x="311" y="570"/>
                  </a:cubicBezTo>
                  <a:cubicBezTo>
                    <a:pt x="313" y="568"/>
                    <a:pt x="315" y="566"/>
                    <a:pt x="317" y="564"/>
                  </a:cubicBezTo>
                  <a:cubicBezTo>
                    <a:pt x="319" y="562"/>
                    <a:pt x="321" y="560"/>
                    <a:pt x="323" y="558"/>
                  </a:cubicBezTo>
                  <a:cubicBezTo>
                    <a:pt x="326" y="554"/>
                    <a:pt x="326" y="549"/>
                    <a:pt x="323" y="545"/>
                  </a:cubicBezTo>
                  <a:cubicBezTo>
                    <a:pt x="319" y="541"/>
                    <a:pt x="309" y="541"/>
                    <a:pt x="305" y="546"/>
                  </a:cubicBezTo>
                  <a:cubicBezTo>
                    <a:pt x="304" y="547"/>
                    <a:pt x="305" y="549"/>
                    <a:pt x="304" y="550"/>
                  </a:cubicBezTo>
                  <a:cubicBezTo>
                    <a:pt x="309" y="546"/>
                    <a:pt x="314" y="544"/>
                    <a:pt x="317" y="546"/>
                  </a:cubicBezTo>
                  <a:cubicBezTo>
                    <a:pt x="320" y="548"/>
                    <a:pt x="320" y="554"/>
                    <a:pt x="318" y="558"/>
                  </a:cubicBezTo>
                  <a:cubicBezTo>
                    <a:pt x="316" y="561"/>
                    <a:pt x="313" y="563"/>
                    <a:pt x="311" y="566"/>
                  </a:cubicBezTo>
                  <a:cubicBezTo>
                    <a:pt x="308" y="569"/>
                    <a:pt x="305" y="571"/>
                    <a:pt x="303" y="574"/>
                  </a:cubicBezTo>
                  <a:cubicBezTo>
                    <a:pt x="303" y="575"/>
                    <a:pt x="303" y="575"/>
                    <a:pt x="303" y="576"/>
                  </a:cubicBezTo>
                  <a:cubicBezTo>
                    <a:pt x="311" y="575"/>
                    <a:pt x="318" y="575"/>
                    <a:pt x="325" y="575"/>
                  </a:cubicBezTo>
                  <a:cubicBezTo>
                    <a:pt x="326" y="574"/>
                    <a:pt x="327" y="573"/>
                    <a:pt x="328" y="572"/>
                  </a:cubicBezTo>
                  <a:cubicBezTo>
                    <a:pt x="327" y="571"/>
                    <a:pt x="326" y="570"/>
                    <a:pt x="325" y="570"/>
                  </a:cubicBezTo>
                  <a:cubicBezTo>
                    <a:pt x="320" y="570"/>
                    <a:pt x="316" y="571"/>
                    <a:pt x="311" y="571"/>
                  </a:cubicBezTo>
                  <a:close/>
                  <a:moveTo>
                    <a:pt x="344" y="553"/>
                  </a:moveTo>
                  <a:cubicBezTo>
                    <a:pt x="350" y="555"/>
                    <a:pt x="358" y="555"/>
                    <a:pt x="356" y="562"/>
                  </a:cubicBezTo>
                  <a:cubicBezTo>
                    <a:pt x="354" y="572"/>
                    <a:pt x="346" y="566"/>
                    <a:pt x="339" y="565"/>
                  </a:cubicBezTo>
                  <a:cubicBezTo>
                    <a:pt x="340" y="567"/>
                    <a:pt x="341" y="569"/>
                    <a:pt x="341" y="569"/>
                  </a:cubicBezTo>
                  <a:cubicBezTo>
                    <a:pt x="347" y="569"/>
                    <a:pt x="353" y="569"/>
                    <a:pt x="358" y="567"/>
                  </a:cubicBezTo>
                  <a:cubicBezTo>
                    <a:pt x="364" y="565"/>
                    <a:pt x="364" y="557"/>
                    <a:pt x="358" y="554"/>
                  </a:cubicBezTo>
                  <a:cubicBezTo>
                    <a:pt x="357" y="553"/>
                    <a:pt x="356" y="553"/>
                    <a:pt x="355" y="552"/>
                  </a:cubicBezTo>
                  <a:cubicBezTo>
                    <a:pt x="358" y="549"/>
                    <a:pt x="360" y="545"/>
                    <a:pt x="357" y="541"/>
                  </a:cubicBezTo>
                  <a:cubicBezTo>
                    <a:pt x="354" y="537"/>
                    <a:pt x="345" y="536"/>
                    <a:pt x="341" y="539"/>
                  </a:cubicBezTo>
                  <a:cubicBezTo>
                    <a:pt x="340" y="539"/>
                    <a:pt x="340" y="541"/>
                    <a:pt x="339" y="542"/>
                  </a:cubicBezTo>
                  <a:cubicBezTo>
                    <a:pt x="346" y="539"/>
                    <a:pt x="350" y="539"/>
                    <a:pt x="352" y="543"/>
                  </a:cubicBezTo>
                  <a:cubicBezTo>
                    <a:pt x="355" y="549"/>
                    <a:pt x="350" y="551"/>
                    <a:pt x="344" y="553"/>
                  </a:cubicBezTo>
                  <a:close/>
                  <a:moveTo>
                    <a:pt x="249" y="535"/>
                  </a:moveTo>
                  <a:cubicBezTo>
                    <a:pt x="243" y="537"/>
                    <a:pt x="239" y="539"/>
                    <a:pt x="235" y="540"/>
                  </a:cubicBezTo>
                  <a:cubicBezTo>
                    <a:pt x="235" y="541"/>
                    <a:pt x="235" y="542"/>
                    <a:pt x="235" y="542"/>
                  </a:cubicBezTo>
                  <a:cubicBezTo>
                    <a:pt x="237" y="542"/>
                    <a:pt x="239" y="542"/>
                    <a:pt x="242" y="541"/>
                  </a:cubicBezTo>
                  <a:cubicBezTo>
                    <a:pt x="240" y="550"/>
                    <a:pt x="239" y="557"/>
                    <a:pt x="237" y="565"/>
                  </a:cubicBezTo>
                  <a:cubicBezTo>
                    <a:pt x="237" y="567"/>
                    <a:pt x="238" y="568"/>
                    <a:pt x="239" y="569"/>
                  </a:cubicBezTo>
                  <a:cubicBezTo>
                    <a:pt x="240" y="569"/>
                    <a:pt x="242" y="568"/>
                    <a:pt x="242" y="567"/>
                  </a:cubicBezTo>
                  <a:cubicBezTo>
                    <a:pt x="244" y="557"/>
                    <a:pt x="246" y="547"/>
                    <a:pt x="249" y="535"/>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6" name="ïšḻïḋè">
              <a:extLst>
                <a:ext uri="{FF2B5EF4-FFF2-40B4-BE49-F238E27FC236}">
                  <a16:creationId xmlns="" xmlns:a16="http://schemas.microsoft.com/office/drawing/2014/main" id="{B5A1BB3B-879B-4261-B138-AB27FEABE4E9}"/>
                </a:ext>
              </a:extLst>
            </p:cNvPr>
            <p:cNvSpPr/>
            <p:nvPr/>
          </p:nvSpPr>
          <p:spPr bwMode="auto">
            <a:xfrm>
              <a:off x="1456128" y="6171489"/>
              <a:ext cx="18492" cy="17404"/>
            </a:xfrm>
            <a:custGeom>
              <a:avLst/>
              <a:gdLst>
                <a:gd name="T0" fmla="*/ 1 w 17"/>
                <a:gd name="T1" fmla="*/ 16 h 16"/>
                <a:gd name="T2" fmla="*/ 9 w 17"/>
                <a:gd name="T3" fmla="*/ 0 h 16"/>
                <a:gd name="T4" fmla="*/ 16 w 17"/>
                <a:gd name="T5" fmla="*/ 4 h 16"/>
                <a:gd name="T6" fmla="*/ 15 w 17"/>
                <a:gd name="T7" fmla="*/ 12 h 16"/>
                <a:gd name="T8" fmla="*/ 1 w 17"/>
                <a:gd name="T9" fmla="*/ 16 h 16"/>
              </a:gdLst>
              <a:ahLst/>
              <a:cxnLst>
                <a:cxn ang="0">
                  <a:pos x="T0" y="T1"/>
                </a:cxn>
                <a:cxn ang="0">
                  <a:pos x="T2" y="T3"/>
                </a:cxn>
                <a:cxn ang="0">
                  <a:pos x="T4" y="T5"/>
                </a:cxn>
                <a:cxn ang="0">
                  <a:pos x="T6" y="T7"/>
                </a:cxn>
                <a:cxn ang="0">
                  <a:pos x="T8" y="T9"/>
                </a:cxn>
              </a:cxnLst>
              <a:rect l="0" t="0" r="r" b="b"/>
              <a:pathLst>
                <a:path w="17" h="16">
                  <a:moveTo>
                    <a:pt x="1" y="16"/>
                  </a:moveTo>
                  <a:cubicBezTo>
                    <a:pt x="0" y="12"/>
                    <a:pt x="7" y="0"/>
                    <a:pt x="9" y="0"/>
                  </a:cubicBezTo>
                  <a:cubicBezTo>
                    <a:pt x="12" y="1"/>
                    <a:pt x="15" y="2"/>
                    <a:pt x="16" y="4"/>
                  </a:cubicBezTo>
                  <a:cubicBezTo>
                    <a:pt x="17" y="6"/>
                    <a:pt x="16" y="10"/>
                    <a:pt x="15" y="12"/>
                  </a:cubicBezTo>
                  <a:cubicBezTo>
                    <a:pt x="11" y="16"/>
                    <a:pt x="6" y="16"/>
                    <a:pt x="1" y="16"/>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7" name="işlîḍê">
              <a:extLst>
                <a:ext uri="{FF2B5EF4-FFF2-40B4-BE49-F238E27FC236}">
                  <a16:creationId xmlns="" xmlns:a16="http://schemas.microsoft.com/office/drawing/2014/main" id="{955E4753-F9FB-4E83-99F1-98C8C1F9EEE7}"/>
                </a:ext>
              </a:extLst>
            </p:cNvPr>
            <p:cNvSpPr/>
            <p:nvPr/>
          </p:nvSpPr>
          <p:spPr bwMode="auto">
            <a:xfrm>
              <a:off x="1153184" y="6232948"/>
              <a:ext cx="26107" cy="21755"/>
            </a:xfrm>
            <a:custGeom>
              <a:avLst/>
              <a:gdLst>
                <a:gd name="T0" fmla="*/ 24 w 24"/>
                <a:gd name="T1" fmla="*/ 4 h 20"/>
                <a:gd name="T2" fmla="*/ 6 w 24"/>
                <a:gd name="T3" fmla="*/ 20 h 20"/>
                <a:gd name="T4" fmla="*/ 0 w 24"/>
                <a:gd name="T5" fmla="*/ 12 h 20"/>
                <a:gd name="T6" fmla="*/ 1 w 24"/>
                <a:gd name="T7" fmla="*/ 12 h 20"/>
                <a:gd name="T8" fmla="*/ 3 w 24"/>
                <a:gd name="T9" fmla="*/ 13 h 20"/>
                <a:gd name="T10" fmla="*/ 11 w 24"/>
                <a:gd name="T11" fmla="*/ 10 h 20"/>
                <a:gd name="T12" fmla="*/ 14 w 24"/>
                <a:gd name="T13" fmla="*/ 0 h 20"/>
                <a:gd name="T14" fmla="*/ 22 w 24"/>
                <a:gd name="T15" fmla="*/ 4 h 20"/>
                <a:gd name="T16" fmla="*/ 24 w 24"/>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0">
                  <a:moveTo>
                    <a:pt x="24" y="4"/>
                  </a:moveTo>
                  <a:cubicBezTo>
                    <a:pt x="18" y="9"/>
                    <a:pt x="12" y="14"/>
                    <a:pt x="6" y="20"/>
                  </a:cubicBezTo>
                  <a:cubicBezTo>
                    <a:pt x="4" y="17"/>
                    <a:pt x="2" y="15"/>
                    <a:pt x="0" y="12"/>
                  </a:cubicBezTo>
                  <a:cubicBezTo>
                    <a:pt x="1" y="12"/>
                    <a:pt x="1" y="12"/>
                    <a:pt x="1" y="12"/>
                  </a:cubicBezTo>
                  <a:cubicBezTo>
                    <a:pt x="2" y="12"/>
                    <a:pt x="2" y="13"/>
                    <a:pt x="3" y="13"/>
                  </a:cubicBezTo>
                  <a:cubicBezTo>
                    <a:pt x="7" y="16"/>
                    <a:pt x="9" y="16"/>
                    <a:pt x="11" y="10"/>
                  </a:cubicBezTo>
                  <a:cubicBezTo>
                    <a:pt x="12" y="7"/>
                    <a:pt x="13" y="3"/>
                    <a:pt x="14" y="0"/>
                  </a:cubicBezTo>
                  <a:cubicBezTo>
                    <a:pt x="16" y="1"/>
                    <a:pt x="19" y="2"/>
                    <a:pt x="22" y="4"/>
                  </a:cubicBezTo>
                  <a:cubicBezTo>
                    <a:pt x="22" y="4"/>
                    <a:pt x="23" y="4"/>
                    <a:pt x="24" y="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9" name="ïṣ1îḑé">
              <a:extLst>
                <a:ext uri="{FF2B5EF4-FFF2-40B4-BE49-F238E27FC236}">
                  <a16:creationId xmlns="" xmlns:a16="http://schemas.microsoft.com/office/drawing/2014/main" id="{7D63D7BD-2FAE-4381-AA99-37B9E70BA051}"/>
                </a:ext>
              </a:extLst>
            </p:cNvPr>
            <p:cNvSpPr/>
            <p:nvPr/>
          </p:nvSpPr>
          <p:spPr bwMode="auto">
            <a:xfrm>
              <a:off x="1159711" y="6246002"/>
              <a:ext cx="19580" cy="17404"/>
            </a:xfrm>
            <a:custGeom>
              <a:avLst/>
              <a:gdLst>
                <a:gd name="T0" fmla="*/ 0 w 18"/>
                <a:gd name="T1" fmla="*/ 10 h 16"/>
                <a:gd name="T2" fmla="*/ 10 w 18"/>
                <a:gd name="T3" fmla="*/ 7 h 16"/>
                <a:gd name="T4" fmla="*/ 16 w 18"/>
                <a:gd name="T5" fmla="*/ 0 h 16"/>
                <a:gd name="T6" fmla="*/ 18 w 18"/>
                <a:gd name="T7" fmla="*/ 1 h 16"/>
                <a:gd name="T8" fmla="*/ 17 w 18"/>
                <a:gd name="T9" fmla="*/ 14 h 16"/>
                <a:gd name="T10" fmla="*/ 15 w 18"/>
                <a:gd name="T11" fmla="*/ 16 h 16"/>
                <a:gd name="T12" fmla="*/ 0 w 18"/>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0" y="10"/>
                  </a:moveTo>
                  <a:cubicBezTo>
                    <a:pt x="5" y="9"/>
                    <a:pt x="8" y="8"/>
                    <a:pt x="10" y="7"/>
                  </a:cubicBezTo>
                  <a:cubicBezTo>
                    <a:pt x="13" y="5"/>
                    <a:pt x="14" y="2"/>
                    <a:pt x="16" y="0"/>
                  </a:cubicBezTo>
                  <a:cubicBezTo>
                    <a:pt x="17" y="0"/>
                    <a:pt x="17" y="1"/>
                    <a:pt x="18" y="1"/>
                  </a:cubicBezTo>
                  <a:cubicBezTo>
                    <a:pt x="18" y="5"/>
                    <a:pt x="18" y="10"/>
                    <a:pt x="17" y="14"/>
                  </a:cubicBezTo>
                  <a:cubicBezTo>
                    <a:pt x="17" y="15"/>
                    <a:pt x="15" y="16"/>
                    <a:pt x="15" y="16"/>
                  </a:cubicBezTo>
                  <a:cubicBezTo>
                    <a:pt x="10" y="14"/>
                    <a:pt x="6" y="12"/>
                    <a:pt x="0" y="1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0" name="íṧḷíḑè">
              <a:extLst>
                <a:ext uri="{FF2B5EF4-FFF2-40B4-BE49-F238E27FC236}">
                  <a16:creationId xmlns="" xmlns:a16="http://schemas.microsoft.com/office/drawing/2014/main" id="{7FB125D1-12F2-4605-9F8A-50A2A121AB6C}"/>
                </a:ext>
              </a:extLst>
            </p:cNvPr>
            <p:cNvSpPr/>
            <p:nvPr/>
          </p:nvSpPr>
          <p:spPr bwMode="auto">
            <a:xfrm>
              <a:off x="1144482" y="6224246"/>
              <a:ext cx="15229" cy="7614"/>
            </a:xfrm>
            <a:custGeom>
              <a:avLst/>
              <a:gdLst>
                <a:gd name="T0" fmla="*/ 14 w 14"/>
                <a:gd name="T1" fmla="*/ 5 h 7"/>
                <a:gd name="T2" fmla="*/ 6 w 14"/>
                <a:gd name="T3" fmla="*/ 7 h 7"/>
                <a:gd name="T4" fmla="*/ 1 w 14"/>
                <a:gd name="T5" fmla="*/ 7 h 7"/>
                <a:gd name="T6" fmla="*/ 0 w 14"/>
                <a:gd name="T7" fmla="*/ 5 h 7"/>
                <a:gd name="T8" fmla="*/ 4 w 14"/>
                <a:gd name="T9" fmla="*/ 2 h 7"/>
                <a:gd name="T10" fmla="*/ 7 w 14"/>
                <a:gd name="T11" fmla="*/ 1 h 7"/>
                <a:gd name="T12" fmla="*/ 14 w 14"/>
                <a:gd name="T13" fmla="*/ 0 h 7"/>
                <a:gd name="T14" fmla="*/ 14 w 14"/>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5"/>
                  </a:moveTo>
                  <a:cubicBezTo>
                    <a:pt x="11" y="6"/>
                    <a:pt x="9" y="6"/>
                    <a:pt x="6" y="7"/>
                  </a:cubicBezTo>
                  <a:cubicBezTo>
                    <a:pt x="5" y="7"/>
                    <a:pt x="3" y="7"/>
                    <a:pt x="1" y="7"/>
                  </a:cubicBezTo>
                  <a:cubicBezTo>
                    <a:pt x="1" y="7"/>
                    <a:pt x="0" y="5"/>
                    <a:pt x="0" y="5"/>
                  </a:cubicBezTo>
                  <a:cubicBezTo>
                    <a:pt x="1" y="3"/>
                    <a:pt x="3" y="3"/>
                    <a:pt x="4" y="2"/>
                  </a:cubicBezTo>
                  <a:cubicBezTo>
                    <a:pt x="5" y="1"/>
                    <a:pt x="6" y="1"/>
                    <a:pt x="7" y="1"/>
                  </a:cubicBezTo>
                  <a:cubicBezTo>
                    <a:pt x="10" y="0"/>
                    <a:pt x="12" y="0"/>
                    <a:pt x="14" y="0"/>
                  </a:cubicBezTo>
                  <a:cubicBezTo>
                    <a:pt x="14" y="2"/>
                    <a:pt x="14" y="4"/>
                    <a:pt x="14" y="5"/>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1" name="íSlide">
              <a:extLst>
                <a:ext uri="{FF2B5EF4-FFF2-40B4-BE49-F238E27FC236}">
                  <a16:creationId xmlns="" xmlns:a16="http://schemas.microsoft.com/office/drawing/2014/main" id="{85785528-9C84-4240-BD12-92B0F308FE90}"/>
                </a:ext>
              </a:extLst>
            </p:cNvPr>
            <p:cNvSpPr/>
            <p:nvPr/>
          </p:nvSpPr>
          <p:spPr bwMode="auto">
            <a:xfrm>
              <a:off x="1145570" y="6235124"/>
              <a:ext cx="11965" cy="5439"/>
            </a:xfrm>
            <a:custGeom>
              <a:avLst/>
              <a:gdLst>
                <a:gd name="T0" fmla="*/ 11 w 11"/>
                <a:gd name="T1" fmla="*/ 4 h 5"/>
                <a:gd name="T2" fmla="*/ 4 w 11"/>
                <a:gd name="T3" fmla="*/ 5 h 5"/>
                <a:gd name="T4" fmla="*/ 0 w 11"/>
                <a:gd name="T5" fmla="*/ 5 h 5"/>
                <a:gd name="T6" fmla="*/ 0 w 11"/>
                <a:gd name="T7" fmla="*/ 2 h 5"/>
                <a:gd name="T8" fmla="*/ 9 w 11"/>
                <a:gd name="T9" fmla="*/ 0 h 5"/>
                <a:gd name="T10" fmla="*/ 11 w 11"/>
                <a:gd name="T11" fmla="*/ 4 h 5"/>
              </a:gdLst>
              <a:ahLst/>
              <a:cxnLst>
                <a:cxn ang="0">
                  <a:pos x="T0" y="T1"/>
                </a:cxn>
                <a:cxn ang="0">
                  <a:pos x="T2" y="T3"/>
                </a:cxn>
                <a:cxn ang="0">
                  <a:pos x="T4" y="T5"/>
                </a:cxn>
                <a:cxn ang="0">
                  <a:pos x="T6" y="T7"/>
                </a:cxn>
                <a:cxn ang="0">
                  <a:pos x="T8" y="T9"/>
                </a:cxn>
                <a:cxn ang="0">
                  <a:pos x="T10" y="T11"/>
                </a:cxn>
              </a:cxnLst>
              <a:rect l="0" t="0" r="r" b="b"/>
              <a:pathLst>
                <a:path w="11" h="5">
                  <a:moveTo>
                    <a:pt x="11" y="4"/>
                  </a:moveTo>
                  <a:cubicBezTo>
                    <a:pt x="8" y="5"/>
                    <a:pt x="6" y="5"/>
                    <a:pt x="4" y="5"/>
                  </a:cubicBezTo>
                  <a:cubicBezTo>
                    <a:pt x="3" y="5"/>
                    <a:pt x="1" y="5"/>
                    <a:pt x="0" y="5"/>
                  </a:cubicBezTo>
                  <a:cubicBezTo>
                    <a:pt x="0" y="5"/>
                    <a:pt x="0" y="2"/>
                    <a:pt x="0" y="2"/>
                  </a:cubicBezTo>
                  <a:cubicBezTo>
                    <a:pt x="3" y="1"/>
                    <a:pt x="6" y="1"/>
                    <a:pt x="9" y="0"/>
                  </a:cubicBezTo>
                  <a:cubicBezTo>
                    <a:pt x="10" y="0"/>
                    <a:pt x="10" y="3"/>
                    <a:pt x="11" y="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2" name="íşḻïḓè">
              <a:extLst>
                <a:ext uri="{FF2B5EF4-FFF2-40B4-BE49-F238E27FC236}">
                  <a16:creationId xmlns="" xmlns:a16="http://schemas.microsoft.com/office/drawing/2014/main" id="{E7A7D8A1-5631-4880-83CA-6FDDD715B2E4}"/>
                </a:ext>
              </a:extLst>
            </p:cNvPr>
            <p:cNvSpPr/>
            <p:nvPr/>
          </p:nvSpPr>
          <p:spPr bwMode="auto">
            <a:xfrm>
              <a:off x="1036792" y="6199771"/>
              <a:ext cx="20668" cy="17948"/>
            </a:xfrm>
            <a:custGeom>
              <a:avLst/>
              <a:gdLst>
                <a:gd name="T0" fmla="*/ 0 w 19"/>
                <a:gd name="T1" fmla="*/ 13 h 17"/>
                <a:gd name="T2" fmla="*/ 1 w 19"/>
                <a:gd name="T3" fmla="*/ 4 h 17"/>
                <a:gd name="T4" fmla="*/ 6 w 19"/>
                <a:gd name="T5" fmla="*/ 0 h 17"/>
                <a:gd name="T6" fmla="*/ 7 w 19"/>
                <a:gd name="T7" fmla="*/ 5 h 17"/>
                <a:gd name="T8" fmla="*/ 7 w 19"/>
                <a:gd name="T9" fmla="*/ 10 h 17"/>
                <a:gd name="T10" fmla="*/ 11 w 19"/>
                <a:gd name="T11" fmla="*/ 8 h 17"/>
                <a:gd name="T12" fmla="*/ 13 w 19"/>
                <a:gd name="T13" fmla="*/ 5 h 17"/>
                <a:gd name="T14" fmla="*/ 19 w 19"/>
                <a:gd name="T15" fmla="*/ 4 h 17"/>
                <a:gd name="T16" fmla="*/ 18 w 19"/>
                <a:gd name="T17" fmla="*/ 9 h 17"/>
                <a:gd name="T18" fmla="*/ 15 w 19"/>
                <a:gd name="T19" fmla="*/ 14 h 17"/>
                <a:gd name="T20" fmla="*/ 8 w 19"/>
                <a:gd name="T21" fmla="*/ 16 h 17"/>
                <a:gd name="T22" fmla="*/ 0 w 19"/>
                <a:gd name="T23"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3"/>
                  </a:moveTo>
                  <a:cubicBezTo>
                    <a:pt x="0" y="10"/>
                    <a:pt x="0" y="6"/>
                    <a:pt x="1" y="4"/>
                  </a:cubicBezTo>
                  <a:cubicBezTo>
                    <a:pt x="1" y="2"/>
                    <a:pt x="4" y="1"/>
                    <a:pt x="6" y="0"/>
                  </a:cubicBezTo>
                  <a:cubicBezTo>
                    <a:pt x="6" y="2"/>
                    <a:pt x="7" y="4"/>
                    <a:pt x="7" y="5"/>
                  </a:cubicBezTo>
                  <a:cubicBezTo>
                    <a:pt x="7" y="7"/>
                    <a:pt x="7" y="9"/>
                    <a:pt x="7" y="10"/>
                  </a:cubicBezTo>
                  <a:cubicBezTo>
                    <a:pt x="8" y="9"/>
                    <a:pt x="10" y="9"/>
                    <a:pt x="11" y="8"/>
                  </a:cubicBezTo>
                  <a:cubicBezTo>
                    <a:pt x="12" y="7"/>
                    <a:pt x="12" y="6"/>
                    <a:pt x="13" y="5"/>
                  </a:cubicBezTo>
                  <a:cubicBezTo>
                    <a:pt x="15" y="5"/>
                    <a:pt x="17" y="5"/>
                    <a:pt x="19" y="4"/>
                  </a:cubicBezTo>
                  <a:cubicBezTo>
                    <a:pt x="18" y="6"/>
                    <a:pt x="19" y="8"/>
                    <a:pt x="18" y="9"/>
                  </a:cubicBezTo>
                  <a:cubicBezTo>
                    <a:pt x="18" y="11"/>
                    <a:pt x="16" y="12"/>
                    <a:pt x="15" y="14"/>
                  </a:cubicBezTo>
                  <a:cubicBezTo>
                    <a:pt x="14" y="17"/>
                    <a:pt x="11" y="17"/>
                    <a:pt x="8" y="16"/>
                  </a:cubicBezTo>
                  <a:cubicBezTo>
                    <a:pt x="5" y="15"/>
                    <a:pt x="3" y="14"/>
                    <a:pt x="0" y="13"/>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3" name="íŝḷîḍê">
              <a:extLst>
                <a:ext uri="{FF2B5EF4-FFF2-40B4-BE49-F238E27FC236}">
                  <a16:creationId xmlns="" xmlns:a16="http://schemas.microsoft.com/office/drawing/2014/main" id="{3105235E-9426-4386-AECF-989B6C90B1F1}"/>
                </a:ext>
              </a:extLst>
            </p:cNvPr>
            <p:cNvSpPr/>
            <p:nvPr/>
          </p:nvSpPr>
          <p:spPr bwMode="auto">
            <a:xfrm>
              <a:off x="1060723" y="6209017"/>
              <a:ext cx="14141" cy="17404"/>
            </a:xfrm>
            <a:custGeom>
              <a:avLst/>
              <a:gdLst>
                <a:gd name="T0" fmla="*/ 13 w 13"/>
                <a:gd name="T1" fmla="*/ 4 h 16"/>
                <a:gd name="T2" fmla="*/ 11 w 13"/>
                <a:gd name="T3" fmla="*/ 7 h 16"/>
                <a:gd name="T4" fmla="*/ 7 w 13"/>
                <a:gd name="T5" fmla="*/ 11 h 16"/>
                <a:gd name="T6" fmla="*/ 1 w 13"/>
                <a:gd name="T7" fmla="*/ 13 h 16"/>
                <a:gd name="T8" fmla="*/ 2 w 13"/>
                <a:gd name="T9" fmla="*/ 6 h 16"/>
                <a:gd name="T10" fmla="*/ 6 w 13"/>
                <a:gd name="T11" fmla="*/ 2 h 16"/>
                <a:gd name="T12" fmla="*/ 10 w 13"/>
                <a:gd name="T13" fmla="*/ 1 h 16"/>
                <a:gd name="T14" fmla="*/ 13 w 13"/>
                <a:gd name="T15" fmla="*/ 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13" y="4"/>
                  </a:moveTo>
                  <a:cubicBezTo>
                    <a:pt x="12" y="5"/>
                    <a:pt x="12" y="6"/>
                    <a:pt x="11" y="7"/>
                  </a:cubicBezTo>
                  <a:cubicBezTo>
                    <a:pt x="10" y="9"/>
                    <a:pt x="8" y="10"/>
                    <a:pt x="7" y="11"/>
                  </a:cubicBezTo>
                  <a:cubicBezTo>
                    <a:pt x="5" y="12"/>
                    <a:pt x="3" y="16"/>
                    <a:pt x="1" y="13"/>
                  </a:cubicBezTo>
                  <a:cubicBezTo>
                    <a:pt x="0" y="12"/>
                    <a:pt x="1" y="8"/>
                    <a:pt x="2" y="6"/>
                  </a:cubicBezTo>
                  <a:cubicBezTo>
                    <a:pt x="3" y="4"/>
                    <a:pt x="5" y="3"/>
                    <a:pt x="6" y="2"/>
                  </a:cubicBezTo>
                  <a:cubicBezTo>
                    <a:pt x="7" y="1"/>
                    <a:pt x="9" y="0"/>
                    <a:pt x="10" y="1"/>
                  </a:cubicBezTo>
                  <a:cubicBezTo>
                    <a:pt x="11" y="1"/>
                    <a:pt x="12" y="3"/>
                    <a:pt x="13" y="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4" name="îṥļíḍé">
              <a:extLst>
                <a:ext uri="{FF2B5EF4-FFF2-40B4-BE49-F238E27FC236}">
                  <a16:creationId xmlns="" xmlns:a16="http://schemas.microsoft.com/office/drawing/2014/main" id="{175AC4D9-D5E1-4058-907A-4D9E92BB6F60}"/>
                </a:ext>
              </a:extLst>
            </p:cNvPr>
            <p:cNvSpPr/>
            <p:nvPr/>
          </p:nvSpPr>
          <p:spPr bwMode="auto">
            <a:xfrm>
              <a:off x="1058548" y="6186718"/>
              <a:ext cx="14141" cy="14141"/>
            </a:xfrm>
            <a:custGeom>
              <a:avLst/>
              <a:gdLst>
                <a:gd name="T0" fmla="*/ 13 w 13"/>
                <a:gd name="T1" fmla="*/ 3 h 13"/>
                <a:gd name="T2" fmla="*/ 5 w 13"/>
                <a:gd name="T3" fmla="*/ 12 h 13"/>
                <a:gd name="T4" fmla="*/ 0 w 13"/>
                <a:gd name="T5" fmla="*/ 11 h 13"/>
                <a:gd name="T6" fmla="*/ 1 w 13"/>
                <a:gd name="T7" fmla="*/ 8 h 13"/>
                <a:gd name="T8" fmla="*/ 13 w 13"/>
                <a:gd name="T9" fmla="*/ 3 h 13"/>
              </a:gdLst>
              <a:ahLst/>
              <a:cxnLst>
                <a:cxn ang="0">
                  <a:pos x="T0" y="T1"/>
                </a:cxn>
                <a:cxn ang="0">
                  <a:pos x="T2" y="T3"/>
                </a:cxn>
                <a:cxn ang="0">
                  <a:pos x="T4" y="T5"/>
                </a:cxn>
                <a:cxn ang="0">
                  <a:pos x="T6" y="T7"/>
                </a:cxn>
                <a:cxn ang="0">
                  <a:pos x="T8" y="T9"/>
                </a:cxn>
              </a:cxnLst>
              <a:rect l="0" t="0" r="r" b="b"/>
              <a:pathLst>
                <a:path w="13" h="13">
                  <a:moveTo>
                    <a:pt x="13" y="3"/>
                  </a:moveTo>
                  <a:cubicBezTo>
                    <a:pt x="10" y="7"/>
                    <a:pt x="7" y="10"/>
                    <a:pt x="5" y="12"/>
                  </a:cubicBezTo>
                  <a:cubicBezTo>
                    <a:pt x="4" y="13"/>
                    <a:pt x="2" y="12"/>
                    <a:pt x="0" y="11"/>
                  </a:cubicBezTo>
                  <a:cubicBezTo>
                    <a:pt x="0" y="11"/>
                    <a:pt x="0" y="9"/>
                    <a:pt x="1" y="8"/>
                  </a:cubicBezTo>
                  <a:cubicBezTo>
                    <a:pt x="4" y="5"/>
                    <a:pt x="6" y="0"/>
                    <a:pt x="13" y="3"/>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6" name="isliḑè">
              <a:extLst>
                <a:ext uri="{FF2B5EF4-FFF2-40B4-BE49-F238E27FC236}">
                  <a16:creationId xmlns="" xmlns:a16="http://schemas.microsoft.com/office/drawing/2014/main" id="{2E759B62-BF99-4FE0-B2A9-6C102BEB6E8E}"/>
                </a:ext>
              </a:extLst>
            </p:cNvPr>
            <p:cNvSpPr/>
            <p:nvPr/>
          </p:nvSpPr>
          <p:spPr bwMode="auto">
            <a:xfrm>
              <a:off x="1571432" y="5821227"/>
              <a:ext cx="31545" cy="25563"/>
            </a:xfrm>
            <a:custGeom>
              <a:avLst/>
              <a:gdLst>
                <a:gd name="T0" fmla="*/ 15 w 29"/>
                <a:gd name="T1" fmla="*/ 24 h 24"/>
                <a:gd name="T2" fmla="*/ 0 w 29"/>
                <a:gd name="T3" fmla="*/ 12 h 24"/>
                <a:gd name="T4" fmla="*/ 14 w 29"/>
                <a:gd name="T5" fmla="*/ 0 h 24"/>
                <a:gd name="T6" fmla="*/ 29 w 29"/>
                <a:gd name="T7" fmla="*/ 12 h 24"/>
                <a:gd name="T8" fmla="*/ 15 w 29"/>
                <a:gd name="T9" fmla="*/ 24 h 24"/>
              </a:gdLst>
              <a:ahLst/>
              <a:cxnLst>
                <a:cxn ang="0">
                  <a:pos x="T0" y="T1"/>
                </a:cxn>
                <a:cxn ang="0">
                  <a:pos x="T2" y="T3"/>
                </a:cxn>
                <a:cxn ang="0">
                  <a:pos x="T4" y="T5"/>
                </a:cxn>
                <a:cxn ang="0">
                  <a:pos x="T6" y="T7"/>
                </a:cxn>
                <a:cxn ang="0">
                  <a:pos x="T8" y="T9"/>
                </a:cxn>
              </a:cxnLst>
              <a:rect l="0" t="0" r="r" b="b"/>
              <a:pathLst>
                <a:path w="29" h="24">
                  <a:moveTo>
                    <a:pt x="15" y="24"/>
                  </a:moveTo>
                  <a:cubicBezTo>
                    <a:pt x="5" y="24"/>
                    <a:pt x="0" y="20"/>
                    <a:pt x="0" y="12"/>
                  </a:cubicBezTo>
                  <a:cubicBezTo>
                    <a:pt x="0" y="5"/>
                    <a:pt x="5" y="0"/>
                    <a:pt x="14" y="0"/>
                  </a:cubicBezTo>
                  <a:cubicBezTo>
                    <a:pt x="24" y="0"/>
                    <a:pt x="29" y="5"/>
                    <a:pt x="29" y="12"/>
                  </a:cubicBezTo>
                  <a:cubicBezTo>
                    <a:pt x="29" y="20"/>
                    <a:pt x="24" y="24"/>
                    <a:pt x="15" y="2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7" name="ïṥlîḍe">
              <a:extLst>
                <a:ext uri="{FF2B5EF4-FFF2-40B4-BE49-F238E27FC236}">
                  <a16:creationId xmlns="" xmlns:a16="http://schemas.microsoft.com/office/drawing/2014/main" id="{F6ECC048-3136-4E64-8C31-A71F4C61627D}"/>
                </a:ext>
              </a:extLst>
            </p:cNvPr>
            <p:cNvSpPr/>
            <p:nvPr/>
          </p:nvSpPr>
          <p:spPr bwMode="auto">
            <a:xfrm>
              <a:off x="1554027" y="5729311"/>
              <a:ext cx="32633" cy="28282"/>
            </a:xfrm>
            <a:custGeom>
              <a:avLst/>
              <a:gdLst>
                <a:gd name="T0" fmla="*/ 17 w 30"/>
                <a:gd name="T1" fmla="*/ 0 h 26"/>
                <a:gd name="T2" fmla="*/ 30 w 30"/>
                <a:gd name="T3" fmla="*/ 13 h 26"/>
                <a:gd name="T4" fmla="*/ 13 w 30"/>
                <a:gd name="T5" fmla="*/ 26 h 26"/>
                <a:gd name="T6" fmla="*/ 0 w 30"/>
                <a:gd name="T7" fmla="*/ 14 h 26"/>
                <a:gd name="T8" fmla="*/ 17 w 30"/>
                <a:gd name="T9" fmla="*/ 0 h 26"/>
              </a:gdLst>
              <a:ahLst/>
              <a:cxnLst>
                <a:cxn ang="0">
                  <a:pos x="T0" y="T1"/>
                </a:cxn>
                <a:cxn ang="0">
                  <a:pos x="T2" y="T3"/>
                </a:cxn>
                <a:cxn ang="0">
                  <a:pos x="T4" y="T5"/>
                </a:cxn>
                <a:cxn ang="0">
                  <a:pos x="T6" y="T7"/>
                </a:cxn>
                <a:cxn ang="0">
                  <a:pos x="T8" y="T9"/>
                </a:cxn>
              </a:cxnLst>
              <a:rect l="0" t="0" r="r" b="b"/>
              <a:pathLst>
                <a:path w="30" h="26">
                  <a:moveTo>
                    <a:pt x="17" y="0"/>
                  </a:moveTo>
                  <a:cubicBezTo>
                    <a:pt x="24" y="0"/>
                    <a:pt x="30" y="5"/>
                    <a:pt x="30" y="13"/>
                  </a:cubicBezTo>
                  <a:cubicBezTo>
                    <a:pt x="30" y="21"/>
                    <a:pt x="23" y="26"/>
                    <a:pt x="13" y="26"/>
                  </a:cubicBezTo>
                  <a:cubicBezTo>
                    <a:pt x="6" y="26"/>
                    <a:pt x="0" y="21"/>
                    <a:pt x="0" y="14"/>
                  </a:cubicBezTo>
                  <a:cubicBezTo>
                    <a:pt x="0" y="6"/>
                    <a:pt x="8" y="0"/>
                    <a:pt x="17" y="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8" name="íšḷiḋé">
              <a:extLst>
                <a:ext uri="{FF2B5EF4-FFF2-40B4-BE49-F238E27FC236}">
                  <a16:creationId xmlns="" xmlns:a16="http://schemas.microsoft.com/office/drawing/2014/main" id="{5F6F9532-2CAD-4DBE-8A9E-1F453D7A4F77}"/>
                </a:ext>
              </a:extLst>
            </p:cNvPr>
            <p:cNvSpPr/>
            <p:nvPr/>
          </p:nvSpPr>
          <p:spPr bwMode="auto">
            <a:xfrm>
              <a:off x="1486586" y="5603130"/>
              <a:ext cx="34265" cy="32633"/>
            </a:xfrm>
            <a:custGeom>
              <a:avLst/>
              <a:gdLst>
                <a:gd name="T0" fmla="*/ 21 w 32"/>
                <a:gd name="T1" fmla="*/ 0 h 30"/>
                <a:gd name="T2" fmla="*/ 29 w 32"/>
                <a:gd name="T3" fmla="*/ 18 h 30"/>
                <a:gd name="T4" fmla="*/ 15 w 32"/>
                <a:gd name="T5" fmla="*/ 29 h 30"/>
                <a:gd name="T6" fmla="*/ 0 w 32"/>
                <a:gd name="T7" fmla="*/ 18 h 30"/>
                <a:gd name="T8" fmla="*/ 21 w 32"/>
                <a:gd name="T9" fmla="*/ 0 h 30"/>
              </a:gdLst>
              <a:ahLst/>
              <a:cxnLst>
                <a:cxn ang="0">
                  <a:pos x="T0" y="T1"/>
                </a:cxn>
                <a:cxn ang="0">
                  <a:pos x="T2" y="T3"/>
                </a:cxn>
                <a:cxn ang="0">
                  <a:pos x="T4" y="T5"/>
                </a:cxn>
                <a:cxn ang="0">
                  <a:pos x="T6" y="T7"/>
                </a:cxn>
                <a:cxn ang="0">
                  <a:pos x="T8" y="T9"/>
                </a:cxn>
              </a:cxnLst>
              <a:rect l="0" t="0" r="r" b="b"/>
              <a:pathLst>
                <a:path w="32" h="30">
                  <a:moveTo>
                    <a:pt x="21" y="0"/>
                  </a:moveTo>
                  <a:cubicBezTo>
                    <a:pt x="26" y="6"/>
                    <a:pt x="32" y="10"/>
                    <a:pt x="29" y="18"/>
                  </a:cubicBezTo>
                  <a:cubicBezTo>
                    <a:pt x="27" y="24"/>
                    <a:pt x="22" y="28"/>
                    <a:pt x="15" y="29"/>
                  </a:cubicBezTo>
                  <a:cubicBezTo>
                    <a:pt x="7" y="30"/>
                    <a:pt x="3" y="24"/>
                    <a:pt x="0" y="18"/>
                  </a:cubicBezTo>
                  <a:cubicBezTo>
                    <a:pt x="7" y="12"/>
                    <a:pt x="14" y="6"/>
                    <a:pt x="21" y="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9" name="išḻîḍê">
              <a:extLst>
                <a:ext uri="{FF2B5EF4-FFF2-40B4-BE49-F238E27FC236}">
                  <a16:creationId xmlns="" xmlns:a16="http://schemas.microsoft.com/office/drawing/2014/main" id="{9CEDBFDA-7322-417F-A50F-BBD5164BE616}"/>
                </a:ext>
              </a:extLst>
            </p:cNvPr>
            <p:cNvSpPr/>
            <p:nvPr/>
          </p:nvSpPr>
          <p:spPr bwMode="auto">
            <a:xfrm>
              <a:off x="934542" y="5574848"/>
              <a:ext cx="17404" cy="16317"/>
            </a:xfrm>
            <a:custGeom>
              <a:avLst/>
              <a:gdLst>
                <a:gd name="T0" fmla="*/ 10 w 16"/>
                <a:gd name="T1" fmla="*/ 15 h 15"/>
                <a:gd name="T2" fmla="*/ 0 w 16"/>
                <a:gd name="T3" fmla="*/ 4 h 15"/>
                <a:gd name="T4" fmla="*/ 10 w 16"/>
                <a:gd name="T5" fmla="*/ 0 h 15"/>
                <a:gd name="T6" fmla="*/ 15 w 16"/>
                <a:gd name="T7" fmla="*/ 4 h 15"/>
                <a:gd name="T8" fmla="*/ 10 w 16"/>
                <a:gd name="T9" fmla="*/ 15 h 15"/>
              </a:gdLst>
              <a:ahLst/>
              <a:cxnLst>
                <a:cxn ang="0">
                  <a:pos x="T0" y="T1"/>
                </a:cxn>
                <a:cxn ang="0">
                  <a:pos x="T2" y="T3"/>
                </a:cxn>
                <a:cxn ang="0">
                  <a:pos x="T4" y="T5"/>
                </a:cxn>
                <a:cxn ang="0">
                  <a:pos x="T6" y="T7"/>
                </a:cxn>
                <a:cxn ang="0">
                  <a:pos x="T8" y="T9"/>
                </a:cxn>
              </a:cxnLst>
              <a:rect l="0" t="0" r="r" b="b"/>
              <a:pathLst>
                <a:path w="16" h="15">
                  <a:moveTo>
                    <a:pt x="10" y="15"/>
                  </a:moveTo>
                  <a:cubicBezTo>
                    <a:pt x="7" y="11"/>
                    <a:pt x="4" y="9"/>
                    <a:pt x="0" y="4"/>
                  </a:cubicBezTo>
                  <a:cubicBezTo>
                    <a:pt x="4" y="3"/>
                    <a:pt x="7" y="0"/>
                    <a:pt x="10" y="0"/>
                  </a:cubicBezTo>
                  <a:cubicBezTo>
                    <a:pt x="11" y="0"/>
                    <a:pt x="14" y="2"/>
                    <a:pt x="15" y="4"/>
                  </a:cubicBezTo>
                  <a:cubicBezTo>
                    <a:pt x="16" y="9"/>
                    <a:pt x="13" y="12"/>
                    <a:pt x="10" y="15"/>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0" name="ïṧľiḓe">
              <a:extLst>
                <a:ext uri="{FF2B5EF4-FFF2-40B4-BE49-F238E27FC236}">
                  <a16:creationId xmlns="" xmlns:a16="http://schemas.microsoft.com/office/drawing/2014/main" id="{01D427C3-CE0F-46CF-BE9B-B174A34AD10C}"/>
                </a:ext>
              </a:extLst>
            </p:cNvPr>
            <p:cNvSpPr/>
            <p:nvPr/>
          </p:nvSpPr>
          <p:spPr bwMode="auto">
            <a:xfrm>
              <a:off x="1078128" y="5483475"/>
              <a:ext cx="29914" cy="34265"/>
            </a:xfrm>
            <a:custGeom>
              <a:avLst/>
              <a:gdLst>
                <a:gd name="T0" fmla="*/ 28 w 28"/>
                <a:gd name="T1" fmla="*/ 18 h 32"/>
                <a:gd name="T2" fmla="*/ 19 w 28"/>
                <a:gd name="T3" fmla="*/ 31 h 32"/>
                <a:gd name="T4" fmla="*/ 4 w 28"/>
                <a:gd name="T5" fmla="*/ 24 h 32"/>
                <a:gd name="T6" fmla="*/ 4 w 28"/>
                <a:gd name="T7" fmla="*/ 5 h 32"/>
                <a:gd name="T8" fmla="*/ 18 w 28"/>
                <a:gd name="T9" fmla="*/ 2 h 32"/>
                <a:gd name="T10" fmla="*/ 28 w 28"/>
                <a:gd name="T11" fmla="*/ 18 h 32"/>
              </a:gdLst>
              <a:ahLst/>
              <a:cxnLst>
                <a:cxn ang="0">
                  <a:pos x="T0" y="T1"/>
                </a:cxn>
                <a:cxn ang="0">
                  <a:pos x="T2" y="T3"/>
                </a:cxn>
                <a:cxn ang="0">
                  <a:pos x="T4" y="T5"/>
                </a:cxn>
                <a:cxn ang="0">
                  <a:pos x="T6" y="T7"/>
                </a:cxn>
                <a:cxn ang="0">
                  <a:pos x="T8" y="T9"/>
                </a:cxn>
                <a:cxn ang="0">
                  <a:pos x="T10" y="T11"/>
                </a:cxn>
              </a:cxnLst>
              <a:rect l="0" t="0" r="r" b="b"/>
              <a:pathLst>
                <a:path w="28" h="32">
                  <a:moveTo>
                    <a:pt x="28" y="18"/>
                  </a:moveTo>
                  <a:cubicBezTo>
                    <a:pt x="28" y="24"/>
                    <a:pt x="24" y="29"/>
                    <a:pt x="19" y="31"/>
                  </a:cubicBezTo>
                  <a:cubicBezTo>
                    <a:pt x="13" y="32"/>
                    <a:pt x="7" y="30"/>
                    <a:pt x="4" y="24"/>
                  </a:cubicBezTo>
                  <a:cubicBezTo>
                    <a:pt x="0" y="17"/>
                    <a:pt x="0" y="10"/>
                    <a:pt x="4" y="5"/>
                  </a:cubicBezTo>
                  <a:cubicBezTo>
                    <a:pt x="8" y="1"/>
                    <a:pt x="13" y="0"/>
                    <a:pt x="18" y="2"/>
                  </a:cubicBezTo>
                  <a:cubicBezTo>
                    <a:pt x="24" y="4"/>
                    <a:pt x="28" y="10"/>
                    <a:pt x="28" y="18"/>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 name="îşḷîde">
              <a:extLst>
                <a:ext uri="{FF2B5EF4-FFF2-40B4-BE49-F238E27FC236}">
                  <a16:creationId xmlns="" xmlns:a16="http://schemas.microsoft.com/office/drawing/2014/main" id="{1C656F85-08E9-42C9-B3CB-AEC191C8AAC0}"/>
                </a:ext>
              </a:extLst>
            </p:cNvPr>
            <p:cNvSpPr/>
            <p:nvPr/>
          </p:nvSpPr>
          <p:spPr bwMode="auto">
            <a:xfrm>
              <a:off x="833379" y="5932180"/>
              <a:ext cx="14141" cy="10878"/>
            </a:xfrm>
            <a:custGeom>
              <a:avLst/>
              <a:gdLst>
                <a:gd name="T0" fmla="*/ 13 w 13"/>
                <a:gd name="T1" fmla="*/ 10 h 10"/>
                <a:gd name="T2" fmla="*/ 0 w 13"/>
                <a:gd name="T3" fmla="*/ 7 h 10"/>
                <a:gd name="T4" fmla="*/ 11 w 13"/>
                <a:gd name="T5" fmla="*/ 0 h 10"/>
                <a:gd name="T6" fmla="*/ 13 w 13"/>
                <a:gd name="T7" fmla="*/ 10 h 10"/>
              </a:gdLst>
              <a:ahLst/>
              <a:cxnLst>
                <a:cxn ang="0">
                  <a:pos x="T0" y="T1"/>
                </a:cxn>
                <a:cxn ang="0">
                  <a:pos x="T2" y="T3"/>
                </a:cxn>
                <a:cxn ang="0">
                  <a:pos x="T4" y="T5"/>
                </a:cxn>
                <a:cxn ang="0">
                  <a:pos x="T6" y="T7"/>
                </a:cxn>
              </a:cxnLst>
              <a:rect l="0" t="0" r="r" b="b"/>
              <a:pathLst>
                <a:path w="13" h="10">
                  <a:moveTo>
                    <a:pt x="13" y="10"/>
                  </a:moveTo>
                  <a:cubicBezTo>
                    <a:pt x="9" y="9"/>
                    <a:pt x="5" y="8"/>
                    <a:pt x="0" y="7"/>
                  </a:cubicBezTo>
                  <a:cubicBezTo>
                    <a:pt x="4" y="4"/>
                    <a:pt x="7" y="3"/>
                    <a:pt x="11" y="0"/>
                  </a:cubicBezTo>
                  <a:cubicBezTo>
                    <a:pt x="11" y="3"/>
                    <a:pt x="12" y="6"/>
                    <a:pt x="13" y="1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2" name="ïślíde">
              <a:extLst>
                <a:ext uri="{FF2B5EF4-FFF2-40B4-BE49-F238E27FC236}">
                  <a16:creationId xmlns="" xmlns:a16="http://schemas.microsoft.com/office/drawing/2014/main" id="{C7083723-81A9-4CCF-B26B-EE62F9F27C9F}"/>
                </a:ext>
              </a:extLst>
            </p:cNvPr>
            <p:cNvSpPr/>
            <p:nvPr/>
          </p:nvSpPr>
          <p:spPr bwMode="auto">
            <a:xfrm>
              <a:off x="1276102" y="5476948"/>
              <a:ext cx="10878" cy="14141"/>
            </a:xfrm>
            <a:custGeom>
              <a:avLst/>
              <a:gdLst>
                <a:gd name="T0" fmla="*/ 0 w 10"/>
                <a:gd name="T1" fmla="*/ 11 h 13"/>
                <a:gd name="T2" fmla="*/ 6 w 10"/>
                <a:gd name="T3" fmla="*/ 0 h 13"/>
                <a:gd name="T4" fmla="*/ 10 w 10"/>
                <a:gd name="T5" fmla="*/ 13 h 13"/>
                <a:gd name="T6" fmla="*/ 0 w 10"/>
                <a:gd name="T7" fmla="*/ 11 h 13"/>
              </a:gdLst>
              <a:ahLst/>
              <a:cxnLst>
                <a:cxn ang="0">
                  <a:pos x="T0" y="T1"/>
                </a:cxn>
                <a:cxn ang="0">
                  <a:pos x="T2" y="T3"/>
                </a:cxn>
                <a:cxn ang="0">
                  <a:pos x="T4" y="T5"/>
                </a:cxn>
                <a:cxn ang="0">
                  <a:pos x="T6" y="T7"/>
                </a:cxn>
              </a:cxnLst>
              <a:rect l="0" t="0" r="r" b="b"/>
              <a:pathLst>
                <a:path w="10" h="13">
                  <a:moveTo>
                    <a:pt x="0" y="11"/>
                  </a:moveTo>
                  <a:cubicBezTo>
                    <a:pt x="2" y="7"/>
                    <a:pt x="4" y="4"/>
                    <a:pt x="6" y="0"/>
                  </a:cubicBezTo>
                  <a:cubicBezTo>
                    <a:pt x="8" y="5"/>
                    <a:pt x="8" y="8"/>
                    <a:pt x="10" y="13"/>
                  </a:cubicBezTo>
                  <a:cubicBezTo>
                    <a:pt x="6" y="12"/>
                    <a:pt x="3" y="11"/>
                    <a:pt x="0" y="11"/>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3" name="iṧlîḍé">
              <a:extLst>
                <a:ext uri="{FF2B5EF4-FFF2-40B4-BE49-F238E27FC236}">
                  <a16:creationId xmlns="" xmlns:a16="http://schemas.microsoft.com/office/drawing/2014/main" id="{15A20AA7-48AB-4738-8495-888BBC7DFD2F}"/>
                </a:ext>
              </a:extLst>
            </p:cNvPr>
            <p:cNvSpPr/>
            <p:nvPr/>
          </p:nvSpPr>
          <p:spPr bwMode="auto">
            <a:xfrm>
              <a:off x="1436548" y="5551460"/>
              <a:ext cx="11965" cy="14141"/>
            </a:xfrm>
            <a:custGeom>
              <a:avLst/>
              <a:gdLst>
                <a:gd name="T0" fmla="*/ 8 w 11"/>
                <a:gd name="T1" fmla="*/ 13 h 13"/>
                <a:gd name="T2" fmla="*/ 0 w 11"/>
                <a:gd name="T3" fmla="*/ 7 h 13"/>
                <a:gd name="T4" fmla="*/ 11 w 11"/>
                <a:gd name="T5" fmla="*/ 0 h 13"/>
                <a:gd name="T6" fmla="*/ 8 w 11"/>
                <a:gd name="T7" fmla="*/ 13 h 13"/>
              </a:gdLst>
              <a:ahLst/>
              <a:cxnLst>
                <a:cxn ang="0">
                  <a:pos x="T0" y="T1"/>
                </a:cxn>
                <a:cxn ang="0">
                  <a:pos x="T2" y="T3"/>
                </a:cxn>
                <a:cxn ang="0">
                  <a:pos x="T4" y="T5"/>
                </a:cxn>
                <a:cxn ang="0">
                  <a:pos x="T6" y="T7"/>
                </a:cxn>
              </a:cxnLst>
              <a:rect l="0" t="0" r="r" b="b"/>
              <a:pathLst>
                <a:path w="11" h="13">
                  <a:moveTo>
                    <a:pt x="8" y="13"/>
                  </a:moveTo>
                  <a:cubicBezTo>
                    <a:pt x="5" y="10"/>
                    <a:pt x="3" y="9"/>
                    <a:pt x="0" y="7"/>
                  </a:cubicBezTo>
                  <a:cubicBezTo>
                    <a:pt x="4" y="4"/>
                    <a:pt x="7" y="3"/>
                    <a:pt x="11" y="0"/>
                  </a:cubicBezTo>
                  <a:cubicBezTo>
                    <a:pt x="10" y="5"/>
                    <a:pt x="9" y="8"/>
                    <a:pt x="8" y="13"/>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 name="ïṩľiḍé">
              <a:extLst>
                <a:ext uri="{FF2B5EF4-FFF2-40B4-BE49-F238E27FC236}">
                  <a16:creationId xmlns="" xmlns:a16="http://schemas.microsoft.com/office/drawing/2014/main" id="{4E88C30D-954F-4FEA-871F-5C42B10B4712}"/>
                </a:ext>
              </a:extLst>
            </p:cNvPr>
            <p:cNvSpPr/>
            <p:nvPr/>
          </p:nvSpPr>
          <p:spPr bwMode="auto">
            <a:xfrm>
              <a:off x="1031354" y="5678730"/>
              <a:ext cx="183290" cy="182202"/>
            </a:xfrm>
            <a:custGeom>
              <a:avLst/>
              <a:gdLst>
                <a:gd name="T0" fmla="*/ 72 w 170"/>
                <a:gd name="T1" fmla="*/ 117 h 169"/>
                <a:gd name="T2" fmla="*/ 68 w 170"/>
                <a:gd name="T3" fmla="*/ 164 h 169"/>
                <a:gd name="T4" fmla="*/ 57 w 170"/>
                <a:gd name="T5" fmla="*/ 112 h 169"/>
                <a:gd name="T6" fmla="*/ 46 w 170"/>
                <a:gd name="T7" fmla="*/ 161 h 169"/>
                <a:gd name="T8" fmla="*/ 34 w 170"/>
                <a:gd name="T9" fmla="*/ 118 h 169"/>
                <a:gd name="T10" fmla="*/ 14 w 170"/>
                <a:gd name="T11" fmla="*/ 160 h 169"/>
                <a:gd name="T12" fmla="*/ 7 w 170"/>
                <a:gd name="T13" fmla="*/ 133 h 169"/>
                <a:gd name="T14" fmla="*/ 33 w 170"/>
                <a:gd name="T15" fmla="*/ 95 h 169"/>
                <a:gd name="T16" fmla="*/ 1 w 170"/>
                <a:gd name="T17" fmla="*/ 91 h 169"/>
                <a:gd name="T18" fmla="*/ 35 w 170"/>
                <a:gd name="T19" fmla="*/ 80 h 169"/>
                <a:gd name="T20" fmla="*/ 1 w 170"/>
                <a:gd name="T21" fmla="*/ 71 h 169"/>
                <a:gd name="T22" fmla="*/ 35 w 170"/>
                <a:gd name="T23" fmla="*/ 60 h 169"/>
                <a:gd name="T24" fmla="*/ 1 w 170"/>
                <a:gd name="T25" fmla="*/ 50 h 169"/>
                <a:gd name="T26" fmla="*/ 34 w 170"/>
                <a:gd name="T27" fmla="*/ 40 h 169"/>
                <a:gd name="T28" fmla="*/ 3 w 170"/>
                <a:gd name="T29" fmla="*/ 20 h 169"/>
                <a:gd name="T30" fmla="*/ 30 w 170"/>
                <a:gd name="T31" fmla="*/ 29 h 169"/>
                <a:gd name="T32" fmla="*/ 5 w 170"/>
                <a:gd name="T33" fmla="*/ 12 h 169"/>
                <a:gd name="T34" fmla="*/ 31 w 170"/>
                <a:gd name="T35" fmla="*/ 3 h 169"/>
                <a:gd name="T36" fmla="*/ 48 w 170"/>
                <a:gd name="T37" fmla="*/ 28 h 169"/>
                <a:gd name="T38" fmla="*/ 75 w 170"/>
                <a:gd name="T39" fmla="*/ 2 h 169"/>
                <a:gd name="T40" fmla="*/ 58 w 170"/>
                <a:gd name="T41" fmla="*/ 36 h 169"/>
                <a:gd name="T42" fmla="*/ 50 w 170"/>
                <a:gd name="T43" fmla="*/ 43 h 169"/>
                <a:gd name="T44" fmla="*/ 124 w 170"/>
                <a:gd name="T45" fmla="*/ 38 h 169"/>
                <a:gd name="T46" fmla="*/ 94 w 170"/>
                <a:gd name="T47" fmla="*/ 28 h 169"/>
                <a:gd name="T48" fmla="*/ 109 w 170"/>
                <a:gd name="T49" fmla="*/ 23 h 169"/>
                <a:gd name="T50" fmla="*/ 124 w 170"/>
                <a:gd name="T51" fmla="*/ 16 h 169"/>
                <a:gd name="T52" fmla="*/ 92 w 170"/>
                <a:gd name="T53" fmla="*/ 7 h 169"/>
                <a:gd name="T54" fmla="*/ 135 w 170"/>
                <a:gd name="T55" fmla="*/ 21 h 169"/>
                <a:gd name="T56" fmla="*/ 155 w 170"/>
                <a:gd name="T57" fmla="*/ 8 h 169"/>
                <a:gd name="T58" fmla="*/ 159 w 170"/>
                <a:gd name="T59" fmla="*/ 30 h 169"/>
                <a:gd name="T60" fmla="*/ 149 w 170"/>
                <a:gd name="T61" fmla="*/ 44 h 169"/>
                <a:gd name="T62" fmla="*/ 170 w 170"/>
                <a:gd name="T63" fmla="*/ 70 h 169"/>
                <a:gd name="T64" fmla="*/ 151 w 170"/>
                <a:gd name="T65" fmla="*/ 88 h 169"/>
                <a:gd name="T66" fmla="*/ 153 w 170"/>
                <a:gd name="T67" fmla="*/ 102 h 169"/>
                <a:gd name="T68" fmla="*/ 166 w 170"/>
                <a:gd name="T69" fmla="*/ 166 h 169"/>
                <a:gd name="T70" fmla="*/ 150 w 170"/>
                <a:gd name="T71" fmla="*/ 115 h 169"/>
                <a:gd name="T72" fmla="*/ 137 w 170"/>
                <a:gd name="T73" fmla="*/ 138 h 169"/>
                <a:gd name="T74" fmla="*/ 125 w 170"/>
                <a:gd name="T75" fmla="*/ 160 h 169"/>
                <a:gd name="T76" fmla="*/ 109 w 170"/>
                <a:gd name="T77" fmla="*/ 119 h 169"/>
                <a:gd name="T78" fmla="*/ 96 w 170"/>
                <a:gd name="T79" fmla="*/ 166 h 169"/>
                <a:gd name="T80" fmla="*/ 109 w 170"/>
                <a:gd name="T81" fmla="*/ 101 h 169"/>
                <a:gd name="T82" fmla="*/ 120 w 170"/>
                <a:gd name="T83" fmla="*/ 93 h 169"/>
                <a:gd name="T84" fmla="*/ 46 w 170"/>
                <a:gd name="T85" fmla="*/ 100 h 169"/>
                <a:gd name="T86" fmla="*/ 121 w 170"/>
                <a:gd name="T87" fmla="*/ 63 h 169"/>
                <a:gd name="T88" fmla="*/ 50 w 170"/>
                <a:gd name="T89" fmla="*/ 54 h 169"/>
                <a:gd name="T90" fmla="*/ 85 w 170"/>
                <a:gd name="T91" fmla="*/ 64 h 169"/>
                <a:gd name="T92" fmla="*/ 126 w 170"/>
                <a:gd name="T93" fmla="*/ 79 h 169"/>
                <a:gd name="T94" fmla="*/ 45 w 170"/>
                <a:gd name="T95" fmla="*/ 80 h 169"/>
                <a:gd name="T96" fmla="*/ 136 w 170"/>
                <a:gd name="T97" fmla="*/ 62 h 169"/>
                <a:gd name="T98" fmla="*/ 140 w 170"/>
                <a:gd name="T99" fmla="*/ 54 h 169"/>
                <a:gd name="T100" fmla="*/ 136 w 170"/>
                <a:gd name="T101" fmla="*/ 8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69">
                  <a:moveTo>
                    <a:pt x="46" y="100"/>
                  </a:moveTo>
                  <a:cubicBezTo>
                    <a:pt x="52" y="101"/>
                    <a:pt x="57" y="101"/>
                    <a:pt x="62" y="103"/>
                  </a:cubicBezTo>
                  <a:cubicBezTo>
                    <a:pt x="68" y="105"/>
                    <a:pt x="71" y="110"/>
                    <a:pt x="72" y="117"/>
                  </a:cubicBezTo>
                  <a:cubicBezTo>
                    <a:pt x="73" y="132"/>
                    <a:pt x="74" y="146"/>
                    <a:pt x="79" y="161"/>
                  </a:cubicBezTo>
                  <a:cubicBezTo>
                    <a:pt x="79" y="162"/>
                    <a:pt x="78" y="166"/>
                    <a:pt x="76" y="167"/>
                  </a:cubicBezTo>
                  <a:cubicBezTo>
                    <a:pt x="73" y="168"/>
                    <a:pt x="69" y="168"/>
                    <a:pt x="68" y="164"/>
                  </a:cubicBezTo>
                  <a:cubicBezTo>
                    <a:pt x="66" y="160"/>
                    <a:pt x="65" y="155"/>
                    <a:pt x="64" y="150"/>
                  </a:cubicBezTo>
                  <a:cubicBezTo>
                    <a:pt x="63" y="139"/>
                    <a:pt x="63" y="128"/>
                    <a:pt x="62" y="117"/>
                  </a:cubicBezTo>
                  <a:cubicBezTo>
                    <a:pt x="61" y="115"/>
                    <a:pt x="59" y="112"/>
                    <a:pt x="57" y="112"/>
                  </a:cubicBezTo>
                  <a:cubicBezTo>
                    <a:pt x="54" y="111"/>
                    <a:pt x="51" y="111"/>
                    <a:pt x="48" y="111"/>
                  </a:cubicBezTo>
                  <a:cubicBezTo>
                    <a:pt x="47" y="112"/>
                    <a:pt x="46" y="115"/>
                    <a:pt x="46" y="116"/>
                  </a:cubicBezTo>
                  <a:cubicBezTo>
                    <a:pt x="46" y="131"/>
                    <a:pt x="46" y="146"/>
                    <a:pt x="46" y="161"/>
                  </a:cubicBezTo>
                  <a:cubicBezTo>
                    <a:pt x="46" y="167"/>
                    <a:pt x="41" y="169"/>
                    <a:pt x="37" y="166"/>
                  </a:cubicBezTo>
                  <a:cubicBezTo>
                    <a:pt x="35" y="165"/>
                    <a:pt x="35" y="161"/>
                    <a:pt x="35" y="159"/>
                  </a:cubicBezTo>
                  <a:cubicBezTo>
                    <a:pt x="34" y="145"/>
                    <a:pt x="35" y="132"/>
                    <a:pt x="34" y="118"/>
                  </a:cubicBezTo>
                  <a:cubicBezTo>
                    <a:pt x="34" y="115"/>
                    <a:pt x="36" y="111"/>
                    <a:pt x="30" y="111"/>
                  </a:cubicBezTo>
                  <a:cubicBezTo>
                    <a:pt x="22" y="112"/>
                    <a:pt x="18" y="114"/>
                    <a:pt x="19" y="120"/>
                  </a:cubicBezTo>
                  <a:cubicBezTo>
                    <a:pt x="20" y="134"/>
                    <a:pt x="18" y="147"/>
                    <a:pt x="14" y="160"/>
                  </a:cubicBezTo>
                  <a:cubicBezTo>
                    <a:pt x="11" y="168"/>
                    <a:pt x="11" y="168"/>
                    <a:pt x="1" y="167"/>
                  </a:cubicBezTo>
                  <a:cubicBezTo>
                    <a:pt x="2" y="164"/>
                    <a:pt x="2" y="160"/>
                    <a:pt x="3" y="157"/>
                  </a:cubicBezTo>
                  <a:cubicBezTo>
                    <a:pt x="4" y="149"/>
                    <a:pt x="6" y="141"/>
                    <a:pt x="7" y="133"/>
                  </a:cubicBezTo>
                  <a:cubicBezTo>
                    <a:pt x="8" y="128"/>
                    <a:pt x="7" y="124"/>
                    <a:pt x="8" y="119"/>
                  </a:cubicBezTo>
                  <a:cubicBezTo>
                    <a:pt x="10" y="105"/>
                    <a:pt x="15" y="101"/>
                    <a:pt x="29" y="101"/>
                  </a:cubicBezTo>
                  <a:cubicBezTo>
                    <a:pt x="35" y="101"/>
                    <a:pt x="35" y="101"/>
                    <a:pt x="33" y="95"/>
                  </a:cubicBezTo>
                  <a:cubicBezTo>
                    <a:pt x="29" y="95"/>
                    <a:pt x="25" y="96"/>
                    <a:pt x="20" y="96"/>
                  </a:cubicBezTo>
                  <a:cubicBezTo>
                    <a:pt x="16" y="96"/>
                    <a:pt x="11" y="96"/>
                    <a:pt x="7" y="96"/>
                  </a:cubicBezTo>
                  <a:cubicBezTo>
                    <a:pt x="3" y="96"/>
                    <a:pt x="1" y="94"/>
                    <a:pt x="1" y="91"/>
                  </a:cubicBezTo>
                  <a:cubicBezTo>
                    <a:pt x="1" y="87"/>
                    <a:pt x="3" y="85"/>
                    <a:pt x="7" y="85"/>
                  </a:cubicBezTo>
                  <a:cubicBezTo>
                    <a:pt x="14" y="85"/>
                    <a:pt x="21" y="84"/>
                    <a:pt x="29" y="84"/>
                  </a:cubicBezTo>
                  <a:cubicBezTo>
                    <a:pt x="31" y="84"/>
                    <a:pt x="35" y="84"/>
                    <a:pt x="35" y="80"/>
                  </a:cubicBezTo>
                  <a:cubicBezTo>
                    <a:pt x="35" y="74"/>
                    <a:pt x="31" y="75"/>
                    <a:pt x="28" y="75"/>
                  </a:cubicBezTo>
                  <a:cubicBezTo>
                    <a:pt x="21" y="75"/>
                    <a:pt x="14" y="75"/>
                    <a:pt x="6" y="76"/>
                  </a:cubicBezTo>
                  <a:cubicBezTo>
                    <a:pt x="3" y="76"/>
                    <a:pt x="1" y="74"/>
                    <a:pt x="1" y="71"/>
                  </a:cubicBezTo>
                  <a:cubicBezTo>
                    <a:pt x="0" y="67"/>
                    <a:pt x="2" y="66"/>
                    <a:pt x="5" y="66"/>
                  </a:cubicBezTo>
                  <a:cubicBezTo>
                    <a:pt x="13" y="65"/>
                    <a:pt x="20" y="65"/>
                    <a:pt x="28" y="64"/>
                  </a:cubicBezTo>
                  <a:cubicBezTo>
                    <a:pt x="31" y="64"/>
                    <a:pt x="34" y="66"/>
                    <a:pt x="35" y="60"/>
                  </a:cubicBezTo>
                  <a:cubicBezTo>
                    <a:pt x="35" y="55"/>
                    <a:pt x="31" y="56"/>
                    <a:pt x="28" y="55"/>
                  </a:cubicBezTo>
                  <a:cubicBezTo>
                    <a:pt x="21" y="55"/>
                    <a:pt x="13" y="55"/>
                    <a:pt x="6" y="55"/>
                  </a:cubicBezTo>
                  <a:cubicBezTo>
                    <a:pt x="3" y="55"/>
                    <a:pt x="1" y="53"/>
                    <a:pt x="1" y="50"/>
                  </a:cubicBezTo>
                  <a:cubicBezTo>
                    <a:pt x="1" y="47"/>
                    <a:pt x="3" y="45"/>
                    <a:pt x="6" y="45"/>
                  </a:cubicBezTo>
                  <a:cubicBezTo>
                    <a:pt x="14" y="45"/>
                    <a:pt x="22" y="44"/>
                    <a:pt x="30" y="45"/>
                  </a:cubicBezTo>
                  <a:cubicBezTo>
                    <a:pt x="34" y="45"/>
                    <a:pt x="35" y="43"/>
                    <a:pt x="34" y="40"/>
                  </a:cubicBezTo>
                  <a:cubicBezTo>
                    <a:pt x="27" y="38"/>
                    <a:pt x="20" y="37"/>
                    <a:pt x="14" y="35"/>
                  </a:cubicBezTo>
                  <a:cubicBezTo>
                    <a:pt x="10" y="33"/>
                    <a:pt x="6" y="30"/>
                    <a:pt x="3" y="27"/>
                  </a:cubicBezTo>
                  <a:cubicBezTo>
                    <a:pt x="0" y="25"/>
                    <a:pt x="1" y="22"/>
                    <a:pt x="3" y="20"/>
                  </a:cubicBezTo>
                  <a:cubicBezTo>
                    <a:pt x="5" y="17"/>
                    <a:pt x="8" y="16"/>
                    <a:pt x="10" y="19"/>
                  </a:cubicBezTo>
                  <a:cubicBezTo>
                    <a:pt x="12" y="20"/>
                    <a:pt x="15" y="22"/>
                    <a:pt x="16" y="24"/>
                  </a:cubicBezTo>
                  <a:cubicBezTo>
                    <a:pt x="20" y="28"/>
                    <a:pt x="25" y="29"/>
                    <a:pt x="30" y="29"/>
                  </a:cubicBezTo>
                  <a:cubicBezTo>
                    <a:pt x="34" y="29"/>
                    <a:pt x="34" y="27"/>
                    <a:pt x="35" y="24"/>
                  </a:cubicBezTo>
                  <a:cubicBezTo>
                    <a:pt x="35" y="15"/>
                    <a:pt x="32" y="13"/>
                    <a:pt x="23" y="13"/>
                  </a:cubicBezTo>
                  <a:cubicBezTo>
                    <a:pt x="17" y="13"/>
                    <a:pt x="11" y="13"/>
                    <a:pt x="5" y="12"/>
                  </a:cubicBezTo>
                  <a:cubicBezTo>
                    <a:pt x="4" y="12"/>
                    <a:pt x="1" y="10"/>
                    <a:pt x="1" y="8"/>
                  </a:cubicBezTo>
                  <a:cubicBezTo>
                    <a:pt x="1" y="6"/>
                    <a:pt x="3" y="3"/>
                    <a:pt x="4" y="2"/>
                  </a:cubicBezTo>
                  <a:cubicBezTo>
                    <a:pt x="13" y="0"/>
                    <a:pt x="22" y="0"/>
                    <a:pt x="31" y="3"/>
                  </a:cubicBezTo>
                  <a:cubicBezTo>
                    <a:pt x="39" y="5"/>
                    <a:pt x="43" y="11"/>
                    <a:pt x="44" y="19"/>
                  </a:cubicBezTo>
                  <a:cubicBezTo>
                    <a:pt x="44" y="19"/>
                    <a:pt x="44" y="20"/>
                    <a:pt x="44" y="21"/>
                  </a:cubicBezTo>
                  <a:cubicBezTo>
                    <a:pt x="45" y="23"/>
                    <a:pt x="43" y="27"/>
                    <a:pt x="48" y="28"/>
                  </a:cubicBezTo>
                  <a:cubicBezTo>
                    <a:pt x="57" y="28"/>
                    <a:pt x="58" y="28"/>
                    <a:pt x="60" y="21"/>
                  </a:cubicBezTo>
                  <a:cubicBezTo>
                    <a:pt x="62" y="16"/>
                    <a:pt x="64" y="11"/>
                    <a:pt x="67" y="6"/>
                  </a:cubicBezTo>
                  <a:cubicBezTo>
                    <a:pt x="68" y="2"/>
                    <a:pt x="71" y="1"/>
                    <a:pt x="75" y="2"/>
                  </a:cubicBezTo>
                  <a:cubicBezTo>
                    <a:pt x="79" y="4"/>
                    <a:pt x="78" y="7"/>
                    <a:pt x="77" y="10"/>
                  </a:cubicBezTo>
                  <a:cubicBezTo>
                    <a:pt x="75" y="17"/>
                    <a:pt x="73" y="24"/>
                    <a:pt x="69" y="29"/>
                  </a:cubicBezTo>
                  <a:cubicBezTo>
                    <a:pt x="67" y="33"/>
                    <a:pt x="62" y="35"/>
                    <a:pt x="58" y="36"/>
                  </a:cubicBezTo>
                  <a:cubicBezTo>
                    <a:pt x="55" y="38"/>
                    <a:pt x="52" y="37"/>
                    <a:pt x="49" y="38"/>
                  </a:cubicBezTo>
                  <a:cubicBezTo>
                    <a:pt x="48" y="38"/>
                    <a:pt x="47" y="40"/>
                    <a:pt x="46" y="41"/>
                  </a:cubicBezTo>
                  <a:cubicBezTo>
                    <a:pt x="47" y="42"/>
                    <a:pt x="48" y="43"/>
                    <a:pt x="50" y="43"/>
                  </a:cubicBezTo>
                  <a:cubicBezTo>
                    <a:pt x="61" y="44"/>
                    <a:pt x="73" y="44"/>
                    <a:pt x="84" y="44"/>
                  </a:cubicBezTo>
                  <a:cubicBezTo>
                    <a:pt x="96" y="44"/>
                    <a:pt x="108" y="43"/>
                    <a:pt x="120" y="43"/>
                  </a:cubicBezTo>
                  <a:cubicBezTo>
                    <a:pt x="123" y="43"/>
                    <a:pt x="125" y="43"/>
                    <a:pt x="124" y="38"/>
                  </a:cubicBezTo>
                  <a:cubicBezTo>
                    <a:pt x="121" y="38"/>
                    <a:pt x="118" y="37"/>
                    <a:pt x="115" y="38"/>
                  </a:cubicBezTo>
                  <a:cubicBezTo>
                    <a:pt x="110" y="39"/>
                    <a:pt x="106" y="37"/>
                    <a:pt x="102" y="33"/>
                  </a:cubicBezTo>
                  <a:cubicBezTo>
                    <a:pt x="100" y="31"/>
                    <a:pt x="97" y="29"/>
                    <a:pt x="94" y="28"/>
                  </a:cubicBezTo>
                  <a:cubicBezTo>
                    <a:pt x="91" y="26"/>
                    <a:pt x="90" y="23"/>
                    <a:pt x="92" y="20"/>
                  </a:cubicBezTo>
                  <a:cubicBezTo>
                    <a:pt x="94" y="19"/>
                    <a:pt x="98" y="18"/>
                    <a:pt x="101" y="19"/>
                  </a:cubicBezTo>
                  <a:cubicBezTo>
                    <a:pt x="104" y="19"/>
                    <a:pt x="106" y="22"/>
                    <a:pt x="109" y="23"/>
                  </a:cubicBezTo>
                  <a:cubicBezTo>
                    <a:pt x="111" y="25"/>
                    <a:pt x="113" y="26"/>
                    <a:pt x="115" y="26"/>
                  </a:cubicBezTo>
                  <a:cubicBezTo>
                    <a:pt x="118" y="27"/>
                    <a:pt x="123" y="27"/>
                    <a:pt x="124" y="26"/>
                  </a:cubicBezTo>
                  <a:cubicBezTo>
                    <a:pt x="125" y="24"/>
                    <a:pt x="126" y="19"/>
                    <a:pt x="124" y="16"/>
                  </a:cubicBezTo>
                  <a:cubicBezTo>
                    <a:pt x="124" y="14"/>
                    <a:pt x="120" y="12"/>
                    <a:pt x="117" y="12"/>
                  </a:cubicBezTo>
                  <a:cubicBezTo>
                    <a:pt x="111" y="11"/>
                    <a:pt x="104" y="12"/>
                    <a:pt x="98" y="12"/>
                  </a:cubicBezTo>
                  <a:cubicBezTo>
                    <a:pt x="94" y="12"/>
                    <a:pt x="91" y="11"/>
                    <a:pt x="92" y="7"/>
                  </a:cubicBezTo>
                  <a:cubicBezTo>
                    <a:pt x="92" y="4"/>
                    <a:pt x="95" y="1"/>
                    <a:pt x="97" y="1"/>
                  </a:cubicBezTo>
                  <a:cubicBezTo>
                    <a:pt x="105" y="1"/>
                    <a:pt x="114" y="1"/>
                    <a:pt x="122" y="2"/>
                  </a:cubicBezTo>
                  <a:cubicBezTo>
                    <a:pt x="130" y="4"/>
                    <a:pt x="135" y="12"/>
                    <a:pt x="135" y="21"/>
                  </a:cubicBezTo>
                  <a:cubicBezTo>
                    <a:pt x="136" y="23"/>
                    <a:pt x="133" y="27"/>
                    <a:pt x="138" y="27"/>
                  </a:cubicBezTo>
                  <a:cubicBezTo>
                    <a:pt x="144" y="28"/>
                    <a:pt x="149" y="27"/>
                    <a:pt x="150" y="23"/>
                  </a:cubicBezTo>
                  <a:cubicBezTo>
                    <a:pt x="152" y="18"/>
                    <a:pt x="153" y="13"/>
                    <a:pt x="155" y="8"/>
                  </a:cubicBezTo>
                  <a:cubicBezTo>
                    <a:pt x="156" y="6"/>
                    <a:pt x="159" y="3"/>
                    <a:pt x="162" y="2"/>
                  </a:cubicBezTo>
                  <a:cubicBezTo>
                    <a:pt x="165" y="0"/>
                    <a:pt x="170" y="4"/>
                    <a:pt x="168" y="8"/>
                  </a:cubicBezTo>
                  <a:cubicBezTo>
                    <a:pt x="165" y="16"/>
                    <a:pt x="162" y="23"/>
                    <a:pt x="159" y="30"/>
                  </a:cubicBezTo>
                  <a:cubicBezTo>
                    <a:pt x="155" y="38"/>
                    <a:pt x="147" y="37"/>
                    <a:pt x="141" y="38"/>
                  </a:cubicBezTo>
                  <a:cubicBezTo>
                    <a:pt x="137" y="38"/>
                    <a:pt x="135" y="39"/>
                    <a:pt x="136" y="43"/>
                  </a:cubicBezTo>
                  <a:cubicBezTo>
                    <a:pt x="140" y="43"/>
                    <a:pt x="144" y="43"/>
                    <a:pt x="149" y="44"/>
                  </a:cubicBezTo>
                  <a:cubicBezTo>
                    <a:pt x="158" y="46"/>
                    <a:pt x="161" y="50"/>
                    <a:pt x="162" y="59"/>
                  </a:cubicBezTo>
                  <a:cubicBezTo>
                    <a:pt x="162" y="60"/>
                    <a:pt x="164" y="62"/>
                    <a:pt x="165" y="63"/>
                  </a:cubicBezTo>
                  <a:cubicBezTo>
                    <a:pt x="167" y="65"/>
                    <a:pt x="169" y="68"/>
                    <a:pt x="170" y="70"/>
                  </a:cubicBezTo>
                  <a:cubicBezTo>
                    <a:pt x="168" y="71"/>
                    <a:pt x="166" y="73"/>
                    <a:pt x="164" y="74"/>
                  </a:cubicBezTo>
                  <a:cubicBezTo>
                    <a:pt x="162" y="75"/>
                    <a:pt x="160" y="76"/>
                    <a:pt x="159" y="77"/>
                  </a:cubicBezTo>
                  <a:cubicBezTo>
                    <a:pt x="156" y="81"/>
                    <a:pt x="154" y="85"/>
                    <a:pt x="151" y="88"/>
                  </a:cubicBezTo>
                  <a:cubicBezTo>
                    <a:pt x="148" y="91"/>
                    <a:pt x="144" y="93"/>
                    <a:pt x="141" y="93"/>
                  </a:cubicBezTo>
                  <a:cubicBezTo>
                    <a:pt x="137" y="93"/>
                    <a:pt x="136" y="95"/>
                    <a:pt x="137" y="98"/>
                  </a:cubicBezTo>
                  <a:cubicBezTo>
                    <a:pt x="143" y="99"/>
                    <a:pt x="148" y="100"/>
                    <a:pt x="153" y="102"/>
                  </a:cubicBezTo>
                  <a:cubicBezTo>
                    <a:pt x="159" y="104"/>
                    <a:pt x="161" y="110"/>
                    <a:pt x="162" y="116"/>
                  </a:cubicBezTo>
                  <a:cubicBezTo>
                    <a:pt x="164" y="130"/>
                    <a:pt x="167" y="145"/>
                    <a:pt x="169" y="159"/>
                  </a:cubicBezTo>
                  <a:cubicBezTo>
                    <a:pt x="170" y="162"/>
                    <a:pt x="170" y="164"/>
                    <a:pt x="166" y="166"/>
                  </a:cubicBezTo>
                  <a:cubicBezTo>
                    <a:pt x="163" y="167"/>
                    <a:pt x="161" y="167"/>
                    <a:pt x="159" y="163"/>
                  </a:cubicBezTo>
                  <a:cubicBezTo>
                    <a:pt x="154" y="151"/>
                    <a:pt x="151" y="139"/>
                    <a:pt x="151" y="127"/>
                  </a:cubicBezTo>
                  <a:cubicBezTo>
                    <a:pt x="151" y="123"/>
                    <a:pt x="150" y="119"/>
                    <a:pt x="150" y="115"/>
                  </a:cubicBezTo>
                  <a:cubicBezTo>
                    <a:pt x="149" y="110"/>
                    <a:pt x="146" y="109"/>
                    <a:pt x="141" y="109"/>
                  </a:cubicBezTo>
                  <a:cubicBezTo>
                    <a:pt x="138" y="110"/>
                    <a:pt x="136" y="111"/>
                    <a:pt x="136" y="114"/>
                  </a:cubicBezTo>
                  <a:cubicBezTo>
                    <a:pt x="137" y="122"/>
                    <a:pt x="137" y="130"/>
                    <a:pt x="137" y="138"/>
                  </a:cubicBezTo>
                  <a:cubicBezTo>
                    <a:pt x="137" y="146"/>
                    <a:pt x="137" y="153"/>
                    <a:pt x="137" y="161"/>
                  </a:cubicBezTo>
                  <a:cubicBezTo>
                    <a:pt x="137" y="165"/>
                    <a:pt x="134" y="167"/>
                    <a:pt x="130" y="166"/>
                  </a:cubicBezTo>
                  <a:cubicBezTo>
                    <a:pt x="126" y="166"/>
                    <a:pt x="125" y="163"/>
                    <a:pt x="125" y="160"/>
                  </a:cubicBezTo>
                  <a:cubicBezTo>
                    <a:pt x="125" y="146"/>
                    <a:pt x="125" y="132"/>
                    <a:pt x="125" y="118"/>
                  </a:cubicBezTo>
                  <a:cubicBezTo>
                    <a:pt x="125" y="111"/>
                    <a:pt x="123" y="109"/>
                    <a:pt x="116" y="110"/>
                  </a:cubicBezTo>
                  <a:cubicBezTo>
                    <a:pt x="112" y="110"/>
                    <a:pt x="109" y="114"/>
                    <a:pt x="109" y="119"/>
                  </a:cubicBezTo>
                  <a:cubicBezTo>
                    <a:pt x="108" y="129"/>
                    <a:pt x="108" y="139"/>
                    <a:pt x="107" y="149"/>
                  </a:cubicBezTo>
                  <a:cubicBezTo>
                    <a:pt x="106" y="153"/>
                    <a:pt x="104" y="158"/>
                    <a:pt x="103" y="162"/>
                  </a:cubicBezTo>
                  <a:cubicBezTo>
                    <a:pt x="102" y="165"/>
                    <a:pt x="100" y="167"/>
                    <a:pt x="96" y="166"/>
                  </a:cubicBezTo>
                  <a:cubicBezTo>
                    <a:pt x="92" y="165"/>
                    <a:pt x="93" y="162"/>
                    <a:pt x="93" y="159"/>
                  </a:cubicBezTo>
                  <a:cubicBezTo>
                    <a:pt x="95" y="144"/>
                    <a:pt x="97" y="128"/>
                    <a:pt x="99" y="113"/>
                  </a:cubicBezTo>
                  <a:cubicBezTo>
                    <a:pt x="99" y="107"/>
                    <a:pt x="103" y="103"/>
                    <a:pt x="109" y="101"/>
                  </a:cubicBezTo>
                  <a:cubicBezTo>
                    <a:pt x="113" y="100"/>
                    <a:pt x="117" y="100"/>
                    <a:pt x="121" y="99"/>
                  </a:cubicBezTo>
                  <a:cubicBezTo>
                    <a:pt x="122" y="99"/>
                    <a:pt x="125" y="98"/>
                    <a:pt x="125" y="97"/>
                  </a:cubicBezTo>
                  <a:cubicBezTo>
                    <a:pt x="126" y="93"/>
                    <a:pt x="123" y="93"/>
                    <a:pt x="120" y="93"/>
                  </a:cubicBezTo>
                  <a:cubicBezTo>
                    <a:pt x="104" y="94"/>
                    <a:pt x="87" y="94"/>
                    <a:pt x="70" y="94"/>
                  </a:cubicBezTo>
                  <a:cubicBezTo>
                    <a:pt x="63" y="95"/>
                    <a:pt x="57" y="95"/>
                    <a:pt x="50" y="95"/>
                  </a:cubicBezTo>
                  <a:cubicBezTo>
                    <a:pt x="46" y="95"/>
                    <a:pt x="46" y="95"/>
                    <a:pt x="46" y="100"/>
                  </a:cubicBezTo>
                  <a:close/>
                  <a:moveTo>
                    <a:pt x="85" y="64"/>
                  </a:moveTo>
                  <a:cubicBezTo>
                    <a:pt x="85" y="64"/>
                    <a:pt x="85" y="64"/>
                    <a:pt x="85" y="63"/>
                  </a:cubicBezTo>
                  <a:cubicBezTo>
                    <a:pt x="97" y="63"/>
                    <a:pt x="109" y="63"/>
                    <a:pt x="121" y="63"/>
                  </a:cubicBezTo>
                  <a:cubicBezTo>
                    <a:pt x="124" y="63"/>
                    <a:pt x="126" y="62"/>
                    <a:pt x="126" y="58"/>
                  </a:cubicBezTo>
                  <a:cubicBezTo>
                    <a:pt x="126" y="54"/>
                    <a:pt x="124" y="54"/>
                    <a:pt x="121" y="54"/>
                  </a:cubicBezTo>
                  <a:cubicBezTo>
                    <a:pt x="97" y="54"/>
                    <a:pt x="74" y="54"/>
                    <a:pt x="50" y="54"/>
                  </a:cubicBezTo>
                  <a:cubicBezTo>
                    <a:pt x="46" y="54"/>
                    <a:pt x="45" y="56"/>
                    <a:pt x="45" y="59"/>
                  </a:cubicBezTo>
                  <a:cubicBezTo>
                    <a:pt x="45" y="63"/>
                    <a:pt x="46" y="65"/>
                    <a:pt x="50" y="65"/>
                  </a:cubicBezTo>
                  <a:cubicBezTo>
                    <a:pt x="62" y="64"/>
                    <a:pt x="73" y="64"/>
                    <a:pt x="85" y="64"/>
                  </a:cubicBezTo>
                  <a:close/>
                  <a:moveTo>
                    <a:pt x="85" y="84"/>
                  </a:moveTo>
                  <a:cubicBezTo>
                    <a:pt x="97" y="84"/>
                    <a:pt x="109" y="84"/>
                    <a:pt x="121" y="84"/>
                  </a:cubicBezTo>
                  <a:cubicBezTo>
                    <a:pt x="126" y="84"/>
                    <a:pt x="126" y="82"/>
                    <a:pt x="126" y="79"/>
                  </a:cubicBezTo>
                  <a:cubicBezTo>
                    <a:pt x="126" y="76"/>
                    <a:pt x="126" y="73"/>
                    <a:pt x="122" y="73"/>
                  </a:cubicBezTo>
                  <a:cubicBezTo>
                    <a:pt x="98" y="74"/>
                    <a:pt x="74" y="74"/>
                    <a:pt x="50" y="75"/>
                  </a:cubicBezTo>
                  <a:cubicBezTo>
                    <a:pt x="46" y="75"/>
                    <a:pt x="45" y="77"/>
                    <a:pt x="45" y="80"/>
                  </a:cubicBezTo>
                  <a:cubicBezTo>
                    <a:pt x="45" y="84"/>
                    <a:pt x="47" y="84"/>
                    <a:pt x="50" y="84"/>
                  </a:cubicBezTo>
                  <a:cubicBezTo>
                    <a:pt x="62" y="84"/>
                    <a:pt x="73" y="84"/>
                    <a:pt x="85" y="84"/>
                  </a:cubicBezTo>
                  <a:close/>
                  <a:moveTo>
                    <a:pt x="136" y="62"/>
                  </a:moveTo>
                  <a:cubicBezTo>
                    <a:pt x="140" y="63"/>
                    <a:pt x="144" y="63"/>
                    <a:pt x="147" y="63"/>
                  </a:cubicBezTo>
                  <a:cubicBezTo>
                    <a:pt x="151" y="64"/>
                    <a:pt x="152" y="62"/>
                    <a:pt x="151" y="59"/>
                  </a:cubicBezTo>
                  <a:cubicBezTo>
                    <a:pt x="151" y="55"/>
                    <a:pt x="147" y="53"/>
                    <a:pt x="140" y="54"/>
                  </a:cubicBezTo>
                  <a:cubicBezTo>
                    <a:pt x="133" y="54"/>
                    <a:pt x="137" y="59"/>
                    <a:pt x="136" y="62"/>
                  </a:cubicBezTo>
                  <a:close/>
                  <a:moveTo>
                    <a:pt x="149" y="76"/>
                  </a:moveTo>
                  <a:cubicBezTo>
                    <a:pt x="138" y="72"/>
                    <a:pt x="137" y="73"/>
                    <a:pt x="136" y="80"/>
                  </a:cubicBezTo>
                  <a:cubicBezTo>
                    <a:pt x="136" y="83"/>
                    <a:pt x="138" y="85"/>
                    <a:pt x="140" y="83"/>
                  </a:cubicBezTo>
                  <a:cubicBezTo>
                    <a:pt x="143" y="81"/>
                    <a:pt x="145" y="79"/>
                    <a:pt x="149" y="76"/>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5" name="îśḷídê">
              <a:extLst>
                <a:ext uri="{FF2B5EF4-FFF2-40B4-BE49-F238E27FC236}">
                  <a16:creationId xmlns="" xmlns:a16="http://schemas.microsoft.com/office/drawing/2014/main" id="{C2F5B93E-A197-49B5-B59D-5814CA83720F}"/>
                </a:ext>
              </a:extLst>
            </p:cNvPr>
            <p:cNvSpPr/>
            <p:nvPr/>
          </p:nvSpPr>
          <p:spPr bwMode="auto">
            <a:xfrm>
              <a:off x="1217906" y="5864194"/>
              <a:ext cx="112040" cy="200694"/>
            </a:xfrm>
            <a:custGeom>
              <a:avLst/>
              <a:gdLst>
                <a:gd name="T0" fmla="*/ 64 w 104"/>
                <a:gd name="T1" fmla="*/ 42 h 186"/>
                <a:gd name="T2" fmla="*/ 96 w 104"/>
                <a:gd name="T3" fmla="*/ 62 h 186"/>
                <a:gd name="T4" fmla="*/ 92 w 104"/>
                <a:gd name="T5" fmla="*/ 82 h 186"/>
                <a:gd name="T6" fmla="*/ 61 w 104"/>
                <a:gd name="T7" fmla="*/ 96 h 186"/>
                <a:gd name="T8" fmla="*/ 66 w 104"/>
                <a:gd name="T9" fmla="*/ 100 h 186"/>
                <a:gd name="T10" fmla="*/ 86 w 104"/>
                <a:gd name="T11" fmla="*/ 101 h 186"/>
                <a:gd name="T12" fmla="*/ 92 w 104"/>
                <a:gd name="T13" fmla="*/ 135 h 186"/>
                <a:gd name="T14" fmla="*/ 57 w 104"/>
                <a:gd name="T15" fmla="*/ 139 h 186"/>
                <a:gd name="T16" fmla="*/ 55 w 104"/>
                <a:gd name="T17" fmla="*/ 152 h 186"/>
                <a:gd name="T18" fmla="*/ 104 w 104"/>
                <a:gd name="T19" fmla="*/ 180 h 186"/>
                <a:gd name="T20" fmla="*/ 47 w 104"/>
                <a:gd name="T21" fmla="*/ 163 h 186"/>
                <a:gd name="T22" fmla="*/ 36 w 104"/>
                <a:gd name="T23" fmla="*/ 153 h 186"/>
                <a:gd name="T24" fmla="*/ 50 w 104"/>
                <a:gd name="T25" fmla="*/ 126 h 186"/>
                <a:gd name="T26" fmla="*/ 89 w 104"/>
                <a:gd name="T27" fmla="*/ 116 h 186"/>
                <a:gd name="T28" fmla="*/ 69 w 104"/>
                <a:gd name="T29" fmla="*/ 113 h 186"/>
                <a:gd name="T30" fmla="*/ 43 w 104"/>
                <a:gd name="T31" fmla="*/ 96 h 186"/>
                <a:gd name="T32" fmla="*/ 29 w 104"/>
                <a:gd name="T33" fmla="*/ 101 h 186"/>
                <a:gd name="T34" fmla="*/ 35 w 104"/>
                <a:gd name="T35" fmla="*/ 125 h 186"/>
                <a:gd name="T36" fmla="*/ 20 w 104"/>
                <a:gd name="T37" fmla="*/ 115 h 186"/>
                <a:gd name="T38" fmla="*/ 14 w 104"/>
                <a:gd name="T39" fmla="*/ 125 h 186"/>
                <a:gd name="T40" fmla="*/ 9 w 104"/>
                <a:gd name="T41" fmla="*/ 186 h 186"/>
                <a:gd name="T42" fmla="*/ 1 w 104"/>
                <a:gd name="T43" fmla="*/ 106 h 186"/>
                <a:gd name="T44" fmla="*/ 5 w 104"/>
                <a:gd name="T45" fmla="*/ 77 h 186"/>
                <a:gd name="T46" fmla="*/ 6 w 104"/>
                <a:gd name="T47" fmla="*/ 65 h 186"/>
                <a:gd name="T48" fmla="*/ 30 w 104"/>
                <a:gd name="T49" fmla="*/ 44 h 186"/>
                <a:gd name="T50" fmla="*/ 43 w 104"/>
                <a:gd name="T51" fmla="*/ 42 h 186"/>
                <a:gd name="T52" fmla="*/ 24 w 104"/>
                <a:gd name="T53" fmla="*/ 38 h 186"/>
                <a:gd name="T54" fmla="*/ 6 w 104"/>
                <a:gd name="T55" fmla="*/ 4 h 186"/>
                <a:gd name="T56" fmla="*/ 13 w 104"/>
                <a:gd name="T57" fmla="*/ 19 h 186"/>
                <a:gd name="T58" fmla="*/ 38 w 104"/>
                <a:gd name="T59" fmla="*/ 26 h 186"/>
                <a:gd name="T60" fmla="*/ 43 w 104"/>
                <a:gd name="T61" fmla="*/ 8 h 186"/>
                <a:gd name="T62" fmla="*/ 57 w 104"/>
                <a:gd name="T63" fmla="*/ 7 h 186"/>
                <a:gd name="T64" fmla="*/ 63 w 104"/>
                <a:gd name="T65" fmla="*/ 25 h 186"/>
                <a:gd name="T66" fmla="*/ 88 w 104"/>
                <a:gd name="T67" fmla="*/ 14 h 186"/>
                <a:gd name="T68" fmla="*/ 93 w 104"/>
                <a:gd name="T69" fmla="*/ 1 h 186"/>
                <a:gd name="T70" fmla="*/ 82 w 104"/>
                <a:gd name="T71" fmla="*/ 37 h 186"/>
                <a:gd name="T72" fmla="*/ 58 w 104"/>
                <a:gd name="T73" fmla="*/ 40 h 186"/>
                <a:gd name="T74" fmla="*/ 80 w 104"/>
                <a:gd name="T75" fmla="*/ 62 h 186"/>
                <a:gd name="T76" fmla="*/ 57 w 104"/>
                <a:gd name="T77" fmla="*/ 60 h 186"/>
                <a:gd name="T78" fmla="*/ 67 w 104"/>
                <a:gd name="T79" fmla="*/ 83 h 186"/>
                <a:gd name="T80" fmla="*/ 73 w 104"/>
                <a:gd name="T81" fmla="*/ 75 h 186"/>
                <a:gd name="T82" fmla="*/ 80 w 104"/>
                <a:gd name="T83" fmla="*/ 62 h 186"/>
                <a:gd name="T84" fmla="*/ 45 w 104"/>
                <a:gd name="T85" fmla="*/ 63 h 186"/>
                <a:gd name="T86" fmla="*/ 30 w 104"/>
                <a:gd name="T87" fmla="*/ 56 h 186"/>
                <a:gd name="T88" fmla="*/ 23 w 104"/>
                <a:gd name="T89" fmla="*/ 63 h 186"/>
                <a:gd name="T90" fmla="*/ 33 w 104"/>
                <a:gd name="T91" fmla="*/ 64 h 186"/>
                <a:gd name="T92" fmla="*/ 34 w 104"/>
                <a:gd name="T93" fmla="*/ 76 h 186"/>
                <a:gd name="T94" fmla="*/ 22 w 104"/>
                <a:gd name="T95" fmla="*/ 80 h 186"/>
                <a:gd name="T96" fmla="*/ 32 w 104"/>
                <a:gd name="T97" fmla="*/ 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 h="186">
                  <a:moveTo>
                    <a:pt x="58" y="42"/>
                  </a:moveTo>
                  <a:cubicBezTo>
                    <a:pt x="60" y="42"/>
                    <a:pt x="62" y="42"/>
                    <a:pt x="64" y="42"/>
                  </a:cubicBezTo>
                  <a:cubicBezTo>
                    <a:pt x="77" y="43"/>
                    <a:pt x="87" y="47"/>
                    <a:pt x="93" y="59"/>
                  </a:cubicBezTo>
                  <a:cubicBezTo>
                    <a:pt x="93" y="60"/>
                    <a:pt x="95" y="61"/>
                    <a:pt x="96" y="62"/>
                  </a:cubicBezTo>
                  <a:cubicBezTo>
                    <a:pt x="100" y="63"/>
                    <a:pt x="102" y="68"/>
                    <a:pt x="100" y="72"/>
                  </a:cubicBezTo>
                  <a:cubicBezTo>
                    <a:pt x="97" y="75"/>
                    <a:pt x="95" y="79"/>
                    <a:pt x="92" y="82"/>
                  </a:cubicBezTo>
                  <a:cubicBezTo>
                    <a:pt x="85" y="91"/>
                    <a:pt x="75" y="94"/>
                    <a:pt x="65" y="96"/>
                  </a:cubicBezTo>
                  <a:cubicBezTo>
                    <a:pt x="64" y="96"/>
                    <a:pt x="63" y="96"/>
                    <a:pt x="61" y="96"/>
                  </a:cubicBezTo>
                  <a:cubicBezTo>
                    <a:pt x="61" y="96"/>
                    <a:pt x="61" y="96"/>
                    <a:pt x="60" y="97"/>
                  </a:cubicBezTo>
                  <a:cubicBezTo>
                    <a:pt x="62" y="98"/>
                    <a:pt x="64" y="100"/>
                    <a:pt x="66" y="100"/>
                  </a:cubicBezTo>
                  <a:cubicBezTo>
                    <a:pt x="70" y="100"/>
                    <a:pt x="74" y="100"/>
                    <a:pt x="78" y="101"/>
                  </a:cubicBezTo>
                  <a:cubicBezTo>
                    <a:pt x="80" y="101"/>
                    <a:pt x="83" y="101"/>
                    <a:pt x="86" y="101"/>
                  </a:cubicBezTo>
                  <a:cubicBezTo>
                    <a:pt x="94" y="102"/>
                    <a:pt x="102" y="109"/>
                    <a:pt x="103" y="115"/>
                  </a:cubicBezTo>
                  <a:cubicBezTo>
                    <a:pt x="104" y="122"/>
                    <a:pt x="99" y="132"/>
                    <a:pt x="92" y="135"/>
                  </a:cubicBezTo>
                  <a:cubicBezTo>
                    <a:pt x="87" y="137"/>
                    <a:pt x="82" y="138"/>
                    <a:pt x="76" y="138"/>
                  </a:cubicBezTo>
                  <a:cubicBezTo>
                    <a:pt x="70" y="139"/>
                    <a:pt x="64" y="139"/>
                    <a:pt x="57" y="139"/>
                  </a:cubicBezTo>
                  <a:cubicBezTo>
                    <a:pt x="54" y="139"/>
                    <a:pt x="50" y="140"/>
                    <a:pt x="50" y="144"/>
                  </a:cubicBezTo>
                  <a:cubicBezTo>
                    <a:pt x="49" y="148"/>
                    <a:pt x="51" y="151"/>
                    <a:pt x="55" y="152"/>
                  </a:cubicBezTo>
                  <a:cubicBezTo>
                    <a:pt x="69" y="158"/>
                    <a:pt x="82" y="165"/>
                    <a:pt x="96" y="171"/>
                  </a:cubicBezTo>
                  <a:cubicBezTo>
                    <a:pt x="101" y="173"/>
                    <a:pt x="103" y="175"/>
                    <a:pt x="104" y="180"/>
                  </a:cubicBezTo>
                  <a:cubicBezTo>
                    <a:pt x="99" y="185"/>
                    <a:pt x="93" y="184"/>
                    <a:pt x="88" y="182"/>
                  </a:cubicBezTo>
                  <a:cubicBezTo>
                    <a:pt x="74" y="175"/>
                    <a:pt x="61" y="169"/>
                    <a:pt x="47" y="163"/>
                  </a:cubicBezTo>
                  <a:cubicBezTo>
                    <a:pt x="47" y="162"/>
                    <a:pt x="46" y="162"/>
                    <a:pt x="46" y="162"/>
                  </a:cubicBezTo>
                  <a:cubicBezTo>
                    <a:pt x="41" y="160"/>
                    <a:pt x="36" y="159"/>
                    <a:pt x="36" y="153"/>
                  </a:cubicBezTo>
                  <a:cubicBezTo>
                    <a:pt x="35" y="146"/>
                    <a:pt x="33" y="139"/>
                    <a:pt x="38" y="132"/>
                  </a:cubicBezTo>
                  <a:cubicBezTo>
                    <a:pt x="41" y="129"/>
                    <a:pt x="45" y="126"/>
                    <a:pt x="50" y="126"/>
                  </a:cubicBezTo>
                  <a:cubicBezTo>
                    <a:pt x="61" y="126"/>
                    <a:pt x="72" y="126"/>
                    <a:pt x="82" y="126"/>
                  </a:cubicBezTo>
                  <a:cubicBezTo>
                    <a:pt x="88" y="126"/>
                    <a:pt x="91" y="121"/>
                    <a:pt x="89" y="116"/>
                  </a:cubicBezTo>
                  <a:cubicBezTo>
                    <a:pt x="89" y="115"/>
                    <a:pt x="86" y="114"/>
                    <a:pt x="85" y="113"/>
                  </a:cubicBezTo>
                  <a:cubicBezTo>
                    <a:pt x="80" y="113"/>
                    <a:pt x="74" y="113"/>
                    <a:pt x="69" y="113"/>
                  </a:cubicBezTo>
                  <a:cubicBezTo>
                    <a:pt x="58" y="115"/>
                    <a:pt x="52" y="109"/>
                    <a:pt x="47" y="101"/>
                  </a:cubicBezTo>
                  <a:cubicBezTo>
                    <a:pt x="46" y="99"/>
                    <a:pt x="44" y="96"/>
                    <a:pt x="43" y="96"/>
                  </a:cubicBezTo>
                  <a:cubicBezTo>
                    <a:pt x="38" y="96"/>
                    <a:pt x="34" y="96"/>
                    <a:pt x="29" y="97"/>
                  </a:cubicBezTo>
                  <a:cubicBezTo>
                    <a:pt x="29" y="97"/>
                    <a:pt x="28" y="100"/>
                    <a:pt x="29" y="101"/>
                  </a:cubicBezTo>
                  <a:cubicBezTo>
                    <a:pt x="31" y="107"/>
                    <a:pt x="33" y="112"/>
                    <a:pt x="35" y="117"/>
                  </a:cubicBezTo>
                  <a:cubicBezTo>
                    <a:pt x="36" y="119"/>
                    <a:pt x="36" y="124"/>
                    <a:pt x="35" y="125"/>
                  </a:cubicBezTo>
                  <a:cubicBezTo>
                    <a:pt x="32" y="127"/>
                    <a:pt x="28" y="127"/>
                    <a:pt x="25" y="123"/>
                  </a:cubicBezTo>
                  <a:cubicBezTo>
                    <a:pt x="23" y="121"/>
                    <a:pt x="21" y="118"/>
                    <a:pt x="20" y="115"/>
                  </a:cubicBezTo>
                  <a:cubicBezTo>
                    <a:pt x="19" y="113"/>
                    <a:pt x="18" y="110"/>
                    <a:pt x="15" y="109"/>
                  </a:cubicBezTo>
                  <a:cubicBezTo>
                    <a:pt x="15" y="114"/>
                    <a:pt x="14" y="119"/>
                    <a:pt x="14" y="125"/>
                  </a:cubicBezTo>
                  <a:cubicBezTo>
                    <a:pt x="14" y="143"/>
                    <a:pt x="14" y="161"/>
                    <a:pt x="14" y="179"/>
                  </a:cubicBezTo>
                  <a:cubicBezTo>
                    <a:pt x="14" y="184"/>
                    <a:pt x="13" y="186"/>
                    <a:pt x="9" y="186"/>
                  </a:cubicBezTo>
                  <a:cubicBezTo>
                    <a:pt x="3" y="186"/>
                    <a:pt x="3" y="183"/>
                    <a:pt x="3" y="179"/>
                  </a:cubicBezTo>
                  <a:cubicBezTo>
                    <a:pt x="2" y="155"/>
                    <a:pt x="2" y="131"/>
                    <a:pt x="1" y="106"/>
                  </a:cubicBezTo>
                  <a:cubicBezTo>
                    <a:pt x="1" y="101"/>
                    <a:pt x="3" y="95"/>
                    <a:pt x="7" y="91"/>
                  </a:cubicBezTo>
                  <a:cubicBezTo>
                    <a:pt x="10" y="87"/>
                    <a:pt x="9" y="80"/>
                    <a:pt x="5" y="77"/>
                  </a:cubicBezTo>
                  <a:cubicBezTo>
                    <a:pt x="3" y="75"/>
                    <a:pt x="2" y="72"/>
                    <a:pt x="1" y="70"/>
                  </a:cubicBezTo>
                  <a:cubicBezTo>
                    <a:pt x="1" y="68"/>
                    <a:pt x="4" y="67"/>
                    <a:pt x="6" y="65"/>
                  </a:cubicBezTo>
                  <a:cubicBezTo>
                    <a:pt x="6" y="64"/>
                    <a:pt x="8" y="63"/>
                    <a:pt x="8" y="62"/>
                  </a:cubicBezTo>
                  <a:cubicBezTo>
                    <a:pt x="12" y="49"/>
                    <a:pt x="17" y="45"/>
                    <a:pt x="30" y="44"/>
                  </a:cubicBezTo>
                  <a:cubicBezTo>
                    <a:pt x="33" y="43"/>
                    <a:pt x="36" y="44"/>
                    <a:pt x="40" y="43"/>
                  </a:cubicBezTo>
                  <a:cubicBezTo>
                    <a:pt x="41" y="43"/>
                    <a:pt x="42" y="42"/>
                    <a:pt x="43" y="42"/>
                  </a:cubicBezTo>
                  <a:cubicBezTo>
                    <a:pt x="42" y="41"/>
                    <a:pt x="41" y="39"/>
                    <a:pt x="40" y="39"/>
                  </a:cubicBezTo>
                  <a:cubicBezTo>
                    <a:pt x="35" y="38"/>
                    <a:pt x="30" y="38"/>
                    <a:pt x="24" y="38"/>
                  </a:cubicBezTo>
                  <a:cubicBezTo>
                    <a:pt x="9" y="38"/>
                    <a:pt x="0" y="28"/>
                    <a:pt x="0" y="13"/>
                  </a:cubicBezTo>
                  <a:cubicBezTo>
                    <a:pt x="0" y="8"/>
                    <a:pt x="1" y="5"/>
                    <a:pt x="6" y="4"/>
                  </a:cubicBezTo>
                  <a:cubicBezTo>
                    <a:pt x="11" y="4"/>
                    <a:pt x="12" y="8"/>
                    <a:pt x="12" y="12"/>
                  </a:cubicBezTo>
                  <a:cubicBezTo>
                    <a:pt x="12" y="14"/>
                    <a:pt x="13" y="17"/>
                    <a:pt x="13" y="19"/>
                  </a:cubicBezTo>
                  <a:cubicBezTo>
                    <a:pt x="15" y="23"/>
                    <a:pt x="17" y="26"/>
                    <a:pt x="22" y="26"/>
                  </a:cubicBezTo>
                  <a:cubicBezTo>
                    <a:pt x="28" y="26"/>
                    <a:pt x="33" y="26"/>
                    <a:pt x="38" y="26"/>
                  </a:cubicBezTo>
                  <a:cubicBezTo>
                    <a:pt x="42" y="26"/>
                    <a:pt x="43" y="25"/>
                    <a:pt x="43" y="21"/>
                  </a:cubicBezTo>
                  <a:cubicBezTo>
                    <a:pt x="43" y="17"/>
                    <a:pt x="43" y="12"/>
                    <a:pt x="43" y="8"/>
                  </a:cubicBezTo>
                  <a:cubicBezTo>
                    <a:pt x="43" y="3"/>
                    <a:pt x="47" y="3"/>
                    <a:pt x="50" y="2"/>
                  </a:cubicBezTo>
                  <a:cubicBezTo>
                    <a:pt x="53" y="1"/>
                    <a:pt x="56" y="3"/>
                    <a:pt x="57" y="7"/>
                  </a:cubicBezTo>
                  <a:cubicBezTo>
                    <a:pt x="57" y="11"/>
                    <a:pt x="57" y="15"/>
                    <a:pt x="57" y="19"/>
                  </a:cubicBezTo>
                  <a:cubicBezTo>
                    <a:pt x="57" y="23"/>
                    <a:pt x="58" y="25"/>
                    <a:pt x="63" y="25"/>
                  </a:cubicBezTo>
                  <a:cubicBezTo>
                    <a:pt x="68" y="25"/>
                    <a:pt x="74" y="25"/>
                    <a:pt x="80" y="25"/>
                  </a:cubicBezTo>
                  <a:cubicBezTo>
                    <a:pt x="84" y="24"/>
                    <a:pt x="88" y="19"/>
                    <a:pt x="88" y="14"/>
                  </a:cubicBezTo>
                  <a:cubicBezTo>
                    <a:pt x="88" y="11"/>
                    <a:pt x="88" y="8"/>
                    <a:pt x="88" y="6"/>
                  </a:cubicBezTo>
                  <a:cubicBezTo>
                    <a:pt x="89" y="4"/>
                    <a:pt x="92" y="0"/>
                    <a:pt x="93" y="1"/>
                  </a:cubicBezTo>
                  <a:cubicBezTo>
                    <a:pt x="95" y="1"/>
                    <a:pt x="99" y="3"/>
                    <a:pt x="100" y="5"/>
                  </a:cubicBezTo>
                  <a:cubicBezTo>
                    <a:pt x="104" y="18"/>
                    <a:pt x="97" y="34"/>
                    <a:pt x="82" y="37"/>
                  </a:cubicBezTo>
                  <a:cubicBezTo>
                    <a:pt x="76" y="38"/>
                    <a:pt x="70" y="38"/>
                    <a:pt x="63" y="38"/>
                  </a:cubicBezTo>
                  <a:cubicBezTo>
                    <a:pt x="62" y="39"/>
                    <a:pt x="60" y="39"/>
                    <a:pt x="58" y="40"/>
                  </a:cubicBezTo>
                  <a:cubicBezTo>
                    <a:pt x="58" y="40"/>
                    <a:pt x="58" y="41"/>
                    <a:pt x="58" y="42"/>
                  </a:cubicBezTo>
                  <a:close/>
                  <a:moveTo>
                    <a:pt x="80" y="62"/>
                  </a:moveTo>
                  <a:cubicBezTo>
                    <a:pt x="74" y="55"/>
                    <a:pt x="67" y="53"/>
                    <a:pt x="60" y="56"/>
                  </a:cubicBezTo>
                  <a:cubicBezTo>
                    <a:pt x="58" y="57"/>
                    <a:pt x="57" y="59"/>
                    <a:pt x="57" y="60"/>
                  </a:cubicBezTo>
                  <a:cubicBezTo>
                    <a:pt x="57" y="64"/>
                    <a:pt x="57" y="69"/>
                    <a:pt x="57" y="74"/>
                  </a:cubicBezTo>
                  <a:cubicBezTo>
                    <a:pt x="57" y="84"/>
                    <a:pt x="56" y="83"/>
                    <a:pt x="67" y="83"/>
                  </a:cubicBezTo>
                  <a:cubicBezTo>
                    <a:pt x="74" y="83"/>
                    <a:pt x="77" y="81"/>
                    <a:pt x="80" y="74"/>
                  </a:cubicBezTo>
                  <a:cubicBezTo>
                    <a:pt x="77" y="74"/>
                    <a:pt x="75" y="75"/>
                    <a:pt x="73" y="75"/>
                  </a:cubicBezTo>
                  <a:cubicBezTo>
                    <a:pt x="65" y="75"/>
                    <a:pt x="63" y="72"/>
                    <a:pt x="65" y="64"/>
                  </a:cubicBezTo>
                  <a:cubicBezTo>
                    <a:pt x="70" y="63"/>
                    <a:pt x="75" y="63"/>
                    <a:pt x="80" y="62"/>
                  </a:cubicBezTo>
                  <a:close/>
                  <a:moveTo>
                    <a:pt x="45" y="70"/>
                  </a:moveTo>
                  <a:cubicBezTo>
                    <a:pt x="45" y="68"/>
                    <a:pt x="45" y="65"/>
                    <a:pt x="45" y="63"/>
                  </a:cubicBezTo>
                  <a:cubicBezTo>
                    <a:pt x="45" y="56"/>
                    <a:pt x="45" y="56"/>
                    <a:pt x="38" y="56"/>
                  </a:cubicBezTo>
                  <a:cubicBezTo>
                    <a:pt x="35" y="56"/>
                    <a:pt x="32" y="56"/>
                    <a:pt x="30" y="56"/>
                  </a:cubicBezTo>
                  <a:cubicBezTo>
                    <a:pt x="28" y="57"/>
                    <a:pt x="25" y="58"/>
                    <a:pt x="24" y="59"/>
                  </a:cubicBezTo>
                  <a:cubicBezTo>
                    <a:pt x="23" y="60"/>
                    <a:pt x="22" y="62"/>
                    <a:pt x="23" y="63"/>
                  </a:cubicBezTo>
                  <a:cubicBezTo>
                    <a:pt x="23" y="64"/>
                    <a:pt x="25" y="65"/>
                    <a:pt x="27" y="65"/>
                  </a:cubicBezTo>
                  <a:cubicBezTo>
                    <a:pt x="29" y="65"/>
                    <a:pt x="31" y="65"/>
                    <a:pt x="33" y="64"/>
                  </a:cubicBezTo>
                  <a:cubicBezTo>
                    <a:pt x="37" y="63"/>
                    <a:pt x="39" y="66"/>
                    <a:pt x="39" y="70"/>
                  </a:cubicBezTo>
                  <a:cubicBezTo>
                    <a:pt x="39" y="73"/>
                    <a:pt x="38" y="76"/>
                    <a:pt x="34" y="76"/>
                  </a:cubicBezTo>
                  <a:cubicBezTo>
                    <a:pt x="31" y="76"/>
                    <a:pt x="28" y="75"/>
                    <a:pt x="26" y="76"/>
                  </a:cubicBezTo>
                  <a:cubicBezTo>
                    <a:pt x="24" y="77"/>
                    <a:pt x="23" y="79"/>
                    <a:pt x="22" y="80"/>
                  </a:cubicBezTo>
                  <a:cubicBezTo>
                    <a:pt x="23" y="81"/>
                    <a:pt x="24" y="83"/>
                    <a:pt x="26" y="83"/>
                  </a:cubicBezTo>
                  <a:cubicBezTo>
                    <a:pt x="28" y="84"/>
                    <a:pt x="30" y="84"/>
                    <a:pt x="32" y="84"/>
                  </a:cubicBezTo>
                  <a:cubicBezTo>
                    <a:pt x="45" y="84"/>
                    <a:pt x="45" y="84"/>
                    <a:pt x="45" y="7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6" name="išḷiḓé">
              <a:extLst>
                <a:ext uri="{FF2B5EF4-FFF2-40B4-BE49-F238E27FC236}">
                  <a16:creationId xmlns="" xmlns:a16="http://schemas.microsoft.com/office/drawing/2014/main" id="{A5CD2622-DEDA-473B-9231-08A3AC1CC026}"/>
                </a:ext>
              </a:extLst>
            </p:cNvPr>
            <p:cNvSpPr/>
            <p:nvPr/>
          </p:nvSpPr>
          <p:spPr bwMode="auto">
            <a:xfrm>
              <a:off x="1290243" y="5683081"/>
              <a:ext cx="131620" cy="176763"/>
            </a:xfrm>
            <a:custGeom>
              <a:avLst/>
              <a:gdLst>
                <a:gd name="T0" fmla="*/ 68 w 122"/>
                <a:gd name="T1" fmla="*/ 54 h 164"/>
                <a:gd name="T2" fmla="*/ 93 w 122"/>
                <a:gd name="T3" fmla="*/ 70 h 164"/>
                <a:gd name="T4" fmla="*/ 108 w 122"/>
                <a:gd name="T5" fmla="*/ 35 h 164"/>
                <a:gd name="T6" fmla="*/ 121 w 122"/>
                <a:gd name="T7" fmla="*/ 37 h 164"/>
                <a:gd name="T8" fmla="*/ 114 w 122"/>
                <a:gd name="T9" fmla="*/ 64 h 164"/>
                <a:gd name="T10" fmla="*/ 73 w 122"/>
                <a:gd name="T11" fmla="*/ 82 h 164"/>
                <a:gd name="T12" fmla="*/ 68 w 122"/>
                <a:gd name="T13" fmla="*/ 103 h 164"/>
                <a:gd name="T14" fmla="*/ 102 w 122"/>
                <a:gd name="T15" fmla="*/ 107 h 164"/>
                <a:gd name="T16" fmla="*/ 112 w 122"/>
                <a:gd name="T17" fmla="*/ 97 h 164"/>
                <a:gd name="T18" fmla="*/ 121 w 122"/>
                <a:gd name="T19" fmla="*/ 104 h 164"/>
                <a:gd name="T20" fmla="*/ 114 w 122"/>
                <a:gd name="T21" fmla="*/ 143 h 164"/>
                <a:gd name="T22" fmla="*/ 28 w 122"/>
                <a:gd name="T23" fmla="*/ 163 h 164"/>
                <a:gd name="T24" fmla="*/ 9 w 122"/>
                <a:gd name="T25" fmla="*/ 127 h 164"/>
                <a:gd name="T26" fmla="*/ 4 w 122"/>
                <a:gd name="T27" fmla="*/ 98 h 164"/>
                <a:gd name="T28" fmla="*/ 27 w 122"/>
                <a:gd name="T29" fmla="*/ 107 h 164"/>
                <a:gd name="T30" fmla="*/ 54 w 122"/>
                <a:gd name="T31" fmla="*/ 85 h 164"/>
                <a:gd name="T32" fmla="*/ 29 w 122"/>
                <a:gd name="T33" fmla="*/ 82 h 164"/>
                <a:gd name="T34" fmla="*/ 3 w 122"/>
                <a:gd name="T35" fmla="*/ 40 h 164"/>
                <a:gd name="T36" fmla="*/ 14 w 122"/>
                <a:gd name="T37" fmla="*/ 34 h 164"/>
                <a:gd name="T38" fmla="*/ 29 w 122"/>
                <a:gd name="T39" fmla="*/ 70 h 164"/>
                <a:gd name="T40" fmla="*/ 55 w 122"/>
                <a:gd name="T41" fmla="*/ 53 h 164"/>
                <a:gd name="T42" fmla="*/ 32 w 122"/>
                <a:gd name="T43" fmla="*/ 30 h 164"/>
                <a:gd name="T44" fmla="*/ 7 w 122"/>
                <a:gd name="T45" fmla="*/ 12 h 164"/>
                <a:gd name="T46" fmla="*/ 7 w 122"/>
                <a:gd name="T47" fmla="*/ 2 h 164"/>
                <a:gd name="T48" fmla="*/ 114 w 122"/>
                <a:gd name="T49" fmla="*/ 0 h 164"/>
                <a:gd name="T50" fmla="*/ 115 w 122"/>
                <a:gd name="T51" fmla="*/ 11 h 164"/>
                <a:gd name="T52" fmla="*/ 92 w 122"/>
                <a:gd name="T53" fmla="*/ 17 h 164"/>
                <a:gd name="T54" fmla="*/ 72 w 122"/>
                <a:gd name="T55" fmla="*/ 52 h 164"/>
                <a:gd name="T56" fmla="*/ 62 w 122"/>
                <a:gd name="T57" fmla="*/ 120 h 164"/>
                <a:gd name="T58" fmla="*/ 22 w 122"/>
                <a:gd name="T59" fmla="*/ 125 h 164"/>
                <a:gd name="T60" fmla="*/ 30 w 122"/>
                <a:gd name="T61" fmla="*/ 152 h 164"/>
                <a:gd name="T62" fmla="*/ 103 w 122"/>
                <a:gd name="T63" fmla="*/ 144 h 164"/>
                <a:gd name="T64" fmla="*/ 98 w 122"/>
                <a:gd name="T65" fmla="*/ 119 h 164"/>
                <a:gd name="T66" fmla="*/ 80 w 122"/>
                <a:gd name="T67" fmla="*/ 25 h 164"/>
                <a:gd name="T68" fmla="*/ 80 w 122"/>
                <a:gd name="T69" fmla="*/ 16 h 164"/>
                <a:gd name="T70" fmla="*/ 50 w 122"/>
                <a:gd name="T71" fmla="*/ 11 h 164"/>
                <a:gd name="T72" fmla="*/ 44 w 122"/>
                <a:gd name="T73" fmla="*/ 33 h 164"/>
                <a:gd name="T74" fmla="*/ 66 w 122"/>
                <a:gd name="T75" fmla="*/ 41 h 164"/>
                <a:gd name="T76" fmla="*/ 80 w 122"/>
                <a:gd name="T77" fmla="*/ 2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164">
                  <a:moveTo>
                    <a:pt x="69" y="53"/>
                  </a:moveTo>
                  <a:cubicBezTo>
                    <a:pt x="68" y="53"/>
                    <a:pt x="68" y="54"/>
                    <a:pt x="68" y="54"/>
                  </a:cubicBezTo>
                  <a:cubicBezTo>
                    <a:pt x="66" y="70"/>
                    <a:pt x="67" y="70"/>
                    <a:pt x="82" y="70"/>
                  </a:cubicBezTo>
                  <a:cubicBezTo>
                    <a:pt x="86" y="70"/>
                    <a:pt x="90" y="70"/>
                    <a:pt x="93" y="70"/>
                  </a:cubicBezTo>
                  <a:cubicBezTo>
                    <a:pt x="99" y="70"/>
                    <a:pt x="101" y="67"/>
                    <a:pt x="102" y="61"/>
                  </a:cubicBezTo>
                  <a:cubicBezTo>
                    <a:pt x="103" y="53"/>
                    <a:pt x="106" y="44"/>
                    <a:pt x="108" y="35"/>
                  </a:cubicBezTo>
                  <a:cubicBezTo>
                    <a:pt x="108" y="33"/>
                    <a:pt x="116" y="29"/>
                    <a:pt x="118" y="30"/>
                  </a:cubicBezTo>
                  <a:cubicBezTo>
                    <a:pt x="120" y="32"/>
                    <a:pt x="121" y="35"/>
                    <a:pt x="121" y="37"/>
                  </a:cubicBezTo>
                  <a:cubicBezTo>
                    <a:pt x="120" y="41"/>
                    <a:pt x="118" y="45"/>
                    <a:pt x="116" y="50"/>
                  </a:cubicBezTo>
                  <a:cubicBezTo>
                    <a:pt x="115" y="54"/>
                    <a:pt x="114" y="59"/>
                    <a:pt x="114" y="64"/>
                  </a:cubicBezTo>
                  <a:cubicBezTo>
                    <a:pt x="113" y="73"/>
                    <a:pt x="105" y="82"/>
                    <a:pt x="96" y="82"/>
                  </a:cubicBezTo>
                  <a:cubicBezTo>
                    <a:pt x="88" y="82"/>
                    <a:pt x="80" y="82"/>
                    <a:pt x="73" y="82"/>
                  </a:cubicBezTo>
                  <a:cubicBezTo>
                    <a:pt x="69" y="82"/>
                    <a:pt x="68" y="84"/>
                    <a:pt x="68" y="88"/>
                  </a:cubicBezTo>
                  <a:cubicBezTo>
                    <a:pt x="68" y="93"/>
                    <a:pt x="68" y="98"/>
                    <a:pt x="68" y="103"/>
                  </a:cubicBezTo>
                  <a:cubicBezTo>
                    <a:pt x="68" y="106"/>
                    <a:pt x="69" y="107"/>
                    <a:pt x="72" y="107"/>
                  </a:cubicBezTo>
                  <a:cubicBezTo>
                    <a:pt x="82" y="107"/>
                    <a:pt x="92" y="107"/>
                    <a:pt x="102" y="107"/>
                  </a:cubicBezTo>
                  <a:cubicBezTo>
                    <a:pt x="103" y="107"/>
                    <a:pt x="105" y="105"/>
                    <a:pt x="107" y="104"/>
                  </a:cubicBezTo>
                  <a:cubicBezTo>
                    <a:pt x="109" y="102"/>
                    <a:pt x="110" y="99"/>
                    <a:pt x="112" y="97"/>
                  </a:cubicBezTo>
                  <a:cubicBezTo>
                    <a:pt x="114" y="96"/>
                    <a:pt x="117" y="97"/>
                    <a:pt x="119" y="98"/>
                  </a:cubicBezTo>
                  <a:cubicBezTo>
                    <a:pt x="120" y="99"/>
                    <a:pt x="121" y="102"/>
                    <a:pt x="121" y="104"/>
                  </a:cubicBezTo>
                  <a:cubicBezTo>
                    <a:pt x="121" y="105"/>
                    <a:pt x="120" y="106"/>
                    <a:pt x="120" y="107"/>
                  </a:cubicBezTo>
                  <a:cubicBezTo>
                    <a:pt x="112" y="118"/>
                    <a:pt x="113" y="130"/>
                    <a:pt x="114" y="143"/>
                  </a:cubicBezTo>
                  <a:cubicBezTo>
                    <a:pt x="115" y="152"/>
                    <a:pt x="106" y="163"/>
                    <a:pt x="96" y="163"/>
                  </a:cubicBezTo>
                  <a:cubicBezTo>
                    <a:pt x="73" y="164"/>
                    <a:pt x="51" y="164"/>
                    <a:pt x="28" y="163"/>
                  </a:cubicBezTo>
                  <a:cubicBezTo>
                    <a:pt x="19" y="163"/>
                    <a:pt x="13" y="159"/>
                    <a:pt x="12" y="150"/>
                  </a:cubicBezTo>
                  <a:cubicBezTo>
                    <a:pt x="10" y="142"/>
                    <a:pt x="9" y="134"/>
                    <a:pt x="9" y="127"/>
                  </a:cubicBezTo>
                  <a:cubicBezTo>
                    <a:pt x="9" y="119"/>
                    <a:pt x="7" y="113"/>
                    <a:pt x="4" y="107"/>
                  </a:cubicBezTo>
                  <a:cubicBezTo>
                    <a:pt x="1" y="104"/>
                    <a:pt x="1" y="100"/>
                    <a:pt x="4" y="98"/>
                  </a:cubicBezTo>
                  <a:cubicBezTo>
                    <a:pt x="7" y="95"/>
                    <a:pt x="11" y="95"/>
                    <a:pt x="14" y="100"/>
                  </a:cubicBezTo>
                  <a:cubicBezTo>
                    <a:pt x="17" y="106"/>
                    <a:pt x="22" y="107"/>
                    <a:pt x="27" y="107"/>
                  </a:cubicBezTo>
                  <a:cubicBezTo>
                    <a:pt x="36" y="107"/>
                    <a:pt x="45" y="107"/>
                    <a:pt x="55" y="107"/>
                  </a:cubicBezTo>
                  <a:cubicBezTo>
                    <a:pt x="55" y="99"/>
                    <a:pt x="54" y="92"/>
                    <a:pt x="54" y="85"/>
                  </a:cubicBezTo>
                  <a:cubicBezTo>
                    <a:pt x="53" y="84"/>
                    <a:pt x="51" y="83"/>
                    <a:pt x="49" y="83"/>
                  </a:cubicBezTo>
                  <a:cubicBezTo>
                    <a:pt x="43" y="83"/>
                    <a:pt x="36" y="83"/>
                    <a:pt x="29" y="82"/>
                  </a:cubicBezTo>
                  <a:cubicBezTo>
                    <a:pt x="17" y="80"/>
                    <a:pt x="12" y="73"/>
                    <a:pt x="10" y="62"/>
                  </a:cubicBezTo>
                  <a:cubicBezTo>
                    <a:pt x="8" y="54"/>
                    <a:pt x="5" y="47"/>
                    <a:pt x="3" y="40"/>
                  </a:cubicBezTo>
                  <a:cubicBezTo>
                    <a:pt x="2" y="36"/>
                    <a:pt x="0" y="33"/>
                    <a:pt x="5" y="31"/>
                  </a:cubicBezTo>
                  <a:cubicBezTo>
                    <a:pt x="9" y="28"/>
                    <a:pt x="12" y="29"/>
                    <a:pt x="14" y="34"/>
                  </a:cubicBezTo>
                  <a:cubicBezTo>
                    <a:pt x="19" y="43"/>
                    <a:pt x="22" y="52"/>
                    <a:pt x="23" y="62"/>
                  </a:cubicBezTo>
                  <a:cubicBezTo>
                    <a:pt x="23" y="67"/>
                    <a:pt x="25" y="69"/>
                    <a:pt x="29" y="70"/>
                  </a:cubicBezTo>
                  <a:cubicBezTo>
                    <a:pt x="37" y="70"/>
                    <a:pt x="46" y="70"/>
                    <a:pt x="55" y="70"/>
                  </a:cubicBezTo>
                  <a:cubicBezTo>
                    <a:pt x="55" y="64"/>
                    <a:pt x="55" y="59"/>
                    <a:pt x="55" y="53"/>
                  </a:cubicBezTo>
                  <a:cubicBezTo>
                    <a:pt x="49" y="53"/>
                    <a:pt x="43" y="52"/>
                    <a:pt x="38" y="47"/>
                  </a:cubicBezTo>
                  <a:cubicBezTo>
                    <a:pt x="34" y="42"/>
                    <a:pt x="32" y="37"/>
                    <a:pt x="32" y="30"/>
                  </a:cubicBezTo>
                  <a:cubicBezTo>
                    <a:pt x="33" y="24"/>
                    <a:pt x="32" y="18"/>
                    <a:pt x="32" y="12"/>
                  </a:cubicBezTo>
                  <a:cubicBezTo>
                    <a:pt x="24" y="12"/>
                    <a:pt x="15" y="12"/>
                    <a:pt x="7" y="12"/>
                  </a:cubicBezTo>
                  <a:cubicBezTo>
                    <a:pt x="6" y="12"/>
                    <a:pt x="3" y="10"/>
                    <a:pt x="3" y="8"/>
                  </a:cubicBezTo>
                  <a:cubicBezTo>
                    <a:pt x="1" y="4"/>
                    <a:pt x="2" y="2"/>
                    <a:pt x="7" y="2"/>
                  </a:cubicBezTo>
                  <a:cubicBezTo>
                    <a:pt x="27" y="1"/>
                    <a:pt x="46" y="0"/>
                    <a:pt x="66" y="0"/>
                  </a:cubicBezTo>
                  <a:cubicBezTo>
                    <a:pt x="82" y="0"/>
                    <a:pt x="98" y="0"/>
                    <a:pt x="114" y="0"/>
                  </a:cubicBezTo>
                  <a:cubicBezTo>
                    <a:pt x="118" y="0"/>
                    <a:pt x="121" y="1"/>
                    <a:pt x="121" y="5"/>
                  </a:cubicBezTo>
                  <a:cubicBezTo>
                    <a:pt x="122" y="9"/>
                    <a:pt x="119" y="11"/>
                    <a:pt x="115" y="11"/>
                  </a:cubicBezTo>
                  <a:cubicBezTo>
                    <a:pt x="110" y="12"/>
                    <a:pt x="104" y="12"/>
                    <a:pt x="98" y="12"/>
                  </a:cubicBezTo>
                  <a:cubicBezTo>
                    <a:pt x="94" y="11"/>
                    <a:pt x="92" y="13"/>
                    <a:pt x="92" y="17"/>
                  </a:cubicBezTo>
                  <a:cubicBezTo>
                    <a:pt x="93" y="22"/>
                    <a:pt x="92" y="26"/>
                    <a:pt x="92" y="30"/>
                  </a:cubicBezTo>
                  <a:cubicBezTo>
                    <a:pt x="92" y="43"/>
                    <a:pt x="84" y="52"/>
                    <a:pt x="72" y="52"/>
                  </a:cubicBezTo>
                  <a:cubicBezTo>
                    <a:pt x="71" y="53"/>
                    <a:pt x="70" y="53"/>
                    <a:pt x="69" y="53"/>
                  </a:cubicBezTo>
                  <a:close/>
                  <a:moveTo>
                    <a:pt x="62" y="120"/>
                  </a:moveTo>
                  <a:cubicBezTo>
                    <a:pt x="51" y="120"/>
                    <a:pt x="39" y="120"/>
                    <a:pt x="28" y="119"/>
                  </a:cubicBezTo>
                  <a:cubicBezTo>
                    <a:pt x="23" y="119"/>
                    <a:pt x="22" y="121"/>
                    <a:pt x="22" y="125"/>
                  </a:cubicBezTo>
                  <a:cubicBezTo>
                    <a:pt x="23" y="131"/>
                    <a:pt x="22" y="138"/>
                    <a:pt x="22" y="144"/>
                  </a:cubicBezTo>
                  <a:cubicBezTo>
                    <a:pt x="22" y="151"/>
                    <a:pt x="23" y="152"/>
                    <a:pt x="30" y="152"/>
                  </a:cubicBezTo>
                  <a:cubicBezTo>
                    <a:pt x="51" y="153"/>
                    <a:pt x="73" y="153"/>
                    <a:pt x="94" y="153"/>
                  </a:cubicBezTo>
                  <a:cubicBezTo>
                    <a:pt x="99" y="153"/>
                    <a:pt x="103" y="149"/>
                    <a:pt x="103" y="144"/>
                  </a:cubicBezTo>
                  <a:cubicBezTo>
                    <a:pt x="103" y="137"/>
                    <a:pt x="103" y="131"/>
                    <a:pt x="103" y="125"/>
                  </a:cubicBezTo>
                  <a:cubicBezTo>
                    <a:pt x="103" y="121"/>
                    <a:pt x="102" y="119"/>
                    <a:pt x="98" y="119"/>
                  </a:cubicBezTo>
                  <a:cubicBezTo>
                    <a:pt x="86" y="120"/>
                    <a:pt x="74" y="120"/>
                    <a:pt x="62" y="120"/>
                  </a:cubicBezTo>
                  <a:close/>
                  <a:moveTo>
                    <a:pt x="80" y="25"/>
                  </a:moveTo>
                  <a:cubicBezTo>
                    <a:pt x="80" y="25"/>
                    <a:pt x="80" y="25"/>
                    <a:pt x="80" y="25"/>
                  </a:cubicBezTo>
                  <a:cubicBezTo>
                    <a:pt x="80" y="22"/>
                    <a:pt x="80" y="19"/>
                    <a:pt x="80" y="16"/>
                  </a:cubicBezTo>
                  <a:cubicBezTo>
                    <a:pt x="80" y="12"/>
                    <a:pt x="79" y="11"/>
                    <a:pt x="75" y="11"/>
                  </a:cubicBezTo>
                  <a:cubicBezTo>
                    <a:pt x="67" y="11"/>
                    <a:pt x="58" y="11"/>
                    <a:pt x="50" y="11"/>
                  </a:cubicBezTo>
                  <a:cubicBezTo>
                    <a:pt x="46" y="11"/>
                    <a:pt x="45" y="13"/>
                    <a:pt x="45" y="16"/>
                  </a:cubicBezTo>
                  <a:cubicBezTo>
                    <a:pt x="44" y="22"/>
                    <a:pt x="44" y="27"/>
                    <a:pt x="44" y="33"/>
                  </a:cubicBezTo>
                  <a:cubicBezTo>
                    <a:pt x="43" y="39"/>
                    <a:pt x="45" y="41"/>
                    <a:pt x="51" y="41"/>
                  </a:cubicBezTo>
                  <a:cubicBezTo>
                    <a:pt x="56" y="41"/>
                    <a:pt x="61" y="41"/>
                    <a:pt x="66" y="41"/>
                  </a:cubicBezTo>
                  <a:cubicBezTo>
                    <a:pt x="82" y="40"/>
                    <a:pt x="80" y="39"/>
                    <a:pt x="80" y="27"/>
                  </a:cubicBezTo>
                  <a:cubicBezTo>
                    <a:pt x="80" y="26"/>
                    <a:pt x="80" y="25"/>
                    <a:pt x="80" y="25"/>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7" name="íṧḷîḋê">
              <a:extLst>
                <a:ext uri="{FF2B5EF4-FFF2-40B4-BE49-F238E27FC236}">
                  <a16:creationId xmlns="" xmlns:a16="http://schemas.microsoft.com/office/drawing/2014/main" id="{2F205B19-0225-4911-98F6-389D7AF1A96D}"/>
                </a:ext>
              </a:extLst>
            </p:cNvPr>
            <p:cNvSpPr/>
            <p:nvPr/>
          </p:nvSpPr>
          <p:spPr bwMode="auto">
            <a:xfrm>
              <a:off x="1010142" y="5939794"/>
              <a:ext cx="114216" cy="130532"/>
            </a:xfrm>
            <a:custGeom>
              <a:avLst/>
              <a:gdLst>
                <a:gd name="T0" fmla="*/ 87 w 106"/>
                <a:gd name="T1" fmla="*/ 58 h 121"/>
                <a:gd name="T2" fmla="*/ 69 w 106"/>
                <a:gd name="T3" fmla="*/ 59 h 121"/>
                <a:gd name="T4" fmla="*/ 66 w 106"/>
                <a:gd name="T5" fmla="*/ 64 h 121"/>
                <a:gd name="T6" fmla="*/ 66 w 106"/>
                <a:gd name="T7" fmla="*/ 111 h 121"/>
                <a:gd name="T8" fmla="*/ 64 w 106"/>
                <a:gd name="T9" fmla="*/ 118 h 121"/>
                <a:gd name="T10" fmla="*/ 55 w 106"/>
                <a:gd name="T11" fmla="*/ 113 h 121"/>
                <a:gd name="T12" fmla="*/ 55 w 106"/>
                <a:gd name="T13" fmla="*/ 94 h 121"/>
                <a:gd name="T14" fmla="*/ 54 w 106"/>
                <a:gd name="T15" fmla="*/ 87 h 121"/>
                <a:gd name="T16" fmla="*/ 40 w 106"/>
                <a:gd name="T17" fmla="*/ 89 h 121"/>
                <a:gd name="T18" fmla="*/ 8 w 106"/>
                <a:gd name="T19" fmla="*/ 92 h 121"/>
                <a:gd name="T20" fmla="*/ 2 w 106"/>
                <a:gd name="T21" fmla="*/ 87 h 121"/>
                <a:gd name="T22" fmla="*/ 7 w 106"/>
                <a:gd name="T23" fmla="*/ 81 h 121"/>
                <a:gd name="T24" fmla="*/ 47 w 106"/>
                <a:gd name="T25" fmla="*/ 76 h 121"/>
                <a:gd name="T26" fmla="*/ 53 w 106"/>
                <a:gd name="T27" fmla="*/ 70 h 121"/>
                <a:gd name="T28" fmla="*/ 53 w 106"/>
                <a:gd name="T29" fmla="*/ 61 h 121"/>
                <a:gd name="T30" fmla="*/ 18 w 106"/>
                <a:gd name="T31" fmla="*/ 66 h 121"/>
                <a:gd name="T32" fmla="*/ 9 w 106"/>
                <a:gd name="T33" fmla="*/ 67 h 121"/>
                <a:gd name="T34" fmla="*/ 2 w 106"/>
                <a:gd name="T35" fmla="*/ 63 h 121"/>
                <a:gd name="T36" fmla="*/ 6 w 106"/>
                <a:gd name="T37" fmla="*/ 57 h 121"/>
                <a:gd name="T38" fmla="*/ 22 w 106"/>
                <a:gd name="T39" fmla="*/ 53 h 121"/>
                <a:gd name="T40" fmla="*/ 50 w 106"/>
                <a:gd name="T41" fmla="*/ 50 h 121"/>
                <a:gd name="T42" fmla="*/ 53 w 106"/>
                <a:gd name="T43" fmla="*/ 47 h 121"/>
                <a:gd name="T44" fmla="*/ 53 w 106"/>
                <a:gd name="T45" fmla="*/ 39 h 121"/>
                <a:gd name="T46" fmla="*/ 28 w 106"/>
                <a:gd name="T47" fmla="*/ 42 h 121"/>
                <a:gd name="T48" fmla="*/ 11 w 106"/>
                <a:gd name="T49" fmla="*/ 44 h 121"/>
                <a:gd name="T50" fmla="*/ 2 w 106"/>
                <a:gd name="T51" fmla="*/ 39 h 121"/>
                <a:gd name="T52" fmla="*/ 10 w 106"/>
                <a:gd name="T53" fmla="*/ 31 h 121"/>
                <a:gd name="T54" fmla="*/ 40 w 106"/>
                <a:gd name="T55" fmla="*/ 28 h 121"/>
                <a:gd name="T56" fmla="*/ 56 w 106"/>
                <a:gd name="T57" fmla="*/ 26 h 121"/>
                <a:gd name="T58" fmla="*/ 64 w 106"/>
                <a:gd name="T59" fmla="*/ 13 h 121"/>
                <a:gd name="T60" fmla="*/ 59 w 106"/>
                <a:gd name="T61" fmla="*/ 11 h 121"/>
                <a:gd name="T62" fmla="*/ 9 w 106"/>
                <a:gd name="T63" fmla="*/ 11 h 121"/>
                <a:gd name="T64" fmla="*/ 1 w 106"/>
                <a:gd name="T65" fmla="*/ 7 h 121"/>
                <a:gd name="T66" fmla="*/ 6 w 106"/>
                <a:gd name="T67" fmla="*/ 0 h 121"/>
                <a:gd name="T68" fmla="*/ 21 w 106"/>
                <a:gd name="T69" fmla="*/ 0 h 121"/>
                <a:gd name="T70" fmla="*/ 98 w 106"/>
                <a:gd name="T71" fmla="*/ 0 h 121"/>
                <a:gd name="T72" fmla="*/ 104 w 106"/>
                <a:gd name="T73" fmla="*/ 1 h 121"/>
                <a:gd name="T74" fmla="*/ 106 w 106"/>
                <a:gd name="T75" fmla="*/ 7 h 121"/>
                <a:gd name="T76" fmla="*/ 102 w 106"/>
                <a:gd name="T77" fmla="*/ 10 h 121"/>
                <a:gd name="T78" fmla="*/ 82 w 106"/>
                <a:gd name="T79" fmla="*/ 11 h 121"/>
                <a:gd name="T80" fmla="*/ 77 w 106"/>
                <a:gd name="T81" fmla="*/ 15 h 121"/>
                <a:gd name="T82" fmla="*/ 68 w 106"/>
                <a:gd name="T83" fmla="*/ 34 h 121"/>
                <a:gd name="T84" fmla="*/ 67 w 106"/>
                <a:gd name="T85" fmla="*/ 43 h 121"/>
                <a:gd name="T86" fmla="*/ 72 w 106"/>
                <a:gd name="T87" fmla="*/ 45 h 121"/>
                <a:gd name="T88" fmla="*/ 88 w 106"/>
                <a:gd name="T89" fmla="*/ 44 h 121"/>
                <a:gd name="T90" fmla="*/ 93 w 106"/>
                <a:gd name="T91" fmla="*/ 41 h 121"/>
                <a:gd name="T92" fmla="*/ 100 w 106"/>
                <a:gd name="T93" fmla="*/ 35 h 121"/>
                <a:gd name="T94" fmla="*/ 104 w 106"/>
                <a:gd name="T95" fmla="*/ 47 h 121"/>
                <a:gd name="T96" fmla="*/ 104 w 106"/>
                <a:gd name="T97" fmla="*/ 107 h 121"/>
                <a:gd name="T98" fmla="*/ 105 w 106"/>
                <a:gd name="T99" fmla="*/ 117 h 121"/>
                <a:gd name="T100" fmla="*/ 97 w 106"/>
                <a:gd name="T101" fmla="*/ 117 h 121"/>
                <a:gd name="T102" fmla="*/ 86 w 106"/>
                <a:gd name="T103" fmla="*/ 76 h 121"/>
                <a:gd name="T104" fmla="*/ 87 w 106"/>
                <a:gd name="T105" fmla="*/ 5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21">
                  <a:moveTo>
                    <a:pt x="87" y="58"/>
                  </a:moveTo>
                  <a:cubicBezTo>
                    <a:pt x="80" y="58"/>
                    <a:pt x="75" y="59"/>
                    <a:pt x="69" y="59"/>
                  </a:cubicBezTo>
                  <a:cubicBezTo>
                    <a:pt x="68" y="60"/>
                    <a:pt x="66" y="62"/>
                    <a:pt x="66" y="64"/>
                  </a:cubicBezTo>
                  <a:cubicBezTo>
                    <a:pt x="66" y="80"/>
                    <a:pt x="66" y="95"/>
                    <a:pt x="66" y="111"/>
                  </a:cubicBezTo>
                  <a:cubicBezTo>
                    <a:pt x="66" y="113"/>
                    <a:pt x="65" y="117"/>
                    <a:pt x="64" y="118"/>
                  </a:cubicBezTo>
                  <a:cubicBezTo>
                    <a:pt x="59" y="121"/>
                    <a:pt x="55" y="118"/>
                    <a:pt x="55" y="113"/>
                  </a:cubicBezTo>
                  <a:cubicBezTo>
                    <a:pt x="54" y="106"/>
                    <a:pt x="55" y="100"/>
                    <a:pt x="55" y="94"/>
                  </a:cubicBezTo>
                  <a:cubicBezTo>
                    <a:pt x="54" y="92"/>
                    <a:pt x="54" y="90"/>
                    <a:pt x="54" y="87"/>
                  </a:cubicBezTo>
                  <a:cubicBezTo>
                    <a:pt x="49" y="88"/>
                    <a:pt x="44" y="88"/>
                    <a:pt x="40" y="89"/>
                  </a:cubicBezTo>
                  <a:cubicBezTo>
                    <a:pt x="29" y="90"/>
                    <a:pt x="19" y="91"/>
                    <a:pt x="8" y="92"/>
                  </a:cubicBezTo>
                  <a:cubicBezTo>
                    <a:pt x="5" y="92"/>
                    <a:pt x="2" y="90"/>
                    <a:pt x="2" y="87"/>
                  </a:cubicBezTo>
                  <a:cubicBezTo>
                    <a:pt x="2" y="85"/>
                    <a:pt x="5" y="81"/>
                    <a:pt x="7" y="81"/>
                  </a:cubicBezTo>
                  <a:cubicBezTo>
                    <a:pt x="21" y="79"/>
                    <a:pt x="34" y="77"/>
                    <a:pt x="47" y="76"/>
                  </a:cubicBezTo>
                  <a:cubicBezTo>
                    <a:pt x="52" y="76"/>
                    <a:pt x="54" y="74"/>
                    <a:pt x="53" y="70"/>
                  </a:cubicBezTo>
                  <a:cubicBezTo>
                    <a:pt x="53" y="67"/>
                    <a:pt x="53" y="65"/>
                    <a:pt x="53" y="61"/>
                  </a:cubicBezTo>
                  <a:cubicBezTo>
                    <a:pt x="41" y="63"/>
                    <a:pt x="29" y="64"/>
                    <a:pt x="18" y="66"/>
                  </a:cubicBezTo>
                  <a:cubicBezTo>
                    <a:pt x="15" y="66"/>
                    <a:pt x="12" y="67"/>
                    <a:pt x="9" y="67"/>
                  </a:cubicBezTo>
                  <a:cubicBezTo>
                    <a:pt x="5" y="68"/>
                    <a:pt x="3" y="66"/>
                    <a:pt x="2" y="63"/>
                  </a:cubicBezTo>
                  <a:cubicBezTo>
                    <a:pt x="1" y="59"/>
                    <a:pt x="3" y="58"/>
                    <a:pt x="6" y="57"/>
                  </a:cubicBezTo>
                  <a:cubicBezTo>
                    <a:pt x="11" y="56"/>
                    <a:pt x="16" y="54"/>
                    <a:pt x="22" y="53"/>
                  </a:cubicBezTo>
                  <a:cubicBezTo>
                    <a:pt x="31" y="52"/>
                    <a:pt x="41" y="51"/>
                    <a:pt x="50" y="50"/>
                  </a:cubicBezTo>
                  <a:cubicBezTo>
                    <a:pt x="51" y="50"/>
                    <a:pt x="53" y="48"/>
                    <a:pt x="53" y="47"/>
                  </a:cubicBezTo>
                  <a:cubicBezTo>
                    <a:pt x="53" y="44"/>
                    <a:pt x="53" y="42"/>
                    <a:pt x="53" y="39"/>
                  </a:cubicBezTo>
                  <a:cubicBezTo>
                    <a:pt x="44" y="40"/>
                    <a:pt x="36" y="41"/>
                    <a:pt x="28" y="42"/>
                  </a:cubicBezTo>
                  <a:cubicBezTo>
                    <a:pt x="22" y="43"/>
                    <a:pt x="17" y="44"/>
                    <a:pt x="11" y="44"/>
                  </a:cubicBezTo>
                  <a:cubicBezTo>
                    <a:pt x="4" y="45"/>
                    <a:pt x="2" y="44"/>
                    <a:pt x="2" y="39"/>
                  </a:cubicBezTo>
                  <a:cubicBezTo>
                    <a:pt x="1" y="36"/>
                    <a:pt x="5" y="32"/>
                    <a:pt x="10" y="31"/>
                  </a:cubicBezTo>
                  <a:cubicBezTo>
                    <a:pt x="20" y="30"/>
                    <a:pt x="30" y="29"/>
                    <a:pt x="40" y="28"/>
                  </a:cubicBezTo>
                  <a:cubicBezTo>
                    <a:pt x="46" y="27"/>
                    <a:pt x="51" y="27"/>
                    <a:pt x="56" y="26"/>
                  </a:cubicBezTo>
                  <a:cubicBezTo>
                    <a:pt x="61" y="25"/>
                    <a:pt x="66" y="18"/>
                    <a:pt x="64" y="13"/>
                  </a:cubicBezTo>
                  <a:cubicBezTo>
                    <a:pt x="63" y="12"/>
                    <a:pt x="61" y="11"/>
                    <a:pt x="59" y="11"/>
                  </a:cubicBezTo>
                  <a:cubicBezTo>
                    <a:pt x="42" y="11"/>
                    <a:pt x="25" y="11"/>
                    <a:pt x="9" y="11"/>
                  </a:cubicBezTo>
                  <a:cubicBezTo>
                    <a:pt x="5" y="11"/>
                    <a:pt x="2" y="10"/>
                    <a:pt x="1" y="7"/>
                  </a:cubicBezTo>
                  <a:cubicBezTo>
                    <a:pt x="0" y="2"/>
                    <a:pt x="2" y="0"/>
                    <a:pt x="6" y="0"/>
                  </a:cubicBezTo>
                  <a:cubicBezTo>
                    <a:pt x="11" y="0"/>
                    <a:pt x="16" y="0"/>
                    <a:pt x="21" y="0"/>
                  </a:cubicBezTo>
                  <a:cubicBezTo>
                    <a:pt x="47" y="0"/>
                    <a:pt x="72" y="0"/>
                    <a:pt x="98" y="0"/>
                  </a:cubicBezTo>
                  <a:cubicBezTo>
                    <a:pt x="100" y="0"/>
                    <a:pt x="103" y="0"/>
                    <a:pt x="104" y="1"/>
                  </a:cubicBezTo>
                  <a:cubicBezTo>
                    <a:pt x="105" y="2"/>
                    <a:pt x="106" y="5"/>
                    <a:pt x="106" y="7"/>
                  </a:cubicBezTo>
                  <a:cubicBezTo>
                    <a:pt x="106" y="8"/>
                    <a:pt x="103" y="9"/>
                    <a:pt x="102" y="10"/>
                  </a:cubicBezTo>
                  <a:cubicBezTo>
                    <a:pt x="95" y="10"/>
                    <a:pt x="89" y="11"/>
                    <a:pt x="82" y="11"/>
                  </a:cubicBezTo>
                  <a:cubicBezTo>
                    <a:pt x="79" y="11"/>
                    <a:pt x="77" y="12"/>
                    <a:pt x="77" y="15"/>
                  </a:cubicBezTo>
                  <a:cubicBezTo>
                    <a:pt x="76" y="23"/>
                    <a:pt x="73" y="28"/>
                    <a:pt x="68" y="34"/>
                  </a:cubicBezTo>
                  <a:cubicBezTo>
                    <a:pt x="66" y="36"/>
                    <a:pt x="67" y="40"/>
                    <a:pt x="67" y="43"/>
                  </a:cubicBezTo>
                  <a:cubicBezTo>
                    <a:pt x="67" y="44"/>
                    <a:pt x="70" y="45"/>
                    <a:pt x="72" y="45"/>
                  </a:cubicBezTo>
                  <a:cubicBezTo>
                    <a:pt x="78" y="45"/>
                    <a:pt x="83" y="44"/>
                    <a:pt x="88" y="44"/>
                  </a:cubicBezTo>
                  <a:cubicBezTo>
                    <a:pt x="90" y="43"/>
                    <a:pt x="92" y="42"/>
                    <a:pt x="93" y="41"/>
                  </a:cubicBezTo>
                  <a:cubicBezTo>
                    <a:pt x="96" y="39"/>
                    <a:pt x="98" y="37"/>
                    <a:pt x="100" y="35"/>
                  </a:cubicBezTo>
                  <a:cubicBezTo>
                    <a:pt x="106" y="38"/>
                    <a:pt x="106" y="42"/>
                    <a:pt x="104" y="47"/>
                  </a:cubicBezTo>
                  <a:cubicBezTo>
                    <a:pt x="95" y="67"/>
                    <a:pt x="97" y="87"/>
                    <a:pt x="104" y="107"/>
                  </a:cubicBezTo>
                  <a:cubicBezTo>
                    <a:pt x="105" y="110"/>
                    <a:pt x="106" y="114"/>
                    <a:pt x="105" y="117"/>
                  </a:cubicBezTo>
                  <a:cubicBezTo>
                    <a:pt x="103" y="120"/>
                    <a:pt x="98" y="121"/>
                    <a:pt x="97" y="117"/>
                  </a:cubicBezTo>
                  <a:cubicBezTo>
                    <a:pt x="90" y="104"/>
                    <a:pt x="85" y="91"/>
                    <a:pt x="86" y="76"/>
                  </a:cubicBezTo>
                  <a:cubicBezTo>
                    <a:pt x="86" y="70"/>
                    <a:pt x="87" y="64"/>
                    <a:pt x="87" y="58"/>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8" name="iṣḻîḑé">
              <a:extLst>
                <a:ext uri="{FF2B5EF4-FFF2-40B4-BE49-F238E27FC236}">
                  <a16:creationId xmlns="" xmlns:a16="http://schemas.microsoft.com/office/drawing/2014/main" id="{FBEFAA84-BF6A-4063-8874-EDF2E3C7D694}"/>
                </a:ext>
              </a:extLst>
            </p:cNvPr>
            <p:cNvSpPr/>
            <p:nvPr/>
          </p:nvSpPr>
          <p:spPr bwMode="auto">
            <a:xfrm>
              <a:off x="1335385" y="5869633"/>
              <a:ext cx="85390" cy="207220"/>
            </a:xfrm>
            <a:custGeom>
              <a:avLst/>
              <a:gdLst>
                <a:gd name="T0" fmla="*/ 62 w 79"/>
                <a:gd name="T1" fmla="*/ 99 h 192"/>
                <a:gd name="T2" fmla="*/ 21 w 79"/>
                <a:gd name="T3" fmla="*/ 116 h 192"/>
                <a:gd name="T4" fmla="*/ 9 w 79"/>
                <a:gd name="T5" fmla="*/ 117 h 192"/>
                <a:gd name="T6" fmla="*/ 3 w 79"/>
                <a:gd name="T7" fmla="*/ 111 h 192"/>
                <a:gd name="T8" fmla="*/ 8 w 79"/>
                <a:gd name="T9" fmla="*/ 105 h 192"/>
                <a:gd name="T10" fmla="*/ 29 w 79"/>
                <a:gd name="T11" fmla="*/ 104 h 192"/>
                <a:gd name="T12" fmla="*/ 51 w 79"/>
                <a:gd name="T13" fmla="*/ 91 h 192"/>
                <a:gd name="T14" fmla="*/ 42 w 79"/>
                <a:gd name="T15" fmla="*/ 91 h 192"/>
                <a:gd name="T16" fmla="*/ 9 w 79"/>
                <a:gd name="T17" fmla="*/ 91 h 192"/>
                <a:gd name="T18" fmla="*/ 4 w 79"/>
                <a:gd name="T19" fmla="*/ 89 h 192"/>
                <a:gd name="T20" fmla="*/ 7 w 79"/>
                <a:gd name="T21" fmla="*/ 80 h 192"/>
                <a:gd name="T22" fmla="*/ 41 w 79"/>
                <a:gd name="T23" fmla="*/ 78 h 192"/>
                <a:gd name="T24" fmla="*/ 59 w 79"/>
                <a:gd name="T25" fmla="*/ 78 h 192"/>
                <a:gd name="T26" fmla="*/ 64 w 79"/>
                <a:gd name="T27" fmla="*/ 76 h 192"/>
                <a:gd name="T28" fmla="*/ 63 w 79"/>
                <a:gd name="T29" fmla="*/ 70 h 192"/>
                <a:gd name="T30" fmla="*/ 52 w 79"/>
                <a:gd name="T31" fmla="*/ 66 h 192"/>
                <a:gd name="T32" fmla="*/ 8 w 79"/>
                <a:gd name="T33" fmla="*/ 66 h 192"/>
                <a:gd name="T34" fmla="*/ 1 w 79"/>
                <a:gd name="T35" fmla="*/ 59 h 192"/>
                <a:gd name="T36" fmla="*/ 8 w 79"/>
                <a:gd name="T37" fmla="*/ 54 h 192"/>
                <a:gd name="T38" fmla="*/ 15 w 79"/>
                <a:gd name="T39" fmla="*/ 46 h 192"/>
                <a:gd name="T40" fmla="*/ 15 w 79"/>
                <a:gd name="T41" fmla="*/ 8 h 192"/>
                <a:gd name="T42" fmla="*/ 21 w 79"/>
                <a:gd name="T43" fmla="*/ 0 h 192"/>
                <a:gd name="T44" fmla="*/ 30 w 79"/>
                <a:gd name="T45" fmla="*/ 7 h 192"/>
                <a:gd name="T46" fmla="*/ 33 w 79"/>
                <a:gd name="T47" fmla="*/ 21 h 192"/>
                <a:gd name="T48" fmla="*/ 39 w 79"/>
                <a:gd name="T49" fmla="*/ 24 h 192"/>
                <a:gd name="T50" fmla="*/ 68 w 79"/>
                <a:gd name="T51" fmla="*/ 24 h 192"/>
                <a:gd name="T52" fmla="*/ 71 w 79"/>
                <a:gd name="T53" fmla="*/ 25 h 192"/>
                <a:gd name="T54" fmla="*/ 76 w 79"/>
                <a:gd name="T55" fmla="*/ 32 h 192"/>
                <a:gd name="T56" fmla="*/ 70 w 79"/>
                <a:gd name="T57" fmla="*/ 36 h 192"/>
                <a:gd name="T58" fmla="*/ 46 w 79"/>
                <a:gd name="T59" fmla="*/ 36 h 192"/>
                <a:gd name="T60" fmla="*/ 40 w 79"/>
                <a:gd name="T61" fmla="*/ 36 h 192"/>
                <a:gd name="T62" fmla="*/ 28 w 79"/>
                <a:gd name="T63" fmla="*/ 50 h 192"/>
                <a:gd name="T64" fmla="*/ 33 w 79"/>
                <a:gd name="T65" fmla="*/ 54 h 192"/>
                <a:gd name="T66" fmla="*/ 53 w 79"/>
                <a:gd name="T67" fmla="*/ 53 h 192"/>
                <a:gd name="T68" fmla="*/ 66 w 79"/>
                <a:gd name="T69" fmla="*/ 57 h 192"/>
                <a:gd name="T70" fmla="*/ 76 w 79"/>
                <a:gd name="T71" fmla="*/ 83 h 192"/>
                <a:gd name="T72" fmla="*/ 75 w 79"/>
                <a:gd name="T73" fmla="*/ 92 h 192"/>
                <a:gd name="T74" fmla="*/ 75 w 79"/>
                <a:gd name="T75" fmla="*/ 112 h 192"/>
                <a:gd name="T76" fmla="*/ 77 w 79"/>
                <a:gd name="T77" fmla="*/ 182 h 192"/>
                <a:gd name="T78" fmla="*/ 77 w 79"/>
                <a:gd name="T79" fmla="*/ 188 h 192"/>
                <a:gd name="T80" fmla="*/ 66 w 79"/>
                <a:gd name="T81" fmla="*/ 186 h 192"/>
                <a:gd name="T82" fmla="*/ 57 w 79"/>
                <a:gd name="T83" fmla="*/ 141 h 192"/>
                <a:gd name="T84" fmla="*/ 62 w 79"/>
                <a:gd name="T85" fmla="*/ 110 h 192"/>
                <a:gd name="T86" fmla="*/ 64 w 79"/>
                <a:gd name="T87" fmla="*/ 100 h 192"/>
                <a:gd name="T88" fmla="*/ 62 w 79"/>
                <a:gd name="T89" fmla="*/ 9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192">
                  <a:moveTo>
                    <a:pt x="62" y="99"/>
                  </a:moveTo>
                  <a:cubicBezTo>
                    <a:pt x="53" y="115"/>
                    <a:pt x="38" y="117"/>
                    <a:pt x="21" y="116"/>
                  </a:cubicBezTo>
                  <a:cubicBezTo>
                    <a:pt x="17" y="116"/>
                    <a:pt x="13" y="116"/>
                    <a:pt x="9" y="117"/>
                  </a:cubicBezTo>
                  <a:cubicBezTo>
                    <a:pt x="4" y="117"/>
                    <a:pt x="3" y="114"/>
                    <a:pt x="3" y="111"/>
                  </a:cubicBezTo>
                  <a:cubicBezTo>
                    <a:pt x="2" y="107"/>
                    <a:pt x="4" y="105"/>
                    <a:pt x="8" y="105"/>
                  </a:cubicBezTo>
                  <a:cubicBezTo>
                    <a:pt x="15" y="105"/>
                    <a:pt x="22" y="104"/>
                    <a:pt x="29" y="104"/>
                  </a:cubicBezTo>
                  <a:cubicBezTo>
                    <a:pt x="39" y="104"/>
                    <a:pt x="45" y="99"/>
                    <a:pt x="51" y="91"/>
                  </a:cubicBezTo>
                  <a:cubicBezTo>
                    <a:pt x="48" y="91"/>
                    <a:pt x="45" y="91"/>
                    <a:pt x="42" y="91"/>
                  </a:cubicBezTo>
                  <a:cubicBezTo>
                    <a:pt x="31" y="91"/>
                    <a:pt x="20" y="91"/>
                    <a:pt x="9" y="91"/>
                  </a:cubicBezTo>
                  <a:cubicBezTo>
                    <a:pt x="8" y="91"/>
                    <a:pt x="5" y="90"/>
                    <a:pt x="4" y="89"/>
                  </a:cubicBezTo>
                  <a:cubicBezTo>
                    <a:pt x="0" y="84"/>
                    <a:pt x="1" y="81"/>
                    <a:pt x="7" y="80"/>
                  </a:cubicBezTo>
                  <a:cubicBezTo>
                    <a:pt x="18" y="79"/>
                    <a:pt x="30" y="79"/>
                    <a:pt x="41" y="78"/>
                  </a:cubicBezTo>
                  <a:cubicBezTo>
                    <a:pt x="47" y="78"/>
                    <a:pt x="53" y="78"/>
                    <a:pt x="59" y="78"/>
                  </a:cubicBezTo>
                  <a:cubicBezTo>
                    <a:pt x="61" y="78"/>
                    <a:pt x="63" y="77"/>
                    <a:pt x="64" y="76"/>
                  </a:cubicBezTo>
                  <a:cubicBezTo>
                    <a:pt x="64" y="74"/>
                    <a:pt x="64" y="71"/>
                    <a:pt x="63" y="70"/>
                  </a:cubicBezTo>
                  <a:cubicBezTo>
                    <a:pt x="59" y="68"/>
                    <a:pt x="56" y="66"/>
                    <a:pt x="52" y="66"/>
                  </a:cubicBezTo>
                  <a:cubicBezTo>
                    <a:pt x="37" y="65"/>
                    <a:pt x="23" y="65"/>
                    <a:pt x="8" y="66"/>
                  </a:cubicBezTo>
                  <a:cubicBezTo>
                    <a:pt x="3" y="66"/>
                    <a:pt x="1" y="64"/>
                    <a:pt x="1" y="59"/>
                  </a:cubicBezTo>
                  <a:cubicBezTo>
                    <a:pt x="1" y="55"/>
                    <a:pt x="4" y="54"/>
                    <a:pt x="8" y="54"/>
                  </a:cubicBezTo>
                  <a:cubicBezTo>
                    <a:pt x="15" y="54"/>
                    <a:pt x="16" y="54"/>
                    <a:pt x="15" y="46"/>
                  </a:cubicBezTo>
                  <a:cubicBezTo>
                    <a:pt x="15" y="34"/>
                    <a:pt x="15" y="21"/>
                    <a:pt x="15" y="8"/>
                  </a:cubicBezTo>
                  <a:cubicBezTo>
                    <a:pt x="15" y="4"/>
                    <a:pt x="16" y="1"/>
                    <a:pt x="21" y="0"/>
                  </a:cubicBezTo>
                  <a:cubicBezTo>
                    <a:pt x="25" y="0"/>
                    <a:pt x="28" y="2"/>
                    <a:pt x="30" y="7"/>
                  </a:cubicBezTo>
                  <a:cubicBezTo>
                    <a:pt x="31" y="11"/>
                    <a:pt x="32" y="16"/>
                    <a:pt x="33" y="21"/>
                  </a:cubicBezTo>
                  <a:cubicBezTo>
                    <a:pt x="34" y="24"/>
                    <a:pt x="36" y="25"/>
                    <a:pt x="39" y="24"/>
                  </a:cubicBezTo>
                  <a:cubicBezTo>
                    <a:pt x="49" y="24"/>
                    <a:pt x="58" y="24"/>
                    <a:pt x="68" y="24"/>
                  </a:cubicBezTo>
                  <a:cubicBezTo>
                    <a:pt x="69" y="24"/>
                    <a:pt x="70" y="25"/>
                    <a:pt x="71" y="25"/>
                  </a:cubicBezTo>
                  <a:cubicBezTo>
                    <a:pt x="75" y="25"/>
                    <a:pt x="77" y="29"/>
                    <a:pt x="76" y="32"/>
                  </a:cubicBezTo>
                  <a:cubicBezTo>
                    <a:pt x="76" y="34"/>
                    <a:pt x="72" y="36"/>
                    <a:pt x="70" y="36"/>
                  </a:cubicBezTo>
                  <a:cubicBezTo>
                    <a:pt x="62" y="37"/>
                    <a:pt x="54" y="36"/>
                    <a:pt x="46" y="36"/>
                  </a:cubicBezTo>
                  <a:cubicBezTo>
                    <a:pt x="44" y="36"/>
                    <a:pt x="42" y="36"/>
                    <a:pt x="40" y="36"/>
                  </a:cubicBezTo>
                  <a:cubicBezTo>
                    <a:pt x="26" y="38"/>
                    <a:pt x="29" y="35"/>
                    <a:pt x="28" y="50"/>
                  </a:cubicBezTo>
                  <a:cubicBezTo>
                    <a:pt x="28" y="53"/>
                    <a:pt x="30" y="54"/>
                    <a:pt x="33" y="54"/>
                  </a:cubicBezTo>
                  <a:cubicBezTo>
                    <a:pt x="40" y="54"/>
                    <a:pt x="46" y="53"/>
                    <a:pt x="53" y="53"/>
                  </a:cubicBezTo>
                  <a:cubicBezTo>
                    <a:pt x="57" y="54"/>
                    <a:pt x="62" y="55"/>
                    <a:pt x="66" y="57"/>
                  </a:cubicBezTo>
                  <a:cubicBezTo>
                    <a:pt x="78" y="65"/>
                    <a:pt x="79" y="69"/>
                    <a:pt x="76" y="83"/>
                  </a:cubicBezTo>
                  <a:cubicBezTo>
                    <a:pt x="75" y="86"/>
                    <a:pt x="75" y="89"/>
                    <a:pt x="75" y="92"/>
                  </a:cubicBezTo>
                  <a:cubicBezTo>
                    <a:pt x="75" y="99"/>
                    <a:pt x="76" y="106"/>
                    <a:pt x="75" y="112"/>
                  </a:cubicBezTo>
                  <a:cubicBezTo>
                    <a:pt x="69" y="136"/>
                    <a:pt x="69" y="159"/>
                    <a:pt x="77" y="182"/>
                  </a:cubicBezTo>
                  <a:cubicBezTo>
                    <a:pt x="78" y="184"/>
                    <a:pt x="78" y="187"/>
                    <a:pt x="77" y="188"/>
                  </a:cubicBezTo>
                  <a:cubicBezTo>
                    <a:pt x="73" y="192"/>
                    <a:pt x="69" y="191"/>
                    <a:pt x="66" y="186"/>
                  </a:cubicBezTo>
                  <a:cubicBezTo>
                    <a:pt x="60" y="172"/>
                    <a:pt x="56" y="157"/>
                    <a:pt x="57" y="141"/>
                  </a:cubicBezTo>
                  <a:cubicBezTo>
                    <a:pt x="58" y="131"/>
                    <a:pt x="60" y="121"/>
                    <a:pt x="62" y="110"/>
                  </a:cubicBezTo>
                  <a:cubicBezTo>
                    <a:pt x="62" y="107"/>
                    <a:pt x="63" y="103"/>
                    <a:pt x="64" y="100"/>
                  </a:cubicBezTo>
                  <a:cubicBezTo>
                    <a:pt x="63" y="100"/>
                    <a:pt x="63" y="99"/>
                    <a:pt x="62" y="99"/>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9" name="îṡľïdè">
              <a:extLst>
                <a:ext uri="{FF2B5EF4-FFF2-40B4-BE49-F238E27FC236}">
                  <a16:creationId xmlns="" xmlns:a16="http://schemas.microsoft.com/office/drawing/2014/main" id="{AA5BE391-46E6-41E8-806A-F02B0B681A81}"/>
                </a:ext>
              </a:extLst>
            </p:cNvPr>
            <p:cNvSpPr/>
            <p:nvPr/>
          </p:nvSpPr>
          <p:spPr bwMode="auto">
            <a:xfrm>
              <a:off x="1218994" y="5659150"/>
              <a:ext cx="67986" cy="201781"/>
            </a:xfrm>
            <a:custGeom>
              <a:avLst/>
              <a:gdLst>
                <a:gd name="T0" fmla="*/ 45 w 63"/>
                <a:gd name="T1" fmla="*/ 57 h 187"/>
                <a:gd name="T2" fmla="*/ 21 w 63"/>
                <a:gd name="T3" fmla="*/ 57 h 187"/>
                <a:gd name="T4" fmla="*/ 16 w 63"/>
                <a:gd name="T5" fmla="*/ 63 h 187"/>
                <a:gd name="T6" fmla="*/ 20 w 63"/>
                <a:gd name="T7" fmla="*/ 90 h 187"/>
                <a:gd name="T8" fmla="*/ 20 w 63"/>
                <a:gd name="T9" fmla="*/ 149 h 187"/>
                <a:gd name="T10" fmla="*/ 14 w 63"/>
                <a:gd name="T11" fmla="*/ 181 h 187"/>
                <a:gd name="T12" fmla="*/ 8 w 63"/>
                <a:gd name="T13" fmla="*/ 187 h 187"/>
                <a:gd name="T14" fmla="*/ 3 w 63"/>
                <a:gd name="T15" fmla="*/ 178 h 187"/>
                <a:gd name="T16" fmla="*/ 9 w 63"/>
                <a:gd name="T17" fmla="*/ 133 h 187"/>
                <a:gd name="T18" fmla="*/ 7 w 63"/>
                <a:gd name="T19" fmla="*/ 93 h 187"/>
                <a:gd name="T20" fmla="*/ 2 w 63"/>
                <a:gd name="T21" fmla="*/ 68 h 187"/>
                <a:gd name="T22" fmla="*/ 21 w 63"/>
                <a:gd name="T23" fmla="*/ 45 h 187"/>
                <a:gd name="T24" fmla="*/ 42 w 63"/>
                <a:gd name="T25" fmla="*/ 44 h 187"/>
                <a:gd name="T26" fmla="*/ 46 w 63"/>
                <a:gd name="T27" fmla="*/ 41 h 187"/>
                <a:gd name="T28" fmla="*/ 50 w 63"/>
                <a:gd name="T29" fmla="*/ 23 h 187"/>
                <a:gd name="T30" fmla="*/ 41 w 63"/>
                <a:gd name="T31" fmla="*/ 13 h 187"/>
                <a:gd name="T32" fmla="*/ 8 w 63"/>
                <a:gd name="T33" fmla="*/ 13 h 187"/>
                <a:gd name="T34" fmla="*/ 2 w 63"/>
                <a:gd name="T35" fmla="*/ 8 h 187"/>
                <a:gd name="T36" fmla="*/ 6 w 63"/>
                <a:gd name="T37" fmla="*/ 3 h 187"/>
                <a:gd name="T38" fmla="*/ 52 w 63"/>
                <a:gd name="T39" fmla="*/ 3 h 187"/>
                <a:gd name="T40" fmla="*/ 57 w 63"/>
                <a:gd name="T41" fmla="*/ 7 h 187"/>
                <a:gd name="T42" fmla="*/ 61 w 63"/>
                <a:gd name="T43" fmla="*/ 32 h 187"/>
                <a:gd name="T44" fmla="*/ 59 w 63"/>
                <a:gd name="T45" fmla="*/ 157 h 187"/>
                <a:gd name="T46" fmla="*/ 61 w 63"/>
                <a:gd name="T47" fmla="*/ 177 h 187"/>
                <a:gd name="T48" fmla="*/ 58 w 63"/>
                <a:gd name="T49" fmla="*/ 185 h 187"/>
                <a:gd name="T50" fmla="*/ 48 w 63"/>
                <a:gd name="T51" fmla="*/ 179 h 187"/>
                <a:gd name="T52" fmla="*/ 46 w 63"/>
                <a:gd name="T53" fmla="*/ 157 h 187"/>
                <a:gd name="T54" fmla="*/ 42 w 63"/>
                <a:gd name="T55" fmla="*/ 93 h 187"/>
                <a:gd name="T56" fmla="*/ 45 w 63"/>
                <a:gd name="T57" fmla="*/ 63 h 187"/>
                <a:gd name="T58" fmla="*/ 45 w 63"/>
                <a:gd name="T59" fmla="*/ 5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187">
                  <a:moveTo>
                    <a:pt x="45" y="57"/>
                  </a:moveTo>
                  <a:cubicBezTo>
                    <a:pt x="37" y="57"/>
                    <a:pt x="29" y="57"/>
                    <a:pt x="21" y="57"/>
                  </a:cubicBezTo>
                  <a:cubicBezTo>
                    <a:pt x="17" y="57"/>
                    <a:pt x="15" y="59"/>
                    <a:pt x="16" y="63"/>
                  </a:cubicBezTo>
                  <a:cubicBezTo>
                    <a:pt x="17" y="72"/>
                    <a:pt x="18" y="81"/>
                    <a:pt x="20" y="90"/>
                  </a:cubicBezTo>
                  <a:cubicBezTo>
                    <a:pt x="23" y="110"/>
                    <a:pt x="22" y="129"/>
                    <a:pt x="20" y="149"/>
                  </a:cubicBezTo>
                  <a:cubicBezTo>
                    <a:pt x="19" y="160"/>
                    <a:pt x="16" y="170"/>
                    <a:pt x="14" y="181"/>
                  </a:cubicBezTo>
                  <a:cubicBezTo>
                    <a:pt x="13" y="184"/>
                    <a:pt x="12" y="187"/>
                    <a:pt x="8" y="187"/>
                  </a:cubicBezTo>
                  <a:cubicBezTo>
                    <a:pt x="4" y="186"/>
                    <a:pt x="2" y="183"/>
                    <a:pt x="3" y="178"/>
                  </a:cubicBezTo>
                  <a:cubicBezTo>
                    <a:pt x="5" y="163"/>
                    <a:pt x="8" y="148"/>
                    <a:pt x="9" y="133"/>
                  </a:cubicBezTo>
                  <a:cubicBezTo>
                    <a:pt x="10" y="120"/>
                    <a:pt x="8" y="106"/>
                    <a:pt x="7" y="93"/>
                  </a:cubicBezTo>
                  <a:cubicBezTo>
                    <a:pt x="6" y="85"/>
                    <a:pt x="4" y="76"/>
                    <a:pt x="2" y="68"/>
                  </a:cubicBezTo>
                  <a:cubicBezTo>
                    <a:pt x="0" y="57"/>
                    <a:pt x="9" y="45"/>
                    <a:pt x="21" y="45"/>
                  </a:cubicBezTo>
                  <a:cubicBezTo>
                    <a:pt x="28" y="45"/>
                    <a:pt x="35" y="45"/>
                    <a:pt x="42" y="44"/>
                  </a:cubicBezTo>
                  <a:cubicBezTo>
                    <a:pt x="43" y="44"/>
                    <a:pt x="45" y="43"/>
                    <a:pt x="46" y="41"/>
                  </a:cubicBezTo>
                  <a:cubicBezTo>
                    <a:pt x="47" y="35"/>
                    <a:pt x="49" y="29"/>
                    <a:pt x="50" y="23"/>
                  </a:cubicBezTo>
                  <a:cubicBezTo>
                    <a:pt x="51" y="16"/>
                    <a:pt x="48" y="13"/>
                    <a:pt x="41" y="13"/>
                  </a:cubicBezTo>
                  <a:cubicBezTo>
                    <a:pt x="30" y="13"/>
                    <a:pt x="19" y="13"/>
                    <a:pt x="8" y="13"/>
                  </a:cubicBezTo>
                  <a:cubicBezTo>
                    <a:pt x="5" y="13"/>
                    <a:pt x="2" y="12"/>
                    <a:pt x="2" y="8"/>
                  </a:cubicBezTo>
                  <a:cubicBezTo>
                    <a:pt x="2" y="5"/>
                    <a:pt x="3" y="3"/>
                    <a:pt x="6" y="3"/>
                  </a:cubicBezTo>
                  <a:cubicBezTo>
                    <a:pt x="21" y="0"/>
                    <a:pt x="36" y="1"/>
                    <a:pt x="52" y="3"/>
                  </a:cubicBezTo>
                  <a:cubicBezTo>
                    <a:pt x="54" y="3"/>
                    <a:pt x="56" y="5"/>
                    <a:pt x="57" y="7"/>
                  </a:cubicBezTo>
                  <a:cubicBezTo>
                    <a:pt x="62" y="15"/>
                    <a:pt x="63" y="24"/>
                    <a:pt x="61" y="32"/>
                  </a:cubicBezTo>
                  <a:cubicBezTo>
                    <a:pt x="54" y="74"/>
                    <a:pt x="54" y="115"/>
                    <a:pt x="59" y="157"/>
                  </a:cubicBezTo>
                  <a:cubicBezTo>
                    <a:pt x="60" y="164"/>
                    <a:pt x="60" y="170"/>
                    <a:pt x="61" y="177"/>
                  </a:cubicBezTo>
                  <a:cubicBezTo>
                    <a:pt x="61" y="181"/>
                    <a:pt x="62" y="184"/>
                    <a:pt x="58" y="185"/>
                  </a:cubicBezTo>
                  <a:cubicBezTo>
                    <a:pt x="54" y="186"/>
                    <a:pt x="49" y="183"/>
                    <a:pt x="48" y="179"/>
                  </a:cubicBezTo>
                  <a:cubicBezTo>
                    <a:pt x="47" y="172"/>
                    <a:pt x="47" y="164"/>
                    <a:pt x="46" y="157"/>
                  </a:cubicBezTo>
                  <a:cubicBezTo>
                    <a:pt x="45" y="136"/>
                    <a:pt x="43" y="114"/>
                    <a:pt x="42" y="93"/>
                  </a:cubicBezTo>
                  <a:cubicBezTo>
                    <a:pt x="42" y="83"/>
                    <a:pt x="44" y="73"/>
                    <a:pt x="45" y="63"/>
                  </a:cubicBezTo>
                  <a:cubicBezTo>
                    <a:pt x="45" y="61"/>
                    <a:pt x="45" y="59"/>
                    <a:pt x="45" y="57"/>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0" name="îṣļiḓê">
              <a:extLst>
                <a:ext uri="{FF2B5EF4-FFF2-40B4-BE49-F238E27FC236}">
                  <a16:creationId xmlns="" xmlns:a16="http://schemas.microsoft.com/office/drawing/2014/main" id="{8FC91DEE-7E04-40CF-B970-1EC6B632F99E}"/>
                </a:ext>
              </a:extLst>
            </p:cNvPr>
            <p:cNvSpPr/>
            <p:nvPr/>
          </p:nvSpPr>
          <p:spPr bwMode="auto">
            <a:xfrm>
              <a:off x="1004703" y="5646096"/>
              <a:ext cx="202325" cy="215922"/>
            </a:xfrm>
            <a:custGeom>
              <a:avLst/>
              <a:gdLst>
                <a:gd name="T0" fmla="*/ 110 w 188"/>
                <a:gd name="T1" fmla="*/ 26 h 200"/>
                <a:gd name="T2" fmla="*/ 46 w 188"/>
                <a:gd name="T3" fmla="*/ 26 h 200"/>
                <a:gd name="T4" fmla="*/ 31 w 188"/>
                <a:gd name="T5" fmla="*/ 25 h 200"/>
                <a:gd name="T6" fmla="*/ 18 w 188"/>
                <a:gd name="T7" fmla="*/ 29 h 200"/>
                <a:gd name="T8" fmla="*/ 15 w 188"/>
                <a:gd name="T9" fmla="*/ 40 h 200"/>
                <a:gd name="T10" fmla="*/ 21 w 188"/>
                <a:gd name="T11" fmla="*/ 126 h 200"/>
                <a:gd name="T12" fmla="*/ 15 w 188"/>
                <a:gd name="T13" fmla="*/ 172 h 200"/>
                <a:gd name="T14" fmla="*/ 12 w 188"/>
                <a:gd name="T15" fmla="*/ 195 h 200"/>
                <a:gd name="T16" fmla="*/ 3 w 188"/>
                <a:gd name="T17" fmla="*/ 199 h 200"/>
                <a:gd name="T18" fmla="*/ 0 w 188"/>
                <a:gd name="T19" fmla="*/ 192 h 200"/>
                <a:gd name="T20" fmla="*/ 10 w 188"/>
                <a:gd name="T21" fmla="*/ 112 h 200"/>
                <a:gd name="T22" fmla="*/ 3 w 188"/>
                <a:gd name="T23" fmla="*/ 41 h 200"/>
                <a:gd name="T24" fmla="*/ 29 w 188"/>
                <a:gd name="T25" fmla="*/ 13 h 200"/>
                <a:gd name="T26" fmla="*/ 83 w 188"/>
                <a:gd name="T27" fmla="*/ 14 h 200"/>
                <a:gd name="T28" fmla="*/ 89 w 188"/>
                <a:gd name="T29" fmla="*/ 9 h 200"/>
                <a:gd name="T30" fmla="*/ 92 w 188"/>
                <a:gd name="T31" fmla="*/ 5 h 200"/>
                <a:gd name="T32" fmla="*/ 101 w 188"/>
                <a:gd name="T33" fmla="*/ 7 h 200"/>
                <a:gd name="T34" fmla="*/ 109 w 188"/>
                <a:gd name="T35" fmla="*/ 13 h 200"/>
                <a:gd name="T36" fmla="*/ 164 w 188"/>
                <a:gd name="T37" fmla="*/ 13 h 200"/>
                <a:gd name="T38" fmla="*/ 181 w 188"/>
                <a:gd name="T39" fmla="*/ 13 h 200"/>
                <a:gd name="T40" fmla="*/ 188 w 188"/>
                <a:gd name="T41" fmla="*/ 20 h 200"/>
                <a:gd name="T42" fmla="*/ 181 w 188"/>
                <a:gd name="T43" fmla="*/ 26 h 200"/>
                <a:gd name="T44" fmla="*/ 110 w 188"/>
                <a:gd name="T45"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8" h="200">
                  <a:moveTo>
                    <a:pt x="110" y="26"/>
                  </a:moveTo>
                  <a:cubicBezTo>
                    <a:pt x="89" y="26"/>
                    <a:pt x="68" y="26"/>
                    <a:pt x="46" y="26"/>
                  </a:cubicBezTo>
                  <a:cubicBezTo>
                    <a:pt x="41" y="26"/>
                    <a:pt x="36" y="25"/>
                    <a:pt x="31" y="25"/>
                  </a:cubicBezTo>
                  <a:cubicBezTo>
                    <a:pt x="27" y="26"/>
                    <a:pt x="22" y="27"/>
                    <a:pt x="18" y="29"/>
                  </a:cubicBezTo>
                  <a:cubicBezTo>
                    <a:pt x="14" y="31"/>
                    <a:pt x="14" y="36"/>
                    <a:pt x="15" y="40"/>
                  </a:cubicBezTo>
                  <a:cubicBezTo>
                    <a:pt x="20" y="69"/>
                    <a:pt x="22" y="98"/>
                    <a:pt x="21" y="126"/>
                  </a:cubicBezTo>
                  <a:cubicBezTo>
                    <a:pt x="20" y="142"/>
                    <a:pt x="17" y="157"/>
                    <a:pt x="15" y="172"/>
                  </a:cubicBezTo>
                  <a:cubicBezTo>
                    <a:pt x="14" y="179"/>
                    <a:pt x="13" y="187"/>
                    <a:pt x="12" y="195"/>
                  </a:cubicBezTo>
                  <a:cubicBezTo>
                    <a:pt x="11" y="200"/>
                    <a:pt x="7" y="199"/>
                    <a:pt x="3" y="199"/>
                  </a:cubicBezTo>
                  <a:cubicBezTo>
                    <a:pt x="0" y="198"/>
                    <a:pt x="0" y="196"/>
                    <a:pt x="0" y="192"/>
                  </a:cubicBezTo>
                  <a:cubicBezTo>
                    <a:pt x="7" y="166"/>
                    <a:pt x="8" y="139"/>
                    <a:pt x="10" y="112"/>
                  </a:cubicBezTo>
                  <a:cubicBezTo>
                    <a:pt x="12" y="88"/>
                    <a:pt x="6" y="65"/>
                    <a:pt x="3" y="41"/>
                  </a:cubicBezTo>
                  <a:cubicBezTo>
                    <a:pt x="1" y="25"/>
                    <a:pt x="13" y="12"/>
                    <a:pt x="29" y="13"/>
                  </a:cubicBezTo>
                  <a:cubicBezTo>
                    <a:pt x="47" y="14"/>
                    <a:pt x="65" y="13"/>
                    <a:pt x="83" y="14"/>
                  </a:cubicBezTo>
                  <a:cubicBezTo>
                    <a:pt x="86" y="14"/>
                    <a:pt x="88" y="13"/>
                    <a:pt x="89" y="9"/>
                  </a:cubicBezTo>
                  <a:cubicBezTo>
                    <a:pt x="89" y="8"/>
                    <a:pt x="91" y="6"/>
                    <a:pt x="92" y="5"/>
                  </a:cubicBezTo>
                  <a:cubicBezTo>
                    <a:pt x="96" y="0"/>
                    <a:pt x="99" y="2"/>
                    <a:pt x="101" y="7"/>
                  </a:cubicBezTo>
                  <a:cubicBezTo>
                    <a:pt x="102" y="13"/>
                    <a:pt x="105" y="12"/>
                    <a:pt x="109" y="13"/>
                  </a:cubicBezTo>
                  <a:cubicBezTo>
                    <a:pt x="127" y="13"/>
                    <a:pt x="145" y="13"/>
                    <a:pt x="164" y="13"/>
                  </a:cubicBezTo>
                  <a:cubicBezTo>
                    <a:pt x="169" y="13"/>
                    <a:pt x="175" y="13"/>
                    <a:pt x="181" y="13"/>
                  </a:cubicBezTo>
                  <a:cubicBezTo>
                    <a:pt x="185" y="13"/>
                    <a:pt x="188" y="16"/>
                    <a:pt x="188" y="20"/>
                  </a:cubicBezTo>
                  <a:cubicBezTo>
                    <a:pt x="188" y="25"/>
                    <a:pt x="185" y="26"/>
                    <a:pt x="181" y="26"/>
                  </a:cubicBezTo>
                  <a:cubicBezTo>
                    <a:pt x="157" y="26"/>
                    <a:pt x="133" y="26"/>
                    <a:pt x="110" y="26"/>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1" name="íṡ1íḍe">
              <a:extLst>
                <a:ext uri="{FF2B5EF4-FFF2-40B4-BE49-F238E27FC236}">
                  <a16:creationId xmlns="" xmlns:a16="http://schemas.microsoft.com/office/drawing/2014/main" id="{9D61BD8C-67F8-416F-BE0B-99C61F776BB0}"/>
                </a:ext>
              </a:extLst>
            </p:cNvPr>
            <p:cNvSpPr/>
            <p:nvPr/>
          </p:nvSpPr>
          <p:spPr bwMode="auto">
            <a:xfrm>
              <a:off x="1126533" y="5949584"/>
              <a:ext cx="81583" cy="127269"/>
            </a:xfrm>
            <a:custGeom>
              <a:avLst/>
              <a:gdLst>
                <a:gd name="T0" fmla="*/ 61 w 76"/>
                <a:gd name="T1" fmla="*/ 30 h 118"/>
                <a:gd name="T2" fmla="*/ 48 w 76"/>
                <a:gd name="T3" fmla="*/ 13 h 118"/>
                <a:gd name="T4" fmla="*/ 8 w 76"/>
                <a:gd name="T5" fmla="*/ 14 h 118"/>
                <a:gd name="T6" fmla="*/ 3 w 76"/>
                <a:gd name="T7" fmla="*/ 12 h 118"/>
                <a:gd name="T8" fmla="*/ 1 w 76"/>
                <a:gd name="T9" fmla="*/ 7 h 118"/>
                <a:gd name="T10" fmla="*/ 4 w 76"/>
                <a:gd name="T11" fmla="*/ 3 h 118"/>
                <a:gd name="T12" fmla="*/ 21 w 76"/>
                <a:gd name="T13" fmla="*/ 1 h 118"/>
                <a:gd name="T14" fmla="*/ 51 w 76"/>
                <a:gd name="T15" fmla="*/ 1 h 118"/>
                <a:gd name="T16" fmla="*/ 73 w 76"/>
                <a:gd name="T17" fmla="*/ 27 h 118"/>
                <a:gd name="T18" fmla="*/ 73 w 76"/>
                <a:gd name="T19" fmla="*/ 49 h 118"/>
                <a:gd name="T20" fmla="*/ 72 w 76"/>
                <a:gd name="T21" fmla="*/ 73 h 118"/>
                <a:gd name="T22" fmla="*/ 69 w 76"/>
                <a:gd name="T23" fmla="*/ 90 h 118"/>
                <a:gd name="T24" fmla="*/ 73 w 76"/>
                <a:gd name="T25" fmla="*/ 109 h 118"/>
                <a:gd name="T26" fmla="*/ 72 w 76"/>
                <a:gd name="T27" fmla="*/ 117 h 118"/>
                <a:gd name="T28" fmla="*/ 63 w 76"/>
                <a:gd name="T29" fmla="*/ 113 h 118"/>
                <a:gd name="T30" fmla="*/ 59 w 76"/>
                <a:gd name="T31" fmla="*/ 71 h 118"/>
                <a:gd name="T32" fmla="*/ 62 w 76"/>
                <a:gd name="T33" fmla="*/ 59 h 118"/>
                <a:gd name="T34" fmla="*/ 63 w 76"/>
                <a:gd name="T35" fmla="*/ 51 h 118"/>
                <a:gd name="T36" fmla="*/ 6 w 76"/>
                <a:gd name="T37" fmla="*/ 59 h 118"/>
                <a:gd name="T38" fmla="*/ 1 w 76"/>
                <a:gd name="T39" fmla="*/ 52 h 118"/>
                <a:gd name="T40" fmla="*/ 6 w 76"/>
                <a:gd name="T41" fmla="*/ 48 h 118"/>
                <a:gd name="T42" fmla="*/ 32 w 76"/>
                <a:gd name="T43" fmla="*/ 46 h 118"/>
                <a:gd name="T44" fmla="*/ 49 w 76"/>
                <a:gd name="T45" fmla="*/ 44 h 118"/>
                <a:gd name="T46" fmla="*/ 53 w 76"/>
                <a:gd name="T47" fmla="*/ 41 h 118"/>
                <a:gd name="T48" fmla="*/ 50 w 76"/>
                <a:gd name="T49" fmla="*/ 38 h 118"/>
                <a:gd name="T50" fmla="*/ 27 w 76"/>
                <a:gd name="T51" fmla="*/ 36 h 118"/>
                <a:gd name="T52" fmla="*/ 7 w 76"/>
                <a:gd name="T53" fmla="*/ 36 h 118"/>
                <a:gd name="T54" fmla="*/ 0 w 76"/>
                <a:gd name="T55" fmla="*/ 30 h 118"/>
                <a:gd name="T56" fmla="*/ 6 w 76"/>
                <a:gd name="T57" fmla="*/ 25 h 118"/>
                <a:gd name="T58" fmla="*/ 32 w 76"/>
                <a:gd name="T59" fmla="*/ 24 h 118"/>
                <a:gd name="T60" fmla="*/ 61 w 76"/>
                <a:gd name="T61" fmla="*/ 3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18">
                  <a:moveTo>
                    <a:pt x="61" y="30"/>
                  </a:moveTo>
                  <a:cubicBezTo>
                    <a:pt x="63" y="18"/>
                    <a:pt x="59" y="13"/>
                    <a:pt x="48" y="13"/>
                  </a:cubicBezTo>
                  <a:cubicBezTo>
                    <a:pt x="35" y="14"/>
                    <a:pt x="22" y="14"/>
                    <a:pt x="8" y="14"/>
                  </a:cubicBezTo>
                  <a:cubicBezTo>
                    <a:pt x="7" y="14"/>
                    <a:pt x="4" y="13"/>
                    <a:pt x="3" y="12"/>
                  </a:cubicBezTo>
                  <a:cubicBezTo>
                    <a:pt x="2" y="11"/>
                    <a:pt x="0" y="9"/>
                    <a:pt x="1" y="7"/>
                  </a:cubicBezTo>
                  <a:cubicBezTo>
                    <a:pt x="1" y="6"/>
                    <a:pt x="3" y="4"/>
                    <a:pt x="4" y="3"/>
                  </a:cubicBezTo>
                  <a:cubicBezTo>
                    <a:pt x="10" y="2"/>
                    <a:pt x="15" y="1"/>
                    <a:pt x="21" y="1"/>
                  </a:cubicBezTo>
                  <a:cubicBezTo>
                    <a:pt x="31" y="1"/>
                    <a:pt x="41" y="1"/>
                    <a:pt x="51" y="1"/>
                  </a:cubicBezTo>
                  <a:cubicBezTo>
                    <a:pt x="64" y="0"/>
                    <a:pt x="76" y="15"/>
                    <a:pt x="73" y="27"/>
                  </a:cubicBezTo>
                  <a:cubicBezTo>
                    <a:pt x="71" y="34"/>
                    <a:pt x="71" y="41"/>
                    <a:pt x="73" y="49"/>
                  </a:cubicBezTo>
                  <a:cubicBezTo>
                    <a:pt x="74" y="56"/>
                    <a:pt x="72" y="65"/>
                    <a:pt x="72" y="73"/>
                  </a:cubicBezTo>
                  <a:cubicBezTo>
                    <a:pt x="71" y="78"/>
                    <a:pt x="69" y="84"/>
                    <a:pt x="69" y="90"/>
                  </a:cubicBezTo>
                  <a:cubicBezTo>
                    <a:pt x="70" y="96"/>
                    <a:pt x="72" y="102"/>
                    <a:pt x="73" y="109"/>
                  </a:cubicBezTo>
                  <a:cubicBezTo>
                    <a:pt x="74" y="112"/>
                    <a:pt x="76" y="115"/>
                    <a:pt x="72" y="117"/>
                  </a:cubicBezTo>
                  <a:cubicBezTo>
                    <a:pt x="69" y="118"/>
                    <a:pt x="66" y="117"/>
                    <a:pt x="63" y="113"/>
                  </a:cubicBezTo>
                  <a:cubicBezTo>
                    <a:pt x="55" y="100"/>
                    <a:pt x="53" y="86"/>
                    <a:pt x="59" y="71"/>
                  </a:cubicBezTo>
                  <a:cubicBezTo>
                    <a:pt x="60" y="67"/>
                    <a:pt x="62" y="63"/>
                    <a:pt x="62" y="59"/>
                  </a:cubicBezTo>
                  <a:cubicBezTo>
                    <a:pt x="63" y="57"/>
                    <a:pt x="63" y="54"/>
                    <a:pt x="63" y="51"/>
                  </a:cubicBezTo>
                  <a:cubicBezTo>
                    <a:pt x="44" y="63"/>
                    <a:pt x="24" y="57"/>
                    <a:pt x="6" y="59"/>
                  </a:cubicBezTo>
                  <a:cubicBezTo>
                    <a:pt x="2" y="59"/>
                    <a:pt x="0" y="55"/>
                    <a:pt x="1" y="52"/>
                  </a:cubicBezTo>
                  <a:cubicBezTo>
                    <a:pt x="1" y="50"/>
                    <a:pt x="4" y="48"/>
                    <a:pt x="6" y="48"/>
                  </a:cubicBezTo>
                  <a:cubicBezTo>
                    <a:pt x="15" y="47"/>
                    <a:pt x="24" y="47"/>
                    <a:pt x="32" y="46"/>
                  </a:cubicBezTo>
                  <a:cubicBezTo>
                    <a:pt x="38" y="46"/>
                    <a:pt x="44" y="45"/>
                    <a:pt x="49" y="44"/>
                  </a:cubicBezTo>
                  <a:cubicBezTo>
                    <a:pt x="51" y="44"/>
                    <a:pt x="52" y="42"/>
                    <a:pt x="53" y="41"/>
                  </a:cubicBezTo>
                  <a:cubicBezTo>
                    <a:pt x="52" y="40"/>
                    <a:pt x="51" y="38"/>
                    <a:pt x="50" y="38"/>
                  </a:cubicBezTo>
                  <a:cubicBezTo>
                    <a:pt x="42" y="37"/>
                    <a:pt x="35" y="36"/>
                    <a:pt x="27" y="36"/>
                  </a:cubicBezTo>
                  <a:cubicBezTo>
                    <a:pt x="20" y="35"/>
                    <a:pt x="13" y="36"/>
                    <a:pt x="7" y="36"/>
                  </a:cubicBezTo>
                  <a:cubicBezTo>
                    <a:pt x="3" y="36"/>
                    <a:pt x="0" y="34"/>
                    <a:pt x="0" y="30"/>
                  </a:cubicBezTo>
                  <a:cubicBezTo>
                    <a:pt x="0" y="26"/>
                    <a:pt x="3" y="25"/>
                    <a:pt x="6" y="25"/>
                  </a:cubicBezTo>
                  <a:cubicBezTo>
                    <a:pt x="15" y="25"/>
                    <a:pt x="24" y="25"/>
                    <a:pt x="32" y="24"/>
                  </a:cubicBezTo>
                  <a:cubicBezTo>
                    <a:pt x="42" y="23"/>
                    <a:pt x="52" y="24"/>
                    <a:pt x="61" y="3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 name="îşḻîdé">
              <a:extLst>
                <a:ext uri="{FF2B5EF4-FFF2-40B4-BE49-F238E27FC236}">
                  <a16:creationId xmlns="" xmlns:a16="http://schemas.microsoft.com/office/drawing/2014/main" id="{43CBF88A-4CA5-45E2-92AF-34DFFB883B01}"/>
                </a:ext>
              </a:extLst>
            </p:cNvPr>
            <p:cNvSpPr/>
            <p:nvPr/>
          </p:nvSpPr>
          <p:spPr bwMode="auto">
            <a:xfrm>
              <a:off x="1129797" y="5864194"/>
              <a:ext cx="84846" cy="79951"/>
            </a:xfrm>
            <a:custGeom>
              <a:avLst/>
              <a:gdLst>
                <a:gd name="T0" fmla="*/ 42 w 79"/>
                <a:gd name="T1" fmla="*/ 24 h 74"/>
                <a:gd name="T2" fmla="*/ 26 w 79"/>
                <a:gd name="T3" fmla="*/ 24 h 74"/>
                <a:gd name="T4" fmla="*/ 20 w 79"/>
                <a:gd name="T5" fmla="*/ 30 h 74"/>
                <a:gd name="T6" fmla="*/ 11 w 79"/>
                <a:gd name="T7" fmla="*/ 71 h 74"/>
                <a:gd name="T8" fmla="*/ 6 w 79"/>
                <a:gd name="T9" fmla="*/ 74 h 74"/>
                <a:gd name="T10" fmla="*/ 2 w 79"/>
                <a:gd name="T11" fmla="*/ 70 h 74"/>
                <a:gd name="T12" fmla="*/ 2 w 79"/>
                <a:gd name="T13" fmla="*/ 66 h 74"/>
                <a:gd name="T14" fmla="*/ 5 w 79"/>
                <a:gd name="T15" fmla="*/ 57 h 74"/>
                <a:gd name="T16" fmla="*/ 3 w 79"/>
                <a:gd name="T17" fmla="*/ 14 h 74"/>
                <a:gd name="T18" fmla="*/ 4 w 79"/>
                <a:gd name="T19" fmla="*/ 3 h 74"/>
                <a:gd name="T20" fmla="*/ 12 w 79"/>
                <a:gd name="T21" fmla="*/ 5 h 74"/>
                <a:gd name="T22" fmla="*/ 21 w 79"/>
                <a:gd name="T23" fmla="*/ 11 h 74"/>
                <a:gd name="T24" fmla="*/ 60 w 79"/>
                <a:gd name="T25" fmla="*/ 11 h 74"/>
                <a:gd name="T26" fmla="*/ 73 w 79"/>
                <a:gd name="T27" fmla="*/ 39 h 74"/>
                <a:gd name="T28" fmla="*/ 59 w 79"/>
                <a:gd name="T29" fmla="*/ 48 h 74"/>
                <a:gd name="T30" fmla="*/ 50 w 79"/>
                <a:gd name="T31" fmla="*/ 47 h 74"/>
                <a:gd name="T32" fmla="*/ 43 w 79"/>
                <a:gd name="T33" fmla="*/ 54 h 74"/>
                <a:gd name="T34" fmla="*/ 49 w 79"/>
                <a:gd name="T35" fmla="*/ 59 h 74"/>
                <a:gd name="T36" fmla="*/ 64 w 79"/>
                <a:gd name="T37" fmla="*/ 60 h 74"/>
                <a:gd name="T38" fmla="*/ 70 w 79"/>
                <a:gd name="T39" fmla="*/ 60 h 74"/>
                <a:gd name="T40" fmla="*/ 76 w 79"/>
                <a:gd name="T41" fmla="*/ 66 h 74"/>
                <a:gd name="T42" fmla="*/ 73 w 79"/>
                <a:gd name="T43" fmla="*/ 71 h 74"/>
                <a:gd name="T44" fmla="*/ 65 w 79"/>
                <a:gd name="T45" fmla="*/ 73 h 74"/>
                <a:gd name="T46" fmla="*/ 44 w 79"/>
                <a:gd name="T47" fmla="*/ 72 h 74"/>
                <a:gd name="T48" fmla="*/ 32 w 79"/>
                <a:gd name="T49" fmla="*/ 61 h 74"/>
                <a:gd name="T50" fmla="*/ 35 w 79"/>
                <a:gd name="T51" fmla="*/ 42 h 74"/>
                <a:gd name="T52" fmla="*/ 55 w 79"/>
                <a:gd name="T53" fmla="*/ 34 h 74"/>
                <a:gd name="T54" fmla="*/ 62 w 79"/>
                <a:gd name="T55" fmla="*/ 33 h 74"/>
                <a:gd name="T56" fmla="*/ 64 w 79"/>
                <a:gd name="T57" fmla="*/ 25 h 74"/>
                <a:gd name="T58" fmla="*/ 58 w 79"/>
                <a:gd name="T59" fmla="*/ 24 h 74"/>
                <a:gd name="T60" fmla="*/ 42 w 79"/>
                <a:gd name="T61"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74">
                  <a:moveTo>
                    <a:pt x="42" y="24"/>
                  </a:moveTo>
                  <a:cubicBezTo>
                    <a:pt x="36" y="24"/>
                    <a:pt x="31" y="24"/>
                    <a:pt x="26" y="24"/>
                  </a:cubicBezTo>
                  <a:cubicBezTo>
                    <a:pt x="21" y="23"/>
                    <a:pt x="20" y="25"/>
                    <a:pt x="20" y="30"/>
                  </a:cubicBezTo>
                  <a:cubicBezTo>
                    <a:pt x="21" y="44"/>
                    <a:pt x="19" y="59"/>
                    <a:pt x="11" y="71"/>
                  </a:cubicBezTo>
                  <a:cubicBezTo>
                    <a:pt x="10" y="73"/>
                    <a:pt x="7" y="74"/>
                    <a:pt x="6" y="74"/>
                  </a:cubicBezTo>
                  <a:cubicBezTo>
                    <a:pt x="5" y="73"/>
                    <a:pt x="3" y="71"/>
                    <a:pt x="2" y="70"/>
                  </a:cubicBezTo>
                  <a:cubicBezTo>
                    <a:pt x="2" y="69"/>
                    <a:pt x="2" y="67"/>
                    <a:pt x="2" y="66"/>
                  </a:cubicBezTo>
                  <a:cubicBezTo>
                    <a:pt x="3" y="63"/>
                    <a:pt x="3" y="60"/>
                    <a:pt x="5" y="57"/>
                  </a:cubicBezTo>
                  <a:cubicBezTo>
                    <a:pt x="10" y="42"/>
                    <a:pt x="9" y="28"/>
                    <a:pt x="3" y="14"/>
                  </a:cubicBezTo>
                  <a:cubicBezTo>
                    <a:pt x="1" y="10"/>
                    <a:pt x="0" y="6"/>
                    <a:pt x="4" y="3"/>
                  </a:cubicBezTo>
                  <a:cubicBezTo>
                    <a:pt x="7" y="0"/>
                    <a:pt x="11" y="1"/>
                    <a:pt x="12" y="5"/>
                  </a:cubicBezTo>
                  <a:cubicBezTo>
                    <a:pt x="13" y="10"/>
                    <a:pt x="16" y="11"/>
                    <a:pt x="21" y="11"/>
                  </a:cubicBezTo>
                  <a:cubicBezTo>
                    <a:pt x="34" y="10"/>
                    <a:pt x="47" y="10"/>
                    <a:pt x="60" y="11"/>
                  </a:cubicBezTo>
                  <a:cubicBezTo>
                    <a:pt x="73" y="12"/>
                    <a:pt x="79" y="27"/>
                    <a:pt x="73" y="39"/>
                  </a:cubicBezTo>
                  <a:cubicBezTo>
                    <a:pt x="70" y="45"/>
                    <a:pt x="65" y="48"/>
                    <a:pt x="59" y="48"/>
                  </a:cubicBezTo>
                  <a:cubicBezTo>
                    <a:pt x="56" y="48"/>
                    <a:pt x="53" y="48"/>
                    <a:pt x="50" y="47"/>
                  </a:cubicBezTo>
                  <a:cubicBezTo>
                    <a:pt x="45" y="47"/>
                    <a:pt x="43" y="50"/>
                    <a:pt x="43" y="54"/>
                  </a:cubicBezTo>
                  <a:cubicBezTo>
                    <a:pt x="42" y="58"/>
                    <a:pt x="46" y="59"/>
                    <a:pt x="49" y="59"/>
                  </a:cubicBezTo>
                  <a:cubicBezTo>
                    <a:pt x="54" y="60"/>
                    <a:pt x="59" y="60"/>
                    <a:pt x="64" y="60"/>
                  </a:cubicBezTo>
                  <a:cubicBezTo>
                    <a:pt x="66" y="60"/>
                    <a:pt x="69" y="59"/>
                    <a:pt x="70" y="60"/>
                  </a:cubicBezTo>
                  <a:cubicBezTo>
                    <a:pt x="72" y="61"/>
                    <a:pt x="75" y="63"/>
                    <a:pt x="76" y="66"/>
                  </a:cubicBezTo>
                  <a:cubicBezTo>
                    <a:pt x="76" y="67"/>
                    <a:pt x="74" y="70"/>
                    <a:pt x="73" y="71"/>
                  </a:cubicBezTo>
                  <a:cubicBezTo>
                    <a:pt x="70" y="73"/>
                    <a:pt x="67" y="73"/>
                    <a:pt x="65" y="73"/>
                  </a:cubicBezTo>
                  <a:cubicBezTo>
                    <a:pt x="58" y="73"/>
                    <a:pt x="51" y="73"/>
                    <a:pt x="44" y="72"/>
                  </a:cubicBezTo>
                  <a:cubicBezTo>
                    <a:pt x="38" y="71"/>
                    <a:pt x="34" y="67"/>
                    <a:pt x="32" y="61"/>
                  </a:cubicBezTo>
                  <a:cubicBezTo>
                    <a:pt x="29" y="54"/>
                    <a:pt x="31" y="47"/>
                    <a:pt x="35" y="42"/>
                  </a:cubicBezTo>
                  <a:cubicBezTo>
                    <a:pt x="41" y="36"/>
                    <a:pt x="47" y="33"/>
                    <a:pt x="55" y="34"/>
                  </a:cubicBezTo>
                  <a:cubicBezTo>
                    <a:pt x="57" y="34"/>
                    <a:pt x="61" y="34"/>
                    <a:pt x="62" y="33"/>
                  </a:cubicBezTo>
                  <a:cubicBezTo>
                    <a:pt x="64" y="31"/>
                    <a:pt x="64" y="28"/>
                    <a:pt x="64" y="25"/>
                  </a:cubicBezTo>
                  <a:cubicBezTo>
                    <a:pt x="63" y="25"/>
                    <a:pt x="60" y="24"/>
                    <a:pt x="58" y="24"/>
                  </a:cubicBezTo>
                  <a:cubicBezTo>
                    <a:pt x="52" y="24"/>
                    <a:pt x="47" y="24"/>
                    <a:pt x="42" y="24"/>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3" name="ï$líďé">
              <a:extLst>
                <a:ext uri="{FF2B5EF4-FFF2-40B4-BE49-F238E27FC236}">
                  <a16:creationId xmlns="" xmlns:a16="http://schemas.microsoft.com/office/drawing/2014/main" id="{FAC06088-8C44-49CD-A85D-452AE53EC075}"/>
                </a:ext>
              </a:extLst>
            </p:cNvPr>
            <p:cNvSpPr/>
            <p:nvPr/>
          </p:nvSpPr>
          <p:spPr bwMode="auto">
            <a:xfrm>
              <a:off x="1011230" y="5887038"/>
              <a:ext cx="112040" cy="45143"/>
            </a:xfrm>
            <a:custGeom>
              <a:avLst/>
              <a:gdLst>
                <a:gd name="T0" fmla="*/ 88 w 104"/>
                <a:gd name="T1" fmla="*/ 12 h 42"/>
                <a:gd name="T2" fmla="*/ 88 w 104"/>
                <a:gd name="T3" fmla="*/ 26 h 42"/>
                <a:gd name="T4" fmla="*/ 91 w 104"/>
                <a:gd name="T5" fmla="*/ 29 h 42"/>
                <a:gd name="T6" fmla="*/ 97 w 104"/>
                <a:gd name="T7" fmla="*/ 29 h 42"/>
                <a:gd name="T8" fmla="*/ 104 w 104"/>
                <a:gd name="T9" fmla="*/ 35 h 42"/>
                <a:gd name="T10" fmla="*/ 98 w 104"/>
                <a:gd name="T11" fmla="*/ 39 h 42"/>
                <a:gd name="T12" fmla="*/ 8 w 104"/>
                <a:gd name="T13" fmla="*/ 42 h 42"/>
                <a:gd name="T14" fmla="*/ 0 w 104"/>
                <a:gd name="T15" fmla="*/ 36 h 42"/>
                <a:gd name="T16" fmla="*/ 8 w 104"/>
                <a:gd name="T17" fmla="*/ 29 h 42"/>
                <a:gd name="T18" fmla="*/ 18 w 104"/>
                <a:gd name="T19" fmla="*/ 18 h 42"/>
                <a:gd name="T20" fmla="*/ 13 w 104"/>
                <a:gd name="T21" fmla="*/ 12 h 42"/>
                <a:gd name="T22" fmla="*/ 4 w 104"/>
                <a:gd name="T23" fmla="*/ 10 h 42"/>
                <a:gd name="T24" fmla="*/ 1 w 104"/>
                <a:gd name="T25" fmla="*/ 3 h 42"/>
                <a:gd name="T26" fmla="*/ 6 w 104"/>
                <a:gd name="T27" fmla="*/ 1 h 42"/>
                <a:gd name="T28" fmla="*/ 98 w 104"/>
                <a:gd name="T29" fmla="*/ 0 h 42"/>
                <a:gd name="T30" fmla="*/ 104 w 104"/>
                <a:gd name="T31" fmla="*/ 6 h 42"/>
                <a:gd name="T32" fmla="*/ 98 w 104"/>
                <a:gd name="T33" fmla="*/ 11 h 42"/>
                <a:gd name="T34" fmla="*/ 88 w 104"/>
                <a:gd name="T35" fmla="*/ 12 h 42"/>
                <a:gd name="T36" fmla="*/ 53 w 104"/>
                <a:gd name="T37" fmla="*/ 30 h 42"/>
                <a:gd name="T38" fmla="*/ 61 w 104"/>
                <a:gd name="T39" fmla="*/ 30 h 42"/>
                <a:gd name="T40" fmla="*/ 75 w 104"/>
                <a:gd name="T41" fmla="*/ 15 h 42"/>
                <a:gd name="T42" fmla="*/ 71 w 104"/>
                <a:gd name="T43" fmla="*/ 11 h 42"/>
                <a:gd name="T44" fmla="*/ 44 w 104"/>
                <a:gd name="T45" fmla="*/ 11 h 42"/>
                <a:gd name="T46" fmla="*/ 31 w 104"/>
                <a:gd name="T47" fmla="*/ 26 h 42"/>
                <a:gd name="T48" fmla="*/ 35 w 104"/>
                <a:gd name="T49" fmla="*/ 30 h 42"/>
                <a:gd name="T50" fmla="*/ 53 w 104"/>
                <a:gd name="T51"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42">
                  <a:moveTo>
                    <a:pt x="88" y="12"/>
                  </a:moveTo>
                  <a:cubicBezTo>
                    <a:pt x="88" y="17"/>
                    <a:pt x="88" y="22"/>
                    <a:pt x="88" y="26"/>
                  </a:cubicBezTo>
                  <a:cubicBezTo>
                    <a:pt x="88" y="27"/>
                    <a:pt x="90" y="29"/>
                    <a:pt x="91" y="29"/>
                  </a:cubicBezTo>
                  <a:cubicBezTo>
                    <a:pt x="93" y="29"/>
                    <a:pt x="95" y="29"/>
                    <a:pt x="97" y="29"/>
                  </a:cubicBezTo>
                  <a:cubicBezTo>
                    <a:pt x="102" y="28"/>
                    <a:pt x="103" y="31"/>
                    <a:pt x="104" y="35"/>
                  </a:cubicBezTo>
                  <a:cubicBezTo>
                    <a:pt x="104" y="39"/>
                    <a:pt x="101" y="39"/>
                    <a:pt x="98" y="39"/>
                  </a:cubicBezTo>
                  <a:cubicBezTo>
                    <a:pt x="68" y="40"/>
                    <a:pt x="38" y="41"/>
                    <a:pt x="8" y="42"/>
                  </a:cubicBezTo>
                  <a:cubicBezTo>
                    <a:pt x="3" y="42"/>
                    <a:pt x="0" y="40"/>
                    <a:pt x="0" y="36"/>
                  </a:cubicBezTo>
                  <a:cubicBezTo>
                    <a:pt x="1" y="32"/>
                    <a:pt x="3" y="29"/>
                    <a:pt x="8" y="29"/>
                  </a:cubicBezTo>
                  <a:cubicBezTo>
                    <a:pt x="18" y="29"/>
                    <a:pt x="18" y="29"/>
                    <a:pt x="18" y="18"/>
                  </a:cubicBezTo>
                  <a:cubicBezTo>
                    <a:pt x="18" y="14"/>
                    <a:pt x="16" y="13"/>
                    <a:pt x="13" y="12"/>
                  </a:cubicBezTo>
                  <a:cubicBezTo>
                    <a:pt x="10" y="12"/>
                    <a:pt x="6" y="11"/>
                    <a:pt x="4" y="10"/>
                  </a:cubicBezTo>
                  <a:cubicBezTo>
                    <a:pt x="2" y="9"/>
                    <a:pt x="1" y="6"/>
                    <a:pt x="1" y="3"/>
                  </a:cubicBezTo>
                  <a:cubicBezTo>
                    <a:pt x="1" y="3"/>
                    <a:pt x="4" y="1"/>
                    <a:pt x="6" y="1"/>
                  </a:cubicBezTo>
                  <a:cubicBezTo>
                    <a:pt x="37" y="0"/>
                    <a:pt x="67" y="0"/>
                    <a:pt x="98" y="0"/>
                  </a:cubicBezTo>
                  <a:cubicBezTo>
                    <a:pt x="102" y="0"/>
                    <a:pt x="103" y="3"/>
                    <a:pt x="104" y="6"/>
                  </a:cubicBezTo>
                  <a:cubicBezTo>
                    <a:pt x="104" y="10"/>
                    <a:pt x="101" y="11"/>
                    <a:pt x="98" y="11"/>
                  </a:cubicBezTo>
                  <a:cubicBezTo>
                    <a:pt x="95" y="11"/>
                    <a:pt x="92" y="12"/>
                    <a:pt x="88" y="12"/>
                  </a:cubicBezTo>
                  <a:close/>
                  <a:moveTo>
                    <a:pt x="53" y="30"/>
                  </a:moveTo>
                  <a:cubicBezTo>
                    <a:pt x="56" y="30"/>
                    <a:pt x="58" y="30"/>
                    <a:pt x="61" y="30"/>
                  </a:cubicBezTo>
                  <a:cubicBezTo>
                    <a:pt x="76" y="30"/>
                    <a:pt x="76" y="30"/>
                    <a:pt x="75" y="15"/>
                  </a:cubicBezTo>
                  <a:cubicBezTo>
                    <a:pt x="75" y="12"/>
                    <a:pt x="74" y="11"/>
                    <a:pt x="71" y="11"/>
                  </a:cubicBezTo>
                  <a:cubicBezTo>
                    <a:pt x="62" y="11"/>
                    <a:pt x="53" y="11"/>
                    <a:pt x="44" y="11"/>
                  </a:cubicBezTo>
                  <a:cubicBezTo>
                    <a:pt x="30" y="11"/>
                    <a:pt x="30" y="11"/>
                    <a:pt x="31" y="26"/>
                  </a:cubicBezTo>
                  <a:cubicBezTo>
                    <a:pt x="31" y="29"/>
                    <a:pt x="32" y="30"/>
                    <a:pt x="35" y="30"/>
                  </a:cubicBezTo>
                  <a:cubicBezTo>
                    <a:pt x="41" y="30"/>
                    <a:pt x="47" y="30"/>
                    <a:pt x="53" y="30"/>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4" name="îSḷiďé">
              <a:extLst>
                <a:ext uri="{FF2B5EF4-FFF2-40B4-BE49-F238E27FC236}">
                  <a16:creationId xmlns="" xmlns:a16="http://schemas.microsoft.com/office/drawing/2014/main" id="{369F24CF-C65A-4BE7-B9F1-1DD164D3C9CF}"/>
                </a:ext>
              </a:extLst>
            </p:cNvPr>
            <p:cNvSpPr/>
            <p:nvPr/>
          </p:nvSpPr>
          <p:spPr bwMode="auto">
            <a:xfrm>
              <a:off x="1291331" y="5660237"/>
              <a:ext cx="130533" cy="13053"/>
            </a:xfrm>
            <a:custGeom>
              <a:avLst/>
              <a:gdLst>
                <a:gd name="T0" fmla="*/ 1 w 121"/>
                <a:gd name="T1" fmla="*/ 1 h 12"/>
                <a:gd name="T2" fmla="*/ 7 w 121"/>
                <a:gd name="T3" fmla="*/ 0 h 12"/>
                <a:gd name="T4" fmla="*/ 112 w 121"/>
                <a:gd name="T5" fmla="*/ 0 h 12"/>
                <a:gd name="T6" fmla="*/ 121 w 121"/>
                <a:gd name="T7" fmla="*/ 5 h 12"/>
                <a:gd name="T8" fmla="*/ 111 w 121"/>
                <a:gd name="T9" fmla="*/ 12 h 12"/>
                <a:gd name="T10" fmla="*/ 50 w 121"/>
                <a:gd name="T11" fmla="*/ 12 h 12"/>
                <a:gd name="T12" fmla="*/ 10 w 121"/>
                <a:gd name="T13" fmla="*/ 12 h 12"/>
                <a:gd name="T14" fmla="*/ 1 w 121"/>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
                  <a:moveTo>
                    <a:pt x="1" y="1"/>
                  </a:moveTo>
                  <a:cubicBezTo>
                    <a:pt x="3" y="0"/>
                    <a:pt x="5" y="0"/>
                    <a:pt x="7" y="0"/>
                  </a:cubicBezTo>
                  <a:cubicBezTo>
                    <a:pt x="42" y="0"/>
                    <a:pt x="77" y="0"/>
                    <a:pt x="112" y="0"/>
                  </a:cubicBezTo>
                  <a:cubicBezTo>
                    <a:pt x="116" y="0"/>
                    <a:pt x="120" y="0"/>
                    <a:pt x="121" y="5"/>
                  </a:cubicBezTo>
                  <a:cubicBezTo>
                    <a:pt x="121" y="9"/>
                    <a:pt x="117" y="12"/>
                    <a:pt x="111" y="12"/>
                  </a:cubicBezTo>
                  <a:cubicBezTo>
                    <a:pt x="91" y="12"/>
                    <a:pt x="70" y="12"/>
                    <a:pt x="50" y="12"/>
                  </a:cubicBezTo>
                  <a:cubicBezTo>
                    <a:pt x="37" y="12"/>
                    <a:pt x="24" y="12"/>
                    <a:pt x="10" y="12"/>
                  </a:cubicBezTo>
                  <a:cubicBezTo>
                    <a:pt x="1" y="12"/>
                    <a:pt x="0" y="11"/>
                    <a:pt x="1" y="1"/>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5" name="í$ḷíḑe">
              <a:extLst>
                <a:ext uri="{FF2B5EF4-FFF2-40B4-BE49-F238E27FC236}">
                  <a16:creationId xmlns="" xmlns:a16="http://schemas.microsoft.com/office/drawing/2014/main" id="{A3FF511B-1085-4ACD-A69B-D30DD5E7267C}"/>
                </a:ext>
              </a:extLst>
            </p:cNvPr>
            <p:cNvSpPr/>
            <p:nvPr/>
          </p:nvSpPr>
          <p:spPr bwMode="auto">
            <a:xfrm>
              <a:off x="1011230" y="5866370"/>
              <a:ext cx="112040" cy="13053"/>
            </a:xfrm>
            <a:custGeom>
              <a:avLst/>
              <a:gdLst>
                <a:gd name="T0" fmla="*/ 95 w 104"/>
                <a:gd name="T1" fmla="*/ 11 h 12"/>
                <a:gd name="T2" fmla="*/ 6 w 104"/>
                <a:gd name="T3" fmla="*/ 11 h 12"/>
                <a:gd name="T4" fmla="*/ 0 w 104"/>
                <a:gd name="T5" fmla="*/ 7 h 12"/>
                <a:gd name="T6" fmla="*/ 6 w 104"/>
                <a:gd name="T7" fmla="*/ 1 h 12"/>
                <a:gd name="T8" fmla="*/ 65 w 104"/>
                <a:gd name="T9" fmla="*/ 0 h 12"/>
                <a:gd name="T10" fmla="*/ 95 w 104"/>
                <a:gd name="T11" fmla="*/ 0 h 12"/>
                <a:gd name="T12" fmla="*/ 104 w 104"/>
                <a:gd name="T13" fmla="*/ 6 h 12"/>
                <a:gd name="T14" fmla="*/ 95 w 104"/>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2">
                  <a:moveTo>
                    <a:pt x="95" y="11"/>
                  </a:moveTo>
                  <a:cubicBezTo>
                    <a:pt x="66" y="11"/>
                    <a:pt x="36" y="11"/>
                    <a:pt x="6" y="11"/>
                  </a:cubicBezTo>
                  <a:cubicBezTo>
                    <a:pt x="3" y="11"/>
                    <a:pt x="1" y="11"/>
                    <a:pt x="0" y="7"/>
                  </a:cubicBezTo>
                  <a:cubicBezTo>
                    <a:pt x="0" y="3"/>
                    <a:pt x="2" y="1"/>
                    <a:pt x="6" y="1"/>
                  </a:cubicBezTo>
                  <a:cubicBezTo>
                    <a:pt x="26" y="1"/>
                    <a:pt x="45" y="0"/>
                    <a:pt x="65" y="0"/>
                  </a:cubicBezTo>
                  <a:cubicBezTo>
                    <a:pt x="75" y="0"/>
                    <a:pt x="85" y="0"/>
                    <a:pt x="95" y="0"/>
                  </a:cubicBezTo>
                  <a:cubicBezTo>
                    <a:pt x="100" y="0"/>
                    <a:pt x="103" y="1"/>
                    <a:pt x="104" y="6"/>
                  </a:cubicBezTo>
                  <a:cubicBezTo>
                    <a:pt x="104" y="9"/>
                    <a:pt x="100" y="12"/>
                    <a:pt x="95" y="11"/>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6" name="ïśḻïḍê">
              <a:extLst>
                <a:ext uri="{FF2B5EF4-FFF2-40B4-BE49-F238E27FC236}">
                  <a16:creationId xmlns="" xmlns:a16="http://schemas.microsoft.com/office/drawing/2014/main" id="{117DBF5F-985D-4504-B297-A0BF9D1E4541}"/>
                </a:ext>
              </a:extLst>
            </p:cNvPr>
            <p:cNvSpPr/>
            <p:nvPr/>
          </p:nvSpPr>
          <p:spPr bwMode="auto">
            <a:xfrm>
              <a:off x="1191256" y="6130698"/>
              <a:ext cx="13597" cy="14685"/>
            </a:xfrm>
            <a:custGeom>
              <a:avLst/>
              <a:gdLst>
                <a:gd name="T0" fmla="*/ 13 w 13"/>
                <a:gd name="T1" fmla="*/ 7 h 14"/>
                <a:gd name="T2" fmla="*/ 6 w 13"/>
                <a:gd name="T3" fmla="*/ 14 h 14"/>
                <a:gd name="T4" fmla="*/ 0 w 13"/>
                <a:gd name="T5" fmla="*/ 7 h 14"/>
                <a:gd name="T6" fmla="*/ 6 w 13"/>
                <a:gd name="T7" fmla="*/ 0 h 14"/>
                <a:gd name="T8" fmla="*/ 13 w 13"/>
                <a:gd name="T9" fmla="*/ 7 h 14"/>
              </a:gdLst>
              <a:ahLst/>
              <a:cxnLst>
                <a:cxn ang="0">
                  <a:pos x="T0" y="T1"/>
                </a:cxn>
                <a:cxn ang="0">
                  <a:pos x="T2" y="T3"/>
                </a:cxn>
                <a:cxn ang="0">
                  <a:pos x="T4" y="T5"/>
                </a:cxn>
                <a:cxn ang="0">
                  <a:pos x="T6" y="T7"/>
                </a:cxn>
                <a:cxn ang="0">
                  <a:pos x="T8" y="T9"/>
                </a:cxn>
              </a:cxnLst>
              <a:rect l="0" t="0" r="r" b="b"/>
              <a:pathLst>
                <a:path w="13" h="14">
                  <a:moveTo>
                    <a:pt x="13" y="7"/>
                  </a:moveTo>
                  <a:cubicBezTo>
                    <a:pt x="13" y="11"/>
                    <a:pt x="10" y="14"/>
                    <a:pt x="6" y="14"/>
                  </a:cubicBezTo>
                  <a:cubicBezTo>
                    <a:pt x="2" y="14"/>
                    <a:pt x="0" y="11"/>
                    <a:pt x="0" y="7"/>
                  </a:cubicBezTo>
                  <a:cubicBezTo>
                    <a:pt x="0" y="3"/>
                    <a:pt x="2" y="0"/>
                    <a:pt x="6" y="0"/>
                  </a:cubicBezTo>
                  <a:cubicBezTo>
                    <a:pt x="11" y="0"/>
                    <a:pt x="12" y="3"/>
                    <a:pt x="13" y="7"/>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7" name="ïṧ1îḋé">
              <a:extLst>
                <a:ext uri="{FF2B5EF4-FFF2-40B4-BE49-F238E27FC236}">
                  <a16:creationId xmlns="" xmlns:a16="http://schemas.microsoft.com/office/drawing/2014/main" id="{CEBACBE0-A583-4AFD-99BF-8855DF12B755}"/>
                </a:ext>
              </a:extLst>
            </p:cNvPr>
            <p:cNvSpPr/>
            <p:nvPr/>
          </p:nvSpPr>
          <p:spPr bwMode="auto">
            <a:xfrm>
              <a:off x="1438724" y="6131786"/>
              <a:ext cx="5439" cy="7614"/>
            </a:xfrm>
            <a:custGeom>
              <a:avLst/>
              <a:gdLst>
                <a:gd name="T0" fmla="*/ 4 w 5"/>
                <a:gd name="T1" fmla="*/ 7 h 7"/>
                <a:gd name="T2" fmla="*/ 1 w 5"/>
                <a:gd name="T3" fmla="*/ 6 h 7"/>
                <a:gd name="T4" fmla="*/ 1 w 5"/>
                <a:gd name="T5" fmla="*/ 2 h 7"/>
                <a:gd name="T6" fmla="*/ 2 w 5"/>
                <a:gd name="T7" fmla="*/ 1 h 7"/>
                <a:gd name="T8" fmla="*/ 5 w 5"/>
                <a:gd name="T9" fmla="*/ 4 h 7"/>
                <a:gd name="T10" fmla="*/ 5 w 5"/>
                <a:gd name="T11" fmla="*/ 6 h 7"/>
                <a:gd name="T12" fmla="*/ 4 w 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4" y="7"/>
                  </a:moveTo>
                  <a:cubicBezTo>
                    <a:pt x="3" y="7"/>
                    <a:pt x="2" y="7"/>
                    <a:pt x="1" y="6"/>
                  </a:cubicBezTo>
                  <a:cubicBezTo>
                    <a:pt x="0" y="5"/>
                    <a:pt x="0" y="3"/>
                    <a:pt x="1" y="2"/>
                  </a:cubicBezTo>
                  <a:cubicBezTo>
                    <a:pt x="1" y="1"/>
                    <a:pt x="2" y="0"/>
                    <a:pt x="2" y="1"/>
                  </a:cubicBezTo>
                  <a:cubicBezTo>
                    <a:pt x="4" y="1"/>
                    <a:pt x="4" y="3"/>
                    <a:pt x="5" y="4"/>
                  </a:cubicBezTo>
                  <a:cubicBezTo>
                    <a:pt x="5" y="5"/>
                    <a:pt x="5" y="6"/>
                    <a:pt x="5" y="6"/>
                  </a:cubicBezTo>
                  <a:cubicBezTo>
                    <a:pt x="5" y="7"/>
                    <a:pt x="4" y="7"/>
                    <a:pt x="4" y="7"/>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8" name="îṧlîdê">
              <a:extLst>
                <a:ext uri="{FF2B5EF4-FFF2-40B4-BE49-F238E27FC236}">
                  <a16:creationId xmlns="" xmlns:a16="http://schemas.microsoft.com/office/drawing/2014/main" id="{69AE75DE-9BB9-4CF4-B5A0-135E82A54AEE}"/>
                </a:ext>
              </a:extLst>
            </p:cNvPr>
            <p:cNvSpPr/>
            <p:nvPr/>
          </p:nvSpPr>
          <p:spPr bwMode="auto">
            <a:xfrm>
              <a:off x="1439811" y="6143751"/>
              <a:ext cx="5439" cy="5983"/>
            </a:xfrm>
            <a:custGeom>
              <a:avLst/>
              <a:gdLst>
                <a:gd name="T0" fmla="*/ 3 w 5"/>
                <a:gd name="T1" fmla="*/ 6 h 6"/>
                <a:gd name="T2" fmla="*/ 1 w 5"/>
                <a:gd name="T3" fmla="*/ 1 h 6"/>
                <a:gd name="T4" fmla="*/ 3 w 5"/>
                <a:gd name="T5" fmla="*/ 0 h 6"/>
                <a:gd name="T6" fmla="*/ 4 w 5"/>
                <a:gd name="T7" fmla="*/ 5 h 6"/>
                <a:gd name="T8" fmla="*/ 3 w 5"/>
                <a:gd name="T9" fmla="*/ 6 h 6"/>
              </a:gdLst>
              <a:ahLst/>
              <a:cxnLst>
                <a:cxn ang="0">
                  <a:pos x="T0" y="T1"/>
                </a:cxn>
                <a:cxn ang="0">
                  <a:pos x="T2" y="T3"/>
                </a:cxn>
                <a:cxn ang="0">
                  <a:pos x="T4" y="T5"/>
                </a:cxn>
                <a:cxn ang="0">
                  <a:pos x="T6" y="T7"/>
                </a:cxn>
                <a:cxn ang="0">
                  <a:pos x="T8" y="T9"/>
                </a:cxn>
              </a:cxnLst>
              <a:rect l="0" t="0" r="r" b="b"/>
              <a:pathLst>
                <a:path w="5" h="6">
                  <a:moveTo>
                    <a:pt x="3" y="6"/>
                  </a:moveTo>
                  <a:cubicBezTo>
                    <a:pt x="1" y="5"/>
                    <a:pt x="0" y="4"/>
                    <a:pt x="1" y="1"/>
                  </a:cubicBezTo>
                  <a:cubicBezTo>
                    <a:pt x="1" y="0"/>
                    <a:pt x="2" y="0"/>
                    <a:pt x="3" y="0"/>
                  </a:cubicBezTo>
                  <a:cubicBezTo>
                    <a:pt x="5" y="1"/>
                    <a:pt x="4" y="3"/>
                    <a:pt x="4" y="5"/>
                  </a:cubicBezTo>
                  <a:cubicBezTo>
                    <a:pt x="4" y="5"/>
                    <a:pt x="3" y="5"/>
                    <a:pt x="3" y="6"/>
                  </a:cubicBez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9" name="i$ḷïḑê">
              <a:extLst>
                <a:ext uri="{FF2B5EF4-FFF2-40B4-BE49-F238E27FC236}">
                  <a16:creationId xmlns="" xmlns:a16="http://schemas.microsoft.com/office/drawing/2014/main" id="{564ED377-BE1D-4BD1-9EB1-70995C7C3F4E}"/>
                </a:ext>
              </a:extLst>
            </p:cNvPr>
            <p:cNvSpPr/>
            <p:nvPr/>
          </p:nvSpPr>
          <p:spPr bwMode="auto">
            <a:xfrm>
              <a:off x="1880903" y="6135049"/>
              <a:ext cx="47318" cy="91373"/>
            </a:xfrm>
            <a:custGeom>
              <a:avLst/>
              <a:gdLst>
                <a:gd name="T0" fmla="*/ 44 w 44"/>
                <a:gd name="T1" fmla="*/ 0 h 85"/>
                <a:gd name="T2" fmla="*/ 43 w 44"/>
                <a:gd name="T3" fmla="*/ 47 h 85"/>
                <a:gd name="T4" fmla="*/ 34 w 44"/>
                <a:gd name="T5" fmla="*/ 77 h 85"/>
                <a:gd name="T6" fmla="*/ 11 w 44"/>
                <a:gd name="T7" fmla="*/ 85 h 85"/>
                <a:gd name="T8" fmla="*/ 0 w 44"/>
                <a:gd name="T9" fmla="*/ 83 h 85"/>
                <a:gd name="T10" fmla="*/ 1 w 44"/>
                <a:gd name="T11" fmla="*/ 70 h 85"/>
                <a:gd name="T12" fmla="*/ 10 w 44"/>
                <a:gd name="T13" fmla="*/ 72 h 85"/>
                <a:gd name="T14" fmla="*/ 22 w 44"/>
                <a:gd name="T15" fmla="*/ 68 h 85"/>
                <a:gd name="T16" fmla="*/ 27 w 44"/>
                <a:gd name="T17" fmla="*/ 48 h 85"/>
                <a:gd name="T18" fmla="*/ 26 w 44"/>
                <a:gd name="T19" fmla="*/ 0 h 85"/>
                <a:gd name="T20" fmla="*/ 44 w 44"/>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85">
                  <a:moveTo>
                    <a:pt x="44" y="0"/>
                  </a:moveTo>
                  <a:cubicBezTo>
                    <a:pt x="43" y="12"/>
                    <a:pt x="43" y="28"/>
                    <a:pt x="43" y="47"/>
                  </a:cubicBezTo>
                  <a:cubicBezTo>
                    <a:pt x="43" y="61"/>
                    <a:pt x="40" y="71"/>
                    <a:pt x="34" y="77"/>
                  </a:cubicBezTo>
                  <a:cubicBezTo>
                    <a:pt x="29" y="82"/>
                    <a:pt x="22" y="85"/>
                    <a:pt x="11" y="85"/>
                  </a:cubicBezTo>
                  <a:cubicBezTo>
                    <a:pt x="8" y="85"/>
                    <a:pt x="4" y="84"/>
                    <a:pt x="0" y="83"/>
                  </a:cubicBezTo>
                  <a:cubicBezTo>
                    <a:pt x="1" y="70"/>
                    <a:pt x="1" y="70"/>
                    <a:pt x="1" y="70"/>
                  </a:cubicBezTo>
                  <a:cubicBezTo>
                    <a:pt x="4" y="71"/>
                    <a:pt x="7" y="72"/>
                    <a:pt x="10" y="72"/>
                  </a:cubicBezTo>
                  <a:cubicBezTo>
                    <a:pt x="15" y="72"/>
                    <a:pt x="19" y="70"/>
                    <a:pt x="22" y="68"/>
                  </a:cubicBezTo>
                  <a:cubicBezTo>
                    <a:pt x="26" y="64"/>
                    <a:pt x="27" y="58"/>
                    <a:pt x="27" y="48"/>
                  </a:cubicBezTo>
                  <a:cubicBezTo>
                    <a:pt x="27" y="29"/>
                    <a:pt x="27" y="12"/>
                    <a:pt x="26" y="0"/>
                  </a:cubicBezTo>
                  <a:lnTo>
                    <a:pt x="4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i$ļíďe">
              <a:extLst>
                <a:ext uri="{FF2B5EF4-FFF2-40B4-BE49-F238E27FC236}">
                  <a16:creationId xmlns="" xmlns:a16="http://schemas.microsoft.com/office/drawing/2014/main" id="{1E033371-00B8-418A-AE7D-C1F07CCF079E}"/>
                </a:ext>
              </a:extLst>
            </p:cNvPr>
            <p:cNvSpPr/>
            <p:nvPr/>
          </p:nvSpPr>
          <p:spPr bwMode="auto">
            <a:xfrm>
              <a:off x="1946713" y="6135049"/>
              <a:ext cx="19036"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1" y="70"/>
                    <a:pt x="1" y="55"/>
                    <a:pt x="1" y="39"/>
                  </a:cubicBezTo>
                  <a:cubicBezTo>
                    <a:pt x="1" y="24"/>
                    <a:pt x="1" y="11"/>
                    <a:pt x="0" y="0"/>
                  </a:cubicBezTo>
                  <a:cubicBezTo>
                    <a:pt x="18" y="0"/>
                    <a:pt x="18" y="0"/>
                    <a:pt x="18" y="0"/>
                  </a:cubicBezTo>
                  <a:cubicBezTo>
                    <a:pt x="18" y="10"/>
                    <a:pt x="17" y="24"/>
                    <a:pt x="17" y="39"/>
                  </a:cubicBezTo>
                  <a:cubicBezTo>
                    <a:pt x="17" y="56"/>
                    <a:pt x="18"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ísľïḓê">
              <a:extLst>
                <a:ext uri="{FF2B5EF4-FFF2-40B4-BE49-F238E27FC236}">
                  <a16:creationId xmlns="" xmlns:a16="http://schemas.microsoft.com/office/drawing/2014/main" id="{8005148E-5A69-467E-877B-AEA3D032466D}"/>
                </a:ext>
              </a:extLst>
            </p:cNvPr>
            <p:cNvSpPr/>
            <p:nvPr/>
          </p:nvSpPr>
          <p:spPr bwMode="auto">
            <a:xfrm>
              <a:off x="1976627" y="6135049"/>
              <a:ext cx="87566" cy="89197"/>
            </a:xfrm>
            <a:custGeom>
              <a:avLst/>
              <a:gdLst>
                <a:gd name="T0" fmla="*/ 81 w 81"/>
                <a:gd name="T1" fmla="*/ 83 h 83"/>
                <a:gd name="T2" fmla="*/ 61 w 81"/>
                <a:gd name="T3" fmla="*/ 83 h 83"/>
                <a:gd name="T4" fmla="*/ 55 w 81"/>
                <a:gd name="T5" fmla="*/ 59 h 83"/>
                <a:gd name="T6" fmla="*/ 25 w 81"/>
                <a:gd name="T7" fmla="*/ 59 h 83"/>
                <a:gd name="T8" fmla="*/ 19 w 81"/>
                <a:gd name="T9" fmla="*/ 83 h 83"/>
                <a:gd name="T10" fmla="*/ 0 w 81"/>
                <a:gd name="T11" fmla="*/ 83 h 83"/>
                <a:gd name="T12" fmla="*/ 15 w 81"/>
                <a:gd name="T13" fmla="*/ 42 h 83"/>
                <a:gd name="T14" fmla="*/ 30 w 81"/>
                <a:gd name="T15" fmla="*/ 0 h 83"/>
                <a:gd name="T16" fmla="*/ 54 w 81"/>
                <a:gd name="T17" fmla="*/ 0 h 83"/>
                <a:gd name="T18" fmla="*/ 68 w 81"/>
                <a:gd name="T19" fmla="*/ 41 h 83"/>
                <a:gd name="T20" fmla="*/ 81 w 81"/>
                <a:gd name="T21" fmla="*/ 83 h 83"/>
                <a:gd name="T22" fmla="*/ 52 w 81"/>
                <a:gd name="T23" fmla="*/ 47 h 83"/>
                <a:gd name="T24" fmla="*/ 41 w 81"/>
                <a:gd name="T25" fmla="*/ 11 h 83"/>
                <a:gd name="T26" fmla="*/ 40 w 81"/>
                <a:gd name="T27" fmla="*/ 11 h 83"/>
                <a:gd name="T28" fmla="*/ 28 w 81"/>
                <a:gd name="T29" fmla="*/ 47 h 83"/>
                <a:gd name="T30" fmla="*/ 52 w 81"/>
                <a:gd name="T3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83">
                  <a:moveTo>
                    <a:pt x="81" y="83"/>
                  </a:moveTo>
                  <a:cubicBezTo>
                    <a:pt x="61" y="83"/>
                    <a:pt x="61" y="83"/>
                    <a:pt x="61" y="83"/>
                  </a:cubicBezTo>
                  <a:cubicBezTo>
                    <a:pt x="61" y="80"/>
                    <a:pt x="59" y="72"/>
                    <a:pt x="55" y="59"/>
                  </a:cubicBezTo>
                  <a:cubicBezTo>
                    <a:pt x="25" y="59"/>
                    <a:pt x="25" y="59"/>
                    <a:pt x="25" y="59"/>
                  </a:cubicBezTo>
                  <a:cubicBezTo>
                    <a:pt x="21" y="72"/>
                    <a:pt x="19" y="80"/>
                    <a:pt x="19" y="83"/>
                  </a:cubicBezTo>
                  <a:cubicBezTo>
                    <a:pt x="0" y="83"/>
                    <a:pt x="0" y="83"/>
                    <a:pt x="0" y="83"/>
                  </a:cubicBezTo>
                  <a:cubicBezTo>
                    <a:pt x="0" y="81"/>
                    <a:pt x="5" y="68"/>
                    <a:pt x="15" y="42"/>
                  </a:cubicBezTo>
                  <a:cubicBezTo>
                    <a:pt x="25" y="16"/>
                    <a:pt x="30" y="2"/>
                    <a:pt x="30" y="0"/>
                  </a:cubicBezTo>
                  <a:cubicBezTo>
                    <a:pt x="54" y="0"/>
                    <a:pt x="54" y="0"/>
                    <a:pt x="54" y="0"/>
                  </a:cubicBezTo>
                  <a:cubicBezTo>
                    <a:pt x="54" y="2"/>
                    <a:pt x="59" y="16"/>
                    <a:pt x="68" y="41"/>
                  </a:cubicBezTo>
                  <a:cubicBezTo>
                    <a:pt x="77" y="67"/>
                    <a:pt x="81" y="81"/>
                    <a:pt x="81" y="83"/>
                  </a:cubicBezTo>
                  <a:close/>
                  <a:moveTo>
                    <a:pt x="52" y="47"/>
                  </a:moveTo>
                  <a:cubicBezTo>
                    <a:pt x="44" y="25"/>
                    <a:pt x="41" y="13"/>
                    <a:pt x="41" y="11"/>
                  </a:cubicBezTo>
                  <a:cubicBezTo>
                    <a:pt x="40" y="11"/>
                    <a:pt x="40" y="11"/>
                    <a:pt x="40" y="11"/>
                  </a:cubicBezTo>
                  <a:cubicBezTo>
                    <a:pt x="40" y="13"/>
                    <a:pt x="36" y="25"/>
                    <a:pt x="28" y="47"/>
                  </a:cubicBezTo>
                  <a:lnTo>
                    <a:pt x="52" y="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îšḷíḑe">
              <a:extLst>
                <a:ext uri="{FF2B5EF4-FFF2-40B4-BE49-F238E27FC236}">
                  <a16:creationId xmlns="" xmlns:a16="http://schemas.microsoft.com/office/drawing/2014/main" id="{A5374DB9-4F32-4A59-BBC7-C0A3B40152FE}"/>
                </a:ext>
              </a:extLst>
            </p:cNvPr>
            <p:cNvSpPr/>
            <p:nvPr/>
          </p:nvSpPr>
          <p:spPr bwMode="auto">
            <a:xfrm>
              <a:off x="2074526" y="6135049"/>
              <a:ext cx="74512" cy="89197"/>
            </a:xfrm>
            <a:custGeom>
              <a:avLst/>
              <a:gdLst>
                <a:gd name="T0" fmla="*/ 69 w 69"/>
                <a:gd name="T1" fmla="*/ 83 h 83"/>
                <a:gd name="T2" fmla="*/ 53 w 69"/>
                <a:gd name="T3" fmla="*/ 83 h 83"/>
                <a:gd name="T4" fmla="*/ 36 w 69"/>
                <a:gd name="T5" fmla="*/ 55 h 83"/>
                <a:gd name="T6" fmla="*/ 15 w 69"/>
                <a:gd name="T7" fmla="*/ 19 h 83"/>
                <a:gd name="T8" fmla="*/ 14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5 w 69"/>
                <a:gd name="T25" fmla="*/ 61 h 83"/>
                <a:gd name="T26" fmla="*/ 56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6" y="55"/>
                  </a:cubicBezTo>
                  <a:cubicBezTo>
                    <a:pt x="23" y="38"/>
                    <a:pt x="16" y="26"/>
                    <a:pt x="15" y="19"/>
                  </a:cubicBezTo>
                  <a:cubicBezTo>
                    <a:pt x="14" y="19"/>
                    <a:pt x="14" y="19"/>
                    <a:pt x="14" y="19"/>
                  </a:cubicBezTo>
                  <a:cubicBezTo>
                    <a:pt x="15" y="28"/>
                    <a:pt x="15" y="37"/>
                    <a:pt x="15" y="45"/>
                  </a:cubicBezTo>
                  <a:cubicBezTo>
                    <a:pt x="15" y="55"/>
                    <a:pt x="16"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5" y="11"/>
                    <a:pt x="35" y="27"/>
                  </a:cubicBezTo>
                  <a:cubicBezTo>
                    <a:pt x="46" y="44"/>
                    <a:pt x="53" y="55"/>
                    <a:pt x="55" y="61"/>
                  </a:cubicBezTo>
                  <a:cubicBezTo>
                    <a:pt x="56" y="61"/>
                    <a:pt x="56" y="61"/>
                    <a:pt x="56" y="61"/>
                  </a:cubicBezTo>
                  <a:cubicBezTo>
                    <a:pt x="55" y="51"/>
                    <a:pt x="54" y="43"/>
                    <a:pt x="54" y="35"/>
                  </a:cubicBezTo>
                  <a:cubicBezTo>
                    <a:pt x="54" y="24"/>
                    <a:pt x="54" y="12"/>
                    <a:pt x="53" y="0"/>
                  </a:cubicBezTo>
                  <a:cubicBezTo>
                    <a:pt x="69" y="0"/>
                    <a:pt x="69" y="0"/>
                    <a:pt x="69" y="0"/>
                  </a:cubicBezTo>
                  <a:cubicBezTo>
                    <a:pt x="69" y="10"/>
                    <a:pt x="68" y="24"/>
                    <a:pt x="68" y="39"/>
                  </a:cubicBezTo>
                  <a:cubicBezTo>
                    <a:pt x="68" y="56"/>
                    <a:pt x="69"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îşḷiḑe">
              <a:extLst>
                <a:ext uri="{FF2B5EF4-FFF2-40B4-BE49-F238E27FC236}">
                  <a16:creationId xmlns="" xmlns:a16="http://schemas.microsoft.com/office/drawing/2014/main" id="{1EA0B177-FA69-40A7-9D64-F218CF69E96C}"/>
                </a:ext>
              </a:extLst>
            </p:cNvPr>
            <p:cNvSpPr/>
            <p:nvPr/>
          </p:nvSpPr>
          <p:spPr bwMode="auto">
            <a:xfrm>
              <a:off x="2164267" y="6132874"/>
              <a:ext cx="76688" cy="93548"/>
            </a:xfrm>
            <a:custGeom>
              <a:avLst/>
              <a:gdLst>
                <a:gd name="T0" fmla="*/ 71 w 71"/>
                <a:gd name="T1" fmla="*/ 83 h 87"/>
                <a:gd name="T2" fmla="*/ 45 w 71"/>
                <a:gd name="T3" fmla="*/ 87 h 87"/>
                <a:gd name="T4" fmla="*/ 12 w 71"/>
                <a:gd name="T5" fmla="*/ 75 h 87"/>
                <a:gd name="T6" fmla="*/ 0 w 71"/>
                <a:gd name="T7" fmla="*/ 45 h 87"/>
                <a:gd name="T8" fmla="*/ 13 w 71"/>
                <a:gd name="T9" fmla="*/ 14 h 87"/>
                <a:gd name="T10" fmla="*/ 47 w 71"/>
                <a:gd name="T11" fmla="*/ 0 h 87"/>
                <a:gd name="T12" fmla="*/ 65 w 71"/>
                <a:gd name="T13" fmla="*/ 2 h 87"/>
                <a:gd name="T14" fmla="*/ 63 w 71"/>
                <a:gd name="T15" fmla="*/ 17 h 87"/>
                <a:gd name="T16" fmla="*/ 45 w 71"/>
                <a:gd name="T17" fmla="*/ 15 h 87"/>
                <a:gd name="T18" fmla="*/ 25 w 71"/>
                <a:gd name="T19" fmla="*/ 23 h 87"/>
                <a:gd name="T20" fmla="*/ 18 w 71"/>
                <a:gd name="T21" fmla="*/ 43 h 87"/>
                <a:gd name="T22" fmla="*/ 26 w 71"/>
                <a:gd name="T23" fmla="*/ 65 h 87"/>
                <a:gd name="T24" fmla="*/ 46 w 71"/>
                <a:gd name="T25" fmla="*/ 74 h 87"/>
                <a:gd name="T26" fmla="*/ 55 w 71"/>
                <a:gd name="T27" fmla="*/ 73 h 87"/>
                <a:gd name="T28" fmla="*/ 54 w 71"/>
                <a:gd name="T29" fmla="*/ 59 h 87"/>
                <a:gd name="T30" fmla="*/ 53 w 71"/>
                <a:gd name="T31" fmla="*/ 44 h 87"/>
                <a:gd name="T32" fmla="*/ 71 w 71"/>
                <a:gd name="T33" fmla="*/ 44 h 87"/>
                <a:gd name="T34" fmla="*/ 70 w 71"/>
                <a:gd name="T35" fmla="*/ 63 h 87"/>
                <a:gd name="T36" fmla="*/ 71 w 71"/>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7">
                  <a:moveTo>
                    <a:pt x="71" y="83"/>
                  </a:moveTo>
                  <a:cubicBezTo>
                    <a:pt x="60" y="86"/>
                    <a:pt x="52" y="87"/>
                    <a:pt x="45" y="87"/>
                  </a:cubicBezTo>
                  <a:cubicBezTo>
                    <a:pt x="30" y="87"/>
                    <a:pt x="19" y="83"/>
                    <a:pt x="12" y="75"/>
                  </a:cubicBezTo>
                  <a:cubicBezTo>
                    <a:pt x="4" y="67"/>
                    <a:pt x="0" y="57"/>
                    <a:pt x="0" y="45"/>
                  </a:cubicBezTo>
                  <a:cubicBezTo>
                    <a:pt x="0" y="33"/>
                    <a:pt x="4" y="23"/>
                    <a:pt x="13" y="14"/>
                  </a:cubicBezTo>
                  <a:cubicBezTo>
                    <a:pt x="21" y="5"/>
                    <a:pt x="32" y="0"/>
                    <a:pt x="47" y="0"/>
                  </a:cubicBezTo>
                  <a:cubicBezTo>
                    <a:pt x="54" y="0"/>
                    <a:pt x="60" y="1"/>
                    <a:pt x="65" y="2"/>
                  </a:cubicBezTo>
                  <a:cubicBezTo>
                    <a:pt x="63" y="17"/>
                    <a:pt x="63" y="17"/>
                    <a:pt x="63" y="17"/>
                  </a:cubicBezTo>
                  <a:cubicBezTo>
                    <a:pt x="57" y="16"/>
                    <a:pt x="50" y="15"/>
                    <a:pt x="45" y="15"/>
                  </a:cubicBezTo>
                  <a:cubicBezTo>
                    <a:pt x="36" y="15"/>
                    <a:pt x="29" y="18"/>
                    <a:pt x="25" y="23"/>
                  </a:cubicBezTo>
                  <a:cubicBezTo>
                    <a:pt x="20" y="29"/>
                    <a:pt x="18" y="35"/>
                    <a:pt x="18" y="43"/>
                  </a:cubicBezTo>
                  <a:cubicBezTo>
                    <a:pt x="18" y="52"/>
                    <a:pt x="21" y="59"/>
                    <a:pt x="26" y="65"/>
                  </a:cubicBezTo>
                  <a:cubicBezTo>
                    <a:pt x="31" y="71"/>
                    <a:pt x="38" y="74"/>
                    <a:pt x="46" y="74"/>
                  </a:cubicBezTo>
                  <a:cubicBezTo>
                    <a:pt x="49" y="74"/>
                    <a:pt x="52" y="74"/>
                    <a:pt x="55" y="73"/>
                  </a:cubicBezTo>
                  <a:cubicBezTo>
                    <a:pt x="54" y="68"/>
                    <a:pt x="54" y="64"/>
                    <a:pt x="54" y="59"/>
                  </a:cubicBezTo>
                  <a:cubicBezTo>
                    <a:pt x="54" y="55"/>
                    <a:pt x="53" y="49"/>
                    <a:pt x="53" y="44"/>
                  </a:cubicBezTo>
                  <a:cubicBezTo>
                    <a:pt x="71" y="44"/>
                    <a:pt x="71" y="44"/>
                    <a:pt x="71" y="44"/>
                  </a:cubicBezTo>
                  <a:cubicBezTo>
                    <a:pt x="70" y="50"/>
                    <a:pt x="70" y="57"/>
                    <a:pt x="70" y="63"/>
                  </a:cubicBezTo>
                  <a:cubicBezTo>
                    <a:pt x="70" y="68"/>
                    <a:pt x="70" y="75"/>
                    <a:pt x="71"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íṧlïḋè">
              <a:extLst>
                <a:ext uri="{FF2B5EF4-FFF2-40B4-BE49-F238E27FC236}">
                  <a16:creationId xmlns="" xmlns:a16="http://schemas.microsoft.com/office/drawing/2014/main" id="{C6432418-DD4F-4177-B5A3-08F5D15ADA01}"/>
                </a:ext>
              </a:extLst>
            </p:cNvPr>
            <p:cNvSpPr/>
            <p:nvPr/>
          </p:nvSpPr>
          <p:spPr bwMode="auto">
            <a:xfrm>
              <a:off x="2248025" y="6135049"/>
              <a:ext cx="81039" cy="89197"/>
            </a:xfrm>
            <a:custGeom>
              <a:avLst/>
              <a:gdLst>
                <a:gd name="T0" fmla="*/ 75 w 75"/>
                <a:gd name="T1" fmla="*/ 83 h 83"/>
                <a:gd name="T2" fmla="*/ 54 w 75"/>
                <a:gd name="T3" fmla="*/ 83 h 83"/>
                <a:gd name="T4" fmla="*/ 47 w 75"/>
                <a:gd name="T5" fmla="*/ 67 h 83"/>
                <a:gd name="T6" fmla="*/ 36 w 75"/>
                <a:gd name="T7" fmla="*/ 48 h 83"/>
                <a:gd name="T8" fmla="*/ 35 w 75"/>
                <a:gd name="T9" fmla="*/ 48 h 83"/>
                <a:gd name="T10" fmla="*/ 26 w 75"/>
                <a:gd name="T11" fmla="*/ 66 h 83"/>
                <a:gd name="T12" fmla="*/ 20 w 75"/>
                <a:gd name="T13" fmla="*/ 83 h 83"/>
                <a:gd name="T14" fmla="*/ 0 w 75"/>
                <a:gd name="T15" fmla="*/ 83 h 83"/>
                <a:gd name="T16" fmla="*/ 12 w 75"/>
                <a:gd name="T17" fmla="*/ 62 h 83"/>
                <a:gd name="T18" fmla="*/ 28 w 75"/>
                <a:gd name="T19" fmla="*/ 38 h 83"/>
                <a:gd name="T20" fmla="*/ 28 w 75"/>
                <a:gd name="T21" fmla="*/ 37 h 83"/>
                <a:gd name="T22" fmla="*/ 15 w 75"/>
                <a:gd name="T23" fmla="*/ 18 h 83"/>
                <a:gd name="T24" fmla="*/ 4 w 75"/>
                <a:gd name="T25" fmla="*/ 0 h 83"/>
                <a:gd name="T26" fmla="*/ 25 w 75"/>
                <a:gd name="T27" fmla="*/ 0 h 83"/>
                <a:gd name="T28" fmla="*/ 31 w 75"/>
                <a:gd name="T29" fmla="*/ 13 h 83"/>
                <a:gd name="T30" fmla="*/ 39 w 75"/>
                <a:gd name="T31" fmla="*/ 28 h 83"/>
                <a:gd name="T32" fmla="*/ 40 w 75"/>
                <a:gd name="T33" fmla="*/ 28 h 83"/>
                <a:gd name="T34" fmla="*/ 48 w 75"/>
                <a:gd name="T35" fmla="*/ 13 h 83"/>
                <a:gd name="T36" fmla="*/ 54 w 75"/>
                <a:gd name="T37" fmla="*/ 0 h 83"/>
                <a:gd name="T38" fmla="*/ 73 w 75"/>
                <a:gd name="T39" fmla="*/ 0 h 83"/>
                <a:gd name="T40" fmla="*/ 62 w 75"/>
                <a:gd name="T41" fmla="*/ 17 h 83"/>
                <a:gd name="T42" fmla="*/ 48 w 75"/>
                <a:gd name="T43" fmla="*/ 36 h 83"/>
                <a:gd name="T44" fmla="*/ 48 w 75"/>
                <a:gd name="T45" fmla="*/ 37 h 83"/>
                <a:gd name="T46" fmla="*/ 64 w 75"/>
                <a:gd name="T47" fmla="*/ 61 h 83"/>
                <a:gd name="T48" fmla="*/ 75 w 75"/>
                <a:gd name="T4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83">
                  <a:moveTo>
                    <a:pt x="75" y="83"/>
                  </a:moveTo>
                  <a:cubicBezTo>
                    <a:pt x="54" y="83"/>
                    <a:pt x="54" y="83"/>
                    <a:pt x="54" y="83"/>
                  </a:cubicBezTo>
                  <a:cubicBezTo>
                    <a:pt x="54" y="82"/>
                    <a:pt x="52" y="76"/>
                    <a:pt x="47" y="67"/>
                  </a:cubicBezTo>
                  <a:cubicBezTo>
                    <a:pt x="42" y="57"/>
                    <a:pt x="38" y="51"/>
                    <a:pt x="36" y="48"/>
                  </a:cubicBezTo>
                  <a:cubicBezTo>
                    <a:pt x="35" y="48"/>
                    <a:pt x="35" y="48"/>
                    <a:pt x="35" y="48"/>
                  </a:cubicBezTo>
                  <a:cubicBezTo>
                    <a:pt x="34" y="51"/>
                    <a:pt x="30" y="57"/>
                    <a:pt x="26" y="66"/>
                  </a:cubicBezTo>
                  <a:cubicBezTo>
                    <a:pt x="22" y="76"/>
                    <a:pt x="20" y="81"/>
                    <a:pt x="20" y="83"/>
                  </a:cubicBezTo>
                  <a:cubicBezTo>
                    <a:pt x="0" y="83"/>
                    <a:pt x="0" y="83"/>
                    <a:pt x="0" y="83"/>
                  </a:cubicBezTo>
                  <a:cubicBezTo>
                    <a:pt x="0" y="82"/>
                    <a:pt x="4" y="75"/>
                    <a:pt x="12" y="62"/>
                  </a:cubicBezTo>
                  <a:cubicBezTo>
                    <a:pt x="20" y="48"/>
                    <a:pt x="26" y="41"/>
                    <a:pt x="28" y="38"/>
                  </a:cubicBezTo>
                  <a:cubicBezTo>
                    <a:pt x="28" y="37"/>
                    <a:pt x="28" y="37"/>
                    <a:pt x="28" y="37"/>
                  </a:cubicBezTo>
                  <a:cubicBezTo>
                    <a:pt x="26" y="35"/>
                    <a:pt x="21" y="28"/>
                    <a:pt x="15" y="18"/>
                  </a:cubicBezTo>
                  <a:cubicBezTo>
                    <a:pt x="8" y="7"/>
                    <a:pt x="4" y="1"/>
                    <a:pt x="4" y="0"/>
                  </a:cubicBezTo>
                  <a:cubicBezTo>
                    <a:pt x="25" y="0"/>
                    <a:pt x="25" y="0"/>
                    <a:pt x="25" y="0"/>
                  </a:cubicBezTo>
                  <a:cubicBezTo>
                    <a:pt x="25" y="1"/>
                    <a:pt x="27" y="6"/>
                    <a:pt x="31" y="13"/>
                  </a:cubicBezTo>
                  <a:cubicBezTo>
                    <a:pt x="35" y="21"/>
                    <a:pt x="37" y="26"/>
                    <a:pt x="39" y="28"/>
                  </a:cubicBezTo>
                  <a:cubicBezTo>
                    <a:pt x="40" y="28"/>
                    <a:pt x="40" y="28"/>
                    <a:pt x="40" y="28"/>
                  </a:cubicBezTo>
                  <a:cubicBezTo>
                    <a:pt x="42" y="26"/>
                    <a:pt x="44" y="21"/>
                    <a:pt x="48" y="13"/>
                  </a:cubicBezTo>
                  <a:cubicBezTo>
                    <a:pt x="52" y="6"/>
                    <a:pt x="54" y="1"/>
                    <a:pt x="54" y="0"/>
                  </a:cubicBezTo>
                  <a:cubicBezTo>
                    <a:pt x="73" y="0"/>
                    <a:pt x="73" y="0"/>
                    <a:pt x="73" y="0"/>
                  </a:cubicBezTo>
                  <a:cubicBezTo>
                    <a:pt x="73" y="1"/>
                    <a:pt x="69" y="7"/>
                    <a:pt x="62" y="17"/>
                  </a:cubicBezTo>
                  <a:cubicBezTo>
                    <a:pt x="54" y="28"/>
                    <a:pt x="50" y="34"/>
                    <a:pt x="48" y="36"/>
                  </a:cubicBezTo>
                  <a:cubicBezTo>
                    <a:pt x="48" y="37"/>
                    <a:pt x="48" y="37"/>
                    <a:pt x="48" y="37"/>
                  </a:cubicBezTo>
                  <a:cubicBezTo>
                    <a:pt x="50" y="40"/>
                    <a:pt x="56" y="48"/>
                    <a:pt x="64" y="61"/>
                  </a:cubicBezTo>
                  <a:cubicBezTo>
                    <a:pt x="71" y="74"/>
                    <a:pt x="75" y="82"/>
                    <a:pt x="75"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ísḷiḓe">
              <a:extLst>
                <a:ext uri="{FF2B5EF4-FFF2-40B4-BE49-F238E27FC236}">
                  <a16:creationId xmlns="" xmlns:a16="http://schemas.microsoft.com/office/drawing/2014/main" id="{3CDA59D8-853C-4E4F-9E29-901FB7A583AD}"/>
                </a:ext>
              </a:extLst>
            </p:cNvPr>
            <p:cNvSpPr/>
            <p:nvPr/>
          </p:nvSpPr>
          <p:spPr bwMode="auto">
            <a:xfrm>
              <a:off x="2339942" y="6135049"/>
              <a:ext cx="20124" cy="89197"/>
            </a:xfrm>
            <a:custGeom>
              <a:avLst/>
              <a:gdLst>
                <a:gd name="T0" fmla="*/ 19 w 19"/>
                <a:gd name="T1" fmla="*/ 83 h 83"/>
                <a:gd name="T2" fmla="*/ 0 w 19"/>
                <a:gd name="T3" fmla="*/ 83 h 83"/>
                <a:gd name="T4" fmla="*/ 1 w 19"/>
                <a:gd name="T5" fmla="*/ 39 h 83"/>
                <a:gd name="T6" fmla="*/ 0 w 19"/>
                <a:gd name="T7" fmla="*/ 0 h 83"/>
                <a:gd name="T8" fmla="*/ 19 w 19"/>
                <a:gd name="T9" fmla="*/ 0 h 83"/>
                <a:gd name="T10" fmla="*/ 18 w 19"/>
                <a:gd name="T11" fmla="*/ 39 h 83"/>
                <a:gd name="T12" fmla="*/ 19 w 19"/>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9" h="83">
                  <a:moveTo>
                    <a:pt x="19" y="83"/>
                  </a:moveTo>
                  <a:cubicBezTo>
                    <a:pt x="0" y="83"/>
                    <a:pt x="0" y="83"/>
                    <a:pt x="0" y="83"/>
                  </a:cubicBezTo>
                  <a:cubicBezTo>
                    <a:pt x="1" y="70"/>
                    <a:pt x="1" y="55"/>
                    <a:pt x="1" y="39"/>
                  </a:cubicBezTo>
                  <a:cubicBezTo>
                    <a:pt x="1" y="24"/>
                    <a:pt x="1" y="11"/>
                    <a:pt x="0" y="0"/>
                  </a:cubicBezTo>
                  <a:cubicBezTo>
                    <a:pt x="19" y="0"/>
                    <a:pt x="19" y="0"/>
                    <a:pt x="19" y="0"/>
                  </a:cubicBezTo>
                  <a:cubicBezTo>
                    <a:pt x="18" y="10"/>
                    <a:pt x="18" y="24"/>
                    <a:pt x="18" y="39"/>
                  </a:cubicBezTo>
                  <a:cubicBezTo>
                    <a:pt x="18" y="56"/>
                    <a:pt x="18" y="70"/>
                    <a:pt x="1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íṡḷïḋe">
              <a:extLst>
                <a:ext uri="{FF2B5EF4-FFF2-40B4-BE49-F238E27FC236}">
                  <a16:creationId xmlns="" xmlns:a16="http://schemas.microsoft.com/office/drawing/2014/main" id="{95AFE233-A33A-4F87-8322-DCFC5B51CC3A}"/>
                </a:ext>
              </a:extLst>
            </p:cNvPr>
            <p:cNvSpPr/>
            <p:nvPr/>
          </p:nvSpPr>
          <p:spPr bwMode="auto">
            <a:xfrm>
              <a:off x="2409015" y="6135049"/>
              <a:ext cx="76144" cy="91373"/>
            </a:xfrm>
            <a:custGeom>
              <a:avLst/>
              <a:gdLst>
                <a:gd name="T0" fmla="*/ 71 w 71"/>
                <a:gd name="T1" fmla="*/ 0 h 85"/>
                <a:gd name="T2" fmla="*/ 70 w 71"/>
                <a:gd name="T3" fmla="*/ 43 h 85"/>
                <a:gd name="T4" fmla="*/ 35 w 71"/>
                <a:gd name="T5" fmla="*/ 85 h 85"/>
                <a:gd name="T6" fmla="*/ 9 w 71"/>
                <a:gd name="T7" fmla="*/ 76 h 85"/>
                <a:gd name="T8" fmla="*/ 1 w 71"/>
                <a:gd name="T9" fmla="*/ 42 h 85"/>
                <a:gd name="T10" fmla="*/ 0 w 71"/>
                <a:gd name="T11" fmla="*/ 0 h 85"/>
                <a:gd name="T12" fmla="*/ 18 w 71"/>
                <a:gd name="T13" fmla="*/ 0 h 85"/>
                <a:gd name="T14" fmla="*/ 17 w 71"/>
                <a:gd name="T15" fmla="*/ 41 h 85"/>
                <a:gd name="T16" fmla="*/ 22 w 71"/>
                <a:gd name="T17" fmla="*/ 66 h 85"/>
                <a:gd name="T18" fmla="*/ 36 w 71"/>
                <a:gd name="T19" fmla="*/ 72 h 85"/>
                <a:gd name="T20" fmla="*/ 50 w 71"/>
                <a:gd name="T21" fmla="*/ 66 h 85"/>
                <a:gd name="T22" fmla="*/ 54 w 71"/>
                <a:gd name="T23" fmla="*/ 41 h 85"/>
                <a:gd name="T24" fmla="*/ 53 w 71"/>
                <a:gd name="T25" fmla="*/ 0 h 85"/>
                <a:gd name="T26" fmla="*/ 71 w 71"/>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85">
                  <a:moveTo>
                    <a:pt x="71" y="0"/>
                  </a:moveTo>
                  <a:cubicBezTo>
                    <a:pt x="70" y="14"/>
                    <a:pt x="70" y="28"/>
                    <a:pt x="70" y="43"/>
                  </a:cubicBezTo>
                  <a:cubicBezTo>
                    <a:pt x="70" y="71"/>
                    <a:pt x="59" y="85"/>
                    <a:pt x="35" y="85"/>
                  </a:cubicBezTo>
                  <a:cubicBezTo>
                    <a:pt x="24" y="85"/>
                    <a:pt x="15" y="82"/>
                    <a:pt x="9" y="76"/>
                  </a:cubicBezTo>
                  <a:cubicBezTo>
                    <a:pt x="4" y="70"/>
                    <a:pt x="1" y="58"/>
                    <a:pt x="1" y="42"/>
                  </a:cubicBezTo>
                  <a:cubicBezTo>
                    <a:pt x="1" y="28"/>
                    <a:pt x="0" y="14"/>
                    <a:pt x="0" y="0"/>
                  </a:cubicBezTo>
                  <a:cubicBezTo>
                    <a:pt x="18" y="0"/>
                    <a:pt x="18" y="0"/>
                    <a:pt x="18" y="0"/>
                  </a:cubicBezTo>
                  <a:cubicBezTo>
                    <a:pt x="18" y="14"/>
                    <a:pt x="17" y="28"/>
                    <a:pt x="17" y="41"/>
                  </a:cubicBezTo>
                  <a:cubicBezTo>
                    <a:pt x="17" y="53"/>
                    <a:pt x="19" y="61"/>
                    <a:pt x="22" y="66"/>
                  </a:cubicBezTo>
                  <a:cubicBezTo>
                    <a:pt x="25" y="70"/>
                    <a:pt x="29" y="72"/>
                    <a:pt x="36" y="72"/>
                  </a:cubicBezTo>
                  <a:cubicBezTo>
                    <a:pt x="42" y="72"/>
                    <a:pt x="47" y="70"/>
                    <a:pt x="50" y="66"/>
                  </a:cubicBezTo>
                  <a:cubicBezTo>
                    <a:pt x="53" y="61"/>
                    <a:pt x="54" y="53"/>
                    <a:pt x="54" y="41"/>
                  </a:cubicBezTo>
                  <a:cubicBezTo>
                    <a:pt x="54" y="28"/>
                    <a:pt x="54" y="14"/>
                    <a:pt x="53" y="0"/>
                  </a:cubicBezTo>
                  <a:lnTo>
                    <a:pt x="7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iŝ1îde">
              <a:extLst>
                <a:ext uri="{FF2B5EF4-FFF2-40B4-BE49-F238E27FC236}">
                  <a16:creationId xmlns="" xmlns:a16="http://schemas.microsoft.com/office/drawing/2014/main" id="{96C9EE5C-A202-4C80-832C-3C691C993F71}"/>
                </a:ext>
              </a:extLst>
            </p:cNvPr>
            <p:cNvSpPr/>
            <p:nvPr/>
          </p:nvSpPr>
          <p:spPr bwMode="auto">
            <a:xfrm>
              <a:off x="2503651" y="6135049"/>
              <a:ext cx="74512"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3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0" y="70"/>
                    <a:pt x="1" y="55"/>
                    <a:pt x="1" y="39"/>
                  </a:cubicBezTo>
                  <a:cubicBezTo>
                    <a:pt x="1" y="24"/>
                    <a:pt x="0" y="11"/>
                    <a:pt x="0" y="0"/>
                  </a:cubicBezTo>
                  <a:cubicBezTo>
                    <a:pt x="19" y="0"/>
                    <a:pt x="19" y="0"/>
                    <a:pt x="19" y="0"/>
                  </a:cubicBezTo>
                  <a:cubicBezTo>
                    <a:pt x="19" y="2"/>
                    <a:pt x="24" y="11"/>
                    <a:pt x="35" y="27"/>
                  </a:cubicBezTo>
                  <a:cubicBezTo>
                    <a:pt x="46" y="44"/>
                    <a:pt x="52" y="55"/>
                    <a:pt x="54" y="61"/>
                  </a:cubicBezTo>
                  <a:cubicBezTo>
                    <a:pt x="55" y="61"/>
                    <a:pt x="55" y="61"/>
                    <a:pt x="55" y="61"/>
                  </a:cubicBezTo>
                  <a:cubicBezTo>
                    <a:pt x="54" y="51"/>
                    <a:pt x="53" y="43"/>
                    <a:pt x="53" y="35"/>
                  </a:cubicBezTo>
                  <a:cubicBezTo>
                    <a:pt x="53" y="24"/>
                    <a:pt x="53" y="12"/>
                    <a:pt x="53" y="0"/>
                  </a:cubicBezTo>
                  <a:cubicBezTo>
                    <a:pt x="69" y="0"/>
                    <a:pt x="69" y="0"/>
                    <a:pt x="69" y="0"/>
                  </a:cubicBezTo>
                  <a:cubicBezTo>
                    <a:pt x="68" y="10"/>
                    <a:pt x="68" y="24"/>
                    <a:pt x="68" y="39"/>
                  </a:cubicBezTo>
                  <a:cubicBezTo>
                    <a:pt x="68" y="56"/>
                    <a:pt x="68"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iŝļîḋé">
              <a:extLst>
                <a:ext uri="{FF2B5EF4-FFF2-40B4-BE49-F238E27FC236}">
                  <a16:creationId xmlns="" xmlns:a16="http://schemas.microsoft.com/office/drawing/2014/main" id="{704B57C6-2E39-439C-84F0-974361DF2ECE}"/>
                </a:ext>
              </a:extLst>
            </p:cNvPr>
            <p:cNvSpPr/>
            <p:nvPr/>
          </p:nvSpPr>
          <p:spPr bwMode="auto">
            <a:xfrm>
              <a:off x="2597200" y="6135049"/>
              <a:ext cx="19580"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1" y="70"/>
                    <a:pt x="1" y="55"/>
                    <a:pt x="1" y="39"/>
                  </a:cubicBezTo>
                  <a:cubicBezTo>
                    <a:pt x="1" y="24"/>
                    <a:pt x="1" y="11"/>
                    <a:pt x="0" y="0"/>
                  </a:cubicBezTo>
                  <a:cubicBezTo>
                    <a:pt x="18" y="0"/>
                    <a:pt x="18" y="0"/>
                    <a:pt x="18" y="0"/>
                  </a:cubicBezTo>
                  <a:cubicBezTo>
                    <a:pt x="18" y="10"/>
                    <a:pt x="17" y="24"/>
                    <a:pt x="17" y="39"/>
                  </a:cubicBezTo>
                  <a:cubicBezTo>
                    <a:pt x="17" y="56"/>
                    <a:pt x="18"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işḷíde">
              <a:extLst>
                <a:ext uri="{FF2B5EF4-FFF2-40B4-BE49-F238E27FC236}">
                  <a16:creationId xmlns="" xmlns:a16="http://schemas.microsoft.com/office/drawing/2014/main" id="{5EBD80AD-83E9-49D0-B2F5-18A38B5C5FC9}"/>
                </a:ext>
              </a:extLst>
            </p:cNvPr>
            <p:cNvSpPr/>
            <p:nvPr/>
          </p:nvSpPr>
          <p:spPr bwMode="auto">
            <a:xfrm>
              <a:off x="2627657" y="6135049"/>
              <a:ext cx="79407" cy="89197"/>
            </a:xfrm>
            <a:custGeom>
              <a:avLst/>
              <a:gdLst>
                <a:gd name="T0" fmla="*/ 74 w 74"/>
                <a:gd name="T1" fmla="*/ 0 h 83"/>
                <a:gd name="T2" fmla="*/ 59 w 74"/>
                <a:gd name="T3" fmla="*/ 41 h 83"/>
                <a:gd name="T4" fmla="*/ 45 w 74"/>
                <a:gd name="T5" fmla="*/ 83 h 83"/>
                <a:gd name="T6" fmla="*/ 27 w 74"/>
                <a:gd name="T7" fmla="*/ 83 h 83"/>
                <a:gd name="T8" fmla="*/ 14 w 74"/>
                <a:gd name="T9" fmla="*/ 41 h 83"/>
                <a:gd name="T10" fmla="*/ 0 w 74"/>
                <a:gd name="T11" fmla="*/ 0 h 83"/>
                <a:gd name="T12" fmla="*/ 20 w 74"/>
                <a:gd name="T13" fmla="*/ 0 h 83"/>
                <a:gd name="T14" fmla="*/ 29 w 74"/>
                <a:gd name="T15" fmla="*/ 33 h 83"/>
                <a:gd name="T16" fmla="*/ 38 w 74"/>
                <a:gd name="T17" fmla="*/ 65 h 83"/>
                <a:gd name="T18" fmla="*/ 39 w 74"/>
                <a:gd name="T19" fmla="*/ 65 h 83"/>
                <a:gd name="T20" fmla="*/ 47 w 74"/>
                <a:gd name="T21" fmla="*/ 34 h 83"/>
                <a:gd name="T22" fmla="*/ 56 w 74"/>
                <a:gd name="T23" fmla="*/ 0 h 83"/>
                <a:gd name="T24" fmla="*/ 74 w 74"/>
                <a:gd name="T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83">
                  <a:moveTo>
                    <a:pt x="74" y="0"/>
                  </a:moveTo>
                  <a:cubicBezTo>
                    <a:pt x="74" y="3"/>
                    <a:pt x="69" y="17"/>
                    <a:pt x="59" y="41"/>
                  </a:cubicBezTo>
                  <a:cubicBezTo>
                    <a:pt x="50" y="66"/>
                    <a:pt x="45" y="80"/>
                    <a:pt x="45" y="83"/>
                  </a:cubicBezTo>
                  <a:cubicBezTo>
                    <a:pt x="27" y="83"/>
                    <a:pt x="27" y="83"/>
                    <a:pt x="27" y="83"/>
                  </a:cubicBezTo>
                  <a:cubicBezTo>
                    <a:pt x="27" y="80"/>
                    <a:pt x="23" y="66"/>
                    <a:pt x="14" y="41"/>
                  </a:cubicBezTo>
                  <a:cubicBezTo>
                    <a:pt x="5" y="17"/>
                    <a:pt x="0" y="3"/>
                    <a:pt x="0" y="0"/>
                  </a:cubicBezTo>
                  <a:cubicBezTo>
                    <a:pt x="20" y="0"/>
                    <a:pt x="20" y="0"/>
                    <a:pt x="20" y="0"/>
                  </a:cubicBezTo>
                  <a:cubicBezTo>
                    <a:pt x="20" y="3"/>
                    <a:pt x="23" y="14"/>
                    <a:pt x="29" y="33"/>
                  </a:cubicBezTo>
                  <a:cubicBezTo>
                    <a:pt x="35" y="52"/>
                    <a:pt x="38" y="63"/>
                    <a:pt x="38" y="65"/>
                  </a:cubicBezTo>
                  <a:cubicBezTo>
                    <a:pt x="39" y="65"/>
                    <a:pt x="39" y="65"/>
                    <a:pt x="39" y="65"/>
                  </a:cubicBezTo>
                  <a:cubicBezTo>
                    <a:pt x="39" y="63"/>
                    <a:pt x="42" y="52"/>
                    <a:pt x="47" y="34"/>
                  </a:cubicBezTo>
                  <a:cubicBezTo>
                    <a:pt x="53" y="16"/>
                    <a:pt x="56" y="4"/>
                    <a:pt x="56" y="0"/>
                  </a:cubicBezTo>
                  <a:lnTo>
                    <a:pt x="7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iṩḷiḑé">
              <a:extLst>
                <a:ext uri="{FF2B5EF4-FFF2-40B4-BE49-F238E27FC236}">
                  <a16:creationId xmlns="" xmlns:a16="http://schemas.microsoft.com/office/drawing/2014/main" id="{15FE3611-E653-4360-98E7-C848808EBDBC}"/>
                </a:ext>
              </a:extLst>
            </p:cNvPr>
            <p:cNvSpPr/>
            <p:nvPr/>
          </p:nvSpPr>
          <p:spPr bwMode="auto">
            <a:xfrm>
              <a:off x="2717942" y="6135049"/>
              <a:ext cx="59284" cy="89197"/>
            </a:xfrm>
            <a:custGeom>
              <a:avLst/>
              <a:gdLst>
                <a:gd name="T0" fmla="*/ 55 w 55"/>
                <a:gd name="T1" fmla="*/ 69 h 83"/>
                <a:gd name="T2" fmla="*/ 55 w 55"/>
                <a:gd name="T3" fmla="*/ 83 h 83"/>
                <a:gd name="T4" fmla="*/ 0 w 55"/>
                <a:gd name="T5" fmla="*/ 83 h 83"/>
                <a:gd name="T6" fmla="*/ 1 w 55"/>
                <a:gd name="T7" fmla="*/ 39 h 83"/>
                <a:gd name="T8" fmla="*/ 0 w 55"/>
                <a:gd name="T9" fmla="*/ 0 h 83"/>
                <a:gd name="T10" fmla="*/ 52 w 55"/>
                <a:gd name="T11" fmla="*/ 0 h 83"/>
                <a:gd name="T12" fmla="*/ 51 w 55"/>
                <a:gd name="T13" fmla="*/ 14 h 83"/>
                <a:gd name="T14" fmla="*/ 16 w 55"/>
                <a:gd name="T15" fmla="*/ 13 h 83"/>
                <a:gd name="T16" fmla="*/ 17 w 55"/>
                <a:gd name="T17" fmla="*/ 34 h 83"/>
                <a:gd name="T18" fmla="*/ 46 w 55"/>
                <a:gd name="T19" fmla="*/ 33 h 83"/>
                <a:gd name="T20" fmla="*/ 46 w 55"/>
                <a:gd name="T21" fmla="*/ 46 h 83"/>
                <a:gd name="T22" fmla="*/ 17 w 55"/>
                <a:gd name="T23" fmla="*/ 46 h 83"/>
                <a:gd name="T24" fmla="*/ 18 w 55"/>
                <a:gd name="T25" fmla="*/ 70 h 83"/>
                <a:gd name="T26" fmla="*/ 55 w 55"/>
                <a:gd name="T27"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3">
                  <a:moveTo>
                    <a:pt x="55" y="69"/>
                  </a:moveTo>
                  <a:cubicBezTo>
                    <a:pt x="55" y="83"/>
                    <a:pt x="55" y="83"/>
                    <a:pt x="55" y="83"/>
                  </a:cubicBezTo>
                  <a:cubicBezTo>
                    <a:pt x="0" y="83"/>
                    <a:pt x="0" y="83"/>
                    <a:pt x="0" y="83"/>
                  </a:cubicBezTo>
                  <a:cubicBezTo>
                    <a:pt x="1" y="70"/>
                    <a:pt x="1" y="56"/>
                    <a:pt x="1" y="39"/>
                  </a:cubicBezTo>
                  <a:cubicBezTo>
                    <a:pt x="1" y="24"/>
                    <a:pt x="1" y="11"/>
                    <a:pt x="0" y="0"/>
                  </a:cubicBezTo>
                  <a:cubicBezTo>
                    <a:pt x="52" y="0"/>
                    <a:pt x="52" y="0"/>
                    <a:pt x="52" y="0"/>
                  </a:cubicBezTo>
                  <a:cubicBezTo>
                    <a:pt x="51" y="14"/>
                    <a:pt x="51" y="14"/>
                    <a:pt x="51" y="14"/>
                  </a:cubicBezTo>
                  <a:cubicBezTo>
                    <a:pt x="39" y="13"/>
                    <a:pt x="27" y="13"/>
                    <a:pt x="16" y="13"/>
                  </a:cubicBezTo>
                  <a:cubicBezTo>
                    <a:pt x="17" y="19"/>
                    <a:pt x="17" y="26"/>
                    <a:pt x="17" y="34"/>
                  </a:cubicBezTo>
                  <a:cubicBezTo>
                    <a:pt x="26" y="34"/>
                    <a:pt x="36" y="33"/>
                    <a:pt x="46" y="33"/>
                  </a:cubicBezTo>
                  <a:cubicBezTo>
                    <a:pt x="46" y="46"/>
                    <a:pt x="46" y="46"/>
                    <a:pt x="46" y="46"/>
                  </a:cubicBezTo>
                  <a:cubicBezTo>
                    <a:pt x="36" y="46"/>
                    <a:pt x="26" y="46"/>
                    <a:pt x="17" y="46"/>
                  </a:cubicBezTo>
                  <a:cubicBezTo>
                    <a:pt x="17" y="54"/>
                    <a:pt x="17" y="63"/>
                    <a:pt x="18" y="70"/>
                  </a:cubicBezTo>
                  <a:cubicBezTo>
                    <a:pt x="29" y="70"/>
                    <a:pt x="42" y="70"/>
                    <a:pt x="55"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iṥ1îdè">
              <a:extLst>
                <a:ext uri="{FF2B5EF4-FFF2-40B4-BE49-F238E27FC236}">
                  <a16:creationId xmlns="" xmlns:a16="http://schemas.microsoft.com/office/drawing/2014/main" id="{D3C0BADE-26AB-4A21-979D-71EF1CB0897F}"/>
                </a:ext>
              </a:extLst>
            </p:cNvPr>
            <p:cNvSpPr/>
            <p:nvPr/>
          </p:nvSpPr>
          <p:spPr bwMode="auto">
            <a:xfrm>
              <a:off x="2792455" y="6133961"/>
              <a:ext cx="73425" cy="90285"/>
            </a:xfrm>
            <a:custGeom>
              <a:avLst/>
              <a:gdLst>
                <a:gd name="T0" fmla="*/ 68 w 68"/>
                <a:gd name="T1" fmla="*/ 84 h 84"/>
                <a:gd name="T2" fmla="*/ 49 w 68"/>
                <a:gd name="T3" fmla="*/ 84 h 84"/>
                <a:gd name="T4" fmla="*/ 37 w 68"/>
                <a:gd name="T5" fmla="*/ 56 h 84"/>
                <a:gd name="T6" fmla="*/ 25 w 68"/>
                <a:gd name="T7" fmla="*/ 51 h 84"/>
                <a:gd name="T8" fmla="*/ 17 w 68"/>
                <a:gd name="T9" fmla="*/ 51 h 84"/>
                <a:gd name="T10" fmla="*/ 18 w 68"/>
                <a:gd name="T11" fmla="*/ 84 h 84"/>
                <a:gd name="T12" fmla="*/ 0 w 68"/>
                <a:gd name="T13" fmla="*/ 84 h 84"/>
                <a:gd name="T14" fmla="*/ 1 w 68"/>
                <a:gd name="T15" fmla="*/ 40 h 84"/>
                <a:gd name="T16" fmla="*/ 0 w 68"/>
                <a:gd name="T17" fmla="*/ 1 h 84"/>
                <a:gd name="T18" fmla="*/ 11 w 68"/>
                <a:gd name="T19" fmla="*/ 1 h 84"/>
                <a:gd name="T20" fmla="*/ 19 w 68"/>
                <a:gd name="T21" fmla="*/ 0 h 84"/>
                <a:gd name="T22" fmla="*/ 31 w 68"/>
                <a:gd name="T23" fmla="*/ 0 h 84"/>
                <a:gd name="T24" fmla="*/ 60 w 68"/>
                <a:gd name="T25" fmla="*/ 20 h 84"/>
                <a:gd name="T26" fmla="*/ 43 w 68"/>
                <a:gd name="T27" fmla="*/ 43 h 84"/>
                <a:gd name="T28" fmla="*/ 43 w 68"/>
                <a:gd name="T29" fmla="*/ 44 h 84"/>
                <a:gd name="T30" fmla="*/ 55 w 68"/>
                <a:gd name="T31" fmla="*/ 54 h 84"/>
                <a:gd name="T32" fmla="*/ 68 w 68"/>
                <a:gd name="T33" fmla="*/ 84 h 84"/>
                <a:gd name="T34" fmla="*/ 44 w 68"/>
                <a:gd name="T35" fmla="*/ 25 h 84"/>
                <a:gd name="T36" fmla="*/ 27 w 68"/>
                <a:gd name="T37" fmla="*/ 12 h 84"/>
                <a:gd name="T38" fmla="*/ 17 w 68"/>
                <a:gd name="T39" fmla="*/ 13 h 84"/>
                <a:gd name="T40" fmla="*/ 17 w 68"/>
                <a:gd name="T41" fmla="*/ 39 h 84"/>
                <a:gd name="T42" fmla="*/ 23 w 68"/>
                <a:gd name="T43" fmla="*/ 39 h 84"/>
                <a:gd name="T44" fmla="*/ 44 w 68"/>
                <a:gd name="T45" fmla="*/ 2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84">
                  <a:moveTo>
                    <a:pt x="68" y="84"/>
                  </a:moveTo>
                  <a:cubicBezTo>
                    <a:pt x="49" y="84"/>
                    <a:pt x="49" y="84"/>
                    <a:pt x="49" y="84"/>
                  </a:cubicBezTo>
                  <a:cubicBezTo>
                    <a:pt x="44" y="69"/>
                    <a:pt x="40" y="60"/>
                    <a:pt x="37" y="56"/>
                  </a:cubicBezTo>
                  <a:cubicBezTo>
                    <a:pt x="35" y="53"/>
                    <a:pt x="31" y="51"/>
                    <a:pt x="25" y="51"/>
                  </a:cubicBezTo>
                  <a:cubicBezTo>
                    <a:pt x="22" y="51"/>
                    <a:pt x="20" y="51"/>
                    <a:pt x="17" y="51"/>
                  </a:cubicBezTo>
                  <a:cubicBezTo>
                    <a:pt x="17" y="62"/>
                    <a:pt x="18" y="73"/>
                    <a:pt x="18" y="84"/>
                  </a:cubicBezTo>
                  <a:cubicBezTo>
                    <a:pt x="0" y="84"/>
                    <a:pt x="0" y="84"/>
                    <a:pt x="0" y="84"/>
                  </a:cubicBezTo>
                  <a:cubicBezTo>
                    <a:pt x="1" y="71"/>
                    <a:pt x="1" y="57"/>
                    <a:pt x="1" y="40"/>
                  </a:cubicBezTo>
                  <a:cubicBezTo>
                    <a:pt x="1" y="25"/>
                    <a:pt x="1" y="12"/>
                    <a:pt x="0" y="1"/>
                  </a:cubicBezTo>
                  <a:cubicBezTo>
                    <a:pt x="11" y="1"/>
                    <a:pt x="11" y="1"/>
                    <a:pt x="11" y="1"/>
                  </a:cubicBezTo>
                  <a:cubicBezTo>
                    <a:pt x="13" y="1"/>
                    <a:pt x="15" y="1"/>
                    <a:pt x="19" y="0"/>
                  </a:cubicBezTo>
                  <a:cubicBezTo>
                    <a:pt x="23" y="0"/>
                    <a:pt x="27" y="0"/>
                    <a:pt x="31" y="0"/>
                  </a:cubicBezTo>
                  <a:cubicBezTo>
                    <a:pt x="50" y="0"/>
                    <a:pt x="60" y="7"/>
                    <a:pt x="60" y="20"/>
                  </a:cubicBezTo>
                  <a:cubicBezTo>
                    <a:pt x="60" y="31"/>
                    <a:pt x="55" y="38"/>
                    <a:pt x="43" y="43"/>
                  </a:cubicBezTo>
                  <a:cubicBezTo>
                    <a:pt x="43" y="44"/>
                    <a:pt x="43" y="44"/>
                    <a:pt x="43" y="44"/>
                  </a:cubicBezTo>
                  <a:cubicBezTo>
                    <a:pt x="48" y="45"/>
                    <a:pt x="51" y="48"/>
                    <a:pt x="55" y="54"/>
                  </a:cubicBezTo>
                  <a:cubicBezTo>
                    <a:pt x="58" y="59"/>
                    <a:pt x="62" y="69"/>
                    <a:pt x="68" y="84"/>
                  </a:cubicBezTo>
                  <a:close/>
                  <a:moveTo>
                    <a:pt x="44" y="25"/>
                  </a:moveTo>
                  <a:cubicBezTo>
                    <a:pt x="44" y="17"/>
                    <a:pt x="38" y="12"/>
                    <a:pt x="27" y="12"/>
                  </a:cubicBezTo>
                  <a:cubicBezTo>
                    <a:pt x="23" y="12"/>
                    <a:pt x="20" y="13"/>
                    <a:pt x="17" y="13"/>
                  </a:cubicBezTo>
                  <a:cubicBezTo>
                    <a:pt x="17" y="20"/>
                    <a:pt x="17" y="29"/>
                    <a:pt x="17" y="39"/>
                  </a:cubicBezTo>
                  <a:cubicBezTo>
                    <a:pt x="20" y="39"/>
                    <a:pt x="22" y="39"/>
                    <a:pt x="23" y="39"/>
                  </a:cubicBezTo>
                  <a:cubicBezTo>
                    <a:pt x="37" y="39"/>
                    <a:pt x="44" y="35"/>
                    <a:pt x="44"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íŝļîďê">
              <a:extLst>
                <a:ext uri="{FF2B5EF4-FFF2-40B4-BE49-F238E27FC236}">
                  <a16:creationId xmlns="" xmlns:a16="http://schemas.microsoft.com/office/drawing/2014/main" id="{02F6C9DF-818F-4EC7-8AC8-37F69E063C3C}"/>
                </a:ext>
              </a:extLst>
            </p:cNvPr>
            <p:cNvSpPr/>
            <p:nvPr/>
          </p:nvSpPr>
          <p:spPr bwMode="auto">
            <a:xfrm>
              <a:off x="2872406" y="6132874"/>
              <a:ext cx="63635" cy="93548"/>
            </a:xfrm>
            <a:custGeom>
              <a:avLst/>
              <a:gdLst>
                <a:gd name="T0" fmla="*/ 59 w 59"/>
                <a:gd name="T1" fmla="*/ 62 h 87"/>
                <a:gd name="T2" fmla="*/ 23 w 59"/>
                <a:gd name="T3" fmla="*/ 87 h 87"/>
                <a:gd name="T4" fmla="*/ 0 w 59"/>
                <a:gd name="T5" fmla="*/ 84 h 87"/>
                <a:gd name="T6" fmla="*/ 3 w 59"/>
                <a:gd name="T7" fmla="*/ 70 h 87"/>
                <a:gd name="T8" fmla="*/ 23 w 59"/>
                <a:gd name="T9" fmla="*/ 74 h 87"/>
                <a:gd name="T10" fmla="*/ 38 w 59"/>
                <a:gd name="T11" fmla="*/ 72 h 87"/>
                <a:gd name="T12" fmla="*/ 42 w 59"/>
                <a:gd name="T13" fmla="*/ 65 h 87"/>
                <a:gd name="T14" fmla="*/ 38 w 59"/>
                <a:gd name="T15" fmla="*/ 57 h 87"/>
                <a:gd name="T16" fmla="*/ 23 w 59"/>
                <a:gd name="T17" fmla="*/ 49 h 87"/>
                <a:gd name="T18" fmla="*/ 8 w 59"/>
                <a:gd name="T19" fmla="*/ 40 h 87"/>
                <a:gd name="T20" fmla="*/ 2 w 59"/>
                <a:gd name="T21" fmla="*/ 24 h 87"/>
                <a:gd name="T22" fmla="*/ 10 w 59"/>
                <a:gd name="T23" fmla="*/ 7 h 87"/>
                <a:gd name="T24" fmla="*/ 34 w 59"/>
                <a:gd name="T25" fmla="*/ 0 h 87"/>
                <a:gd name="T26" fmla="*/ 55 w 59"/>
                <a:gd name="T27" fmla="*/ 2 h 87"/>
                <a:gd name="T28" fmla="*/ 52 w 59"/>
                <a:gd name="T29" fmla="*/ 17 h 87"/>
                <a:gd name="T30" fmla="*/ 34 w 59"/>
                <a:gd name="T31" fmla="*/ 13 h 87"/>
                <a:gd name="T32" fmla="*/ 18 w 59"/>
                <a:gd name="T33" fmla="*/ 22 h 87"/>
                <a:gd name="T34" fmla="*/ 22 w 59"/>
                <a:gd name="T35" fmla="*/ 29 h 87"/>
                <a:gd name="T36" fmla="*/ 35 w 59"/>
                <a:gd name="T37" fmla="*/ 35 h 87"/>
                <a:gd name="T38" fmla="*/ 52 w 59"/>
                <a:gd name="T39" fmla="*/ 45 h 87"/>
                <a:gd name="T40" fmla="*/ 59 w 59"/>
                <a:gd name="T41"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7">
                  <a:moveTo>
                    <a:pt x="59" y="62"/>
                  </a:moveTo>
                  <a:cubicBezTo>
                    <a:pt x="59" y="79"/>
                    <a:pt x="47" y="87"/>
                    <a:pt x="23" y="87"/>
                  </a:cubicBezTo>
                  <a:cubicBezTo>
                    <a:pt x="15" y="87"/>
                    <a:pt x="7" y="86"/>
                    <a:pt x="0" y="84"/>
                  </a:cubicBezTo>
                  <a:cubicBezTo>
                    <a:pt x="3" y="70"/>
                    <a:pt x="3" y="70"/>
                    <a:pt x="3" y="70"/>
                  </a:cubicBezTo>
                  <a:cubicBezTo>
                    <a:pt x="10" y="73"/>
                    <a:pt x="17" y="74"/>
                    <a:pt x="23" y="74"/>
                  </a:cubicBezTo>
                  <a:cubicBezTo>
                    <a:pt x="30" y="74"/>
                    <a:pt x="35" y="73"/>
                    <a:pt x="38" y="72"/>
                  </a:cubicBezTo>
                  <a:cubicBezTo>
                    <a:pt x="41" y="70"/>
                    <a:pt x="42" y="68"/>
                    <a:pt x="42" y="65"/>
                  </a:cubicBezTo>
                  <a:cubicBezTo>
                    <a:pt x="42" y="62"/>
                    <a:pt x="41" y="59"/>
                    <a:pt x="38" y="57"/>
                  </a:cubicBezTo>
                  <a:cubicBezTo>
                    <a:pt x="35" y="55"/>
                    <a:pt x="31" y="52"/>
                    <a:pt x="23" y="49"/>
                  </a:cubicBezTo>
                  <a:cubicBezTo>
                    <a:pt x="16" y="46"/>
                    <a:pt x="11" y="43"/>
                    <a:pt x="8" y="40"/>
                  </a:cubicBezTo>
                  <a:cubicBezTo>
                    <a:pt x="4" y="35"/>
                    <a:pt x="2" y="30"/>
                    <a:pt x="2" y="24"/>
                  </a:cubicBezTo>
                  <a:cubicBezTo>
                    <a:pt x="2" y="16"/>
                    <a:pt x="5" y="11"/>
                    <a:pt x="10" y="7"/>
                  </a:cubicBezTo>
                  <a:cubicBezTo>
                    <a:pt x="15" y="2"/>
                    <a:pt x="23" y="0"/>
                    <a:pt x="34" y="0"/>
                  </a:cubicBezTo>
                  <a:cubicBezTo>
                    <a:pt x="42" y="0"/>
                    <a:pt x="49" y="1"/>
                    <a:pt x="55" y="2"/>
                  </a:cubicBezTo>
                  <a:cubicBezTo>
                    <a:pt x="52" y="17"/>
                    <a:pt x="52" y="17"/>
                    <a:pt x="52" y="17"/>
                  </a:cubicBezTo>
                  <a:cubicBezTo>
                    <a:pt x="46" y="15"/>
                    <a:pt x="40" y="13"/>
                    <a:pt x="34" y="13"/>
                  </a:cubicBezTo>
                  <a:cubicBezTo>
                    <a:pt x="23" y="13"/>
                    <a:pt x="18" y="16"/>
                    <a:pt x="18" y="22"/>
                  </a:cubicBezTo>
                  <a:cubicBezTo>
                    <a:pt x="18" y="24"/>
                    <a:pt x="20" y="27"/>
                    <a:pt x="22" y="29"/>
                  </a:cubicBezTo>
                  <a:cubicBezTo>
                    <a:pt x="24" y="30"/>
                    <a:pt x="28" y="32"/>
                    <a:pt x="35" y="35"/>
                  </a:cubicBezTo>
                  <a:cubicBezTo>
                    <a:pt x="43" y="38"/>
                    <a:pt x="48" y="41"/>
                    <a:pt x="52" y="45"/>
                  </a:cubicBezTo>
                  <a:cubicBezTo>
                    <a:pt x="57" y="50"/>
                    <a:pt x="59" y="55"/>
                    <a:pt x="59" y="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ïšḷiďé">
              <a:extLst>
                <a:ext uri="{FF2B5EF4-FFF2-40B4-BE49-F238E27FC236}">
                  <a16:creationId xmlns="" xmlns:a16="http://schemas.microsoft.com/office/drawing/2014/main" id="{98EF0DD7-F293-44B0-90E1-C1F59855DD82}"/>
                </a:ext>
              </a:extLst>
            </p:cNvPr>
            <p:cNvSpPr/>
            <p:nvPr/>
          </p:nvSpPr>
          <p:spPr bwMode="auto">
            <a:xfrm>
              <a:off x="2950725" y="6135049"/>
              <a:ext cx="19580"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1" y="70"/>
                    <a:pt x="1" y="55"/>
                    <a:pt x="1" y="39"/>
                  </a:cubicBezTo>
                  <a:cubicBezTo>
                    <a:pt x="1" y="24"/>
                    <a:pt x="1" y="11"/>
                    <a:pt x="0" y="0"/>
                  </a:cubicBezTo>
                  <a:cubicBezTo>
                    <a:pt x="18" y="0"/>
                    <a:pt x="18" y="0"/>
                    <a:pt x="18" y="0"/>
                  </a:cubicBezTo>
                  <a:cubicBezTo>
                    <a:pt x="18" y="10"/>
                    <a:pt x="17" y="24"/>
                    <a:pt x="17" y="39"/>
                  </a:cubicBezTo>
                  <a:cubicBezTo>
                    <a:pt x="17" y="56"/>
                    <a:pt x="18"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îṣḻidê">
              <a:extLst>
                <a:ext uri="{FF2B5EF4-FFF2-40B4-BE49-F238E27FC236}">
                  <a16:creationId xmlns="" xmlns:a16="http://schemas.microsoft.com/office/drawing/2014/main" id="{155428BB-0743-40A7-9735-DE1B0771C373}"/>
                </a:ext>
              </a:extLst>
            </p:cNvPr>
            <p:cNvSpPr/>
            <p:nvPr/>
          </p:nvSpPr>
          <p:spPr bwMode="auto">
            <a:xfrm>
              <a:off x="2982271" y="6135049"/>
              <a:ext cx="71249" cy="89197"/>
            </a:xfrm>
            <a:custGeom>
              <a:avLst/>
              <a:gdLst>
                <a:gd name="T0" fmla="*/ 66 w 66"/>
                <a:gd name="T1" fmla="*/ 0 h 83"/>
                <a:gd name="T2" fmla="*/ 66 w 66"/>
                <a:gd name="T3" fmla="*/ 13 h 83"/>
                <a:gd name="T4" fmla="*/ 42 w 66"/>
                <a:gd name="T5" fmla="*/ 12 h 83"/>
                <a:gd name="T6" fmla="*/ 41 w 66"/>
                <a:gd name="T7" fmla="*/ 39 h 83"/>
                <a:gd name="T8" fmla="*/ 42 w 66"/>
                <a:gd name="T9" fmla="*/ 83 h 83"/>
                <a:gd name="T10" fmla="*/ 24 w 66"/>
                <a:gd name="T11" fmla="*/ 83 h 83"/>
                <a:gd name="T12" fmla="*/ 25 w 66"/>
                <a:gd name="T13" fmla="*/ 39 h 83"/>
                <a:gd name="T14" fmla="*/ 25 w 66"/>
                <a:gd name="T15" fmla="*/ 12 h 83"/>
                <a:gd name="T16" fmla="*/ 0 w 66"/>
                <a:gd name="T17" fmla="*/ 13 h 83"/>
                <a:gd name="T18" fmla="*/ 0 w 66"/>
                <a:gd name="T19" fmla="*/ 0 h 83"/>
                <a:gd name="T20" fmla="*/ 66 w 66"/>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83">
                  <a:moveTo>
                    <a:pt x="66" y="0"/>
                  </a:moveTo>
                  <a:cubicBezTo>
                    <a:pt x="66" y="13"/>
                    <a:pt x="66" y="13"/>
                    <a:pt x="66" y="13"/>
                  </a:cubicBezTo>
                  <a:cubicBezTo>
                    <a:pt x="57" y="13"/>
                    <a:pt x="49" y="12"/>
                    <a:pt x="42" y="12"/>
                  </a:cubicBezTo>
                  <a:cubicBezTo>
                    <a:pt x="41" y="21"/>
                    <a:pt x="41" y="30"/>
                    <a:pt x="41" y="39"/>
                  </a:cubicBezTo>
                  <a:cubicBezTo>
                    <a:pt x="41" y="55"/>
                    <a:pt x="42" y="69"/>
                    <a:pt x="42" y="83"/>
                  </a:cubicBezTo>
                  <a:cubicBezTo>
                    <a:pt x="24" y="83"/>
                    <a:pt x="24" y="83"/>
                    <a:pt x="24" y="83"/>
                  </a:cubicBezTo>
                  <a:cubicBezTo>
                    <a:pt x="25" y="70"/>
                    <a:pt x="25" y="55"/>
                    <a:pt x="25" y="39"/>
                  </a:cubicBezTo>
                  <a:cubicBezTo>
                    <a:pt x="25" y="30"/>
                    <a:pt x="25" y="21"/>
                    <a:pt x="25" y="12"/>
                  </a:cubicBezTo>
                  <a:cubicBezTo>
                    <a:pt x="19" y="12"/>
                    <a:pt x="10" y="13"/>
                    <a:pt x="0" y="13"/>
                  </a:cubicBezTo>
                  <a:cubicBezTo>
                    <a:pt x="0" y="0"/>
                    <a:pt x="0" y="0"/>
                    <a:pt x="0" y="0"/>
                  </a:cubicBezTo>
                  <a:lnTo>
                    <a:pt x="6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îšľîďê">
              <a:extLst>
                <a:ext uri="{FF2B5EF4-FFF2-40B4-BE49-F238E27FC236}">
                  <a16:creationId xmlns="" xmlns:a16="http://schemas.microsoft.com/office/drawing/2014/main" id="{7D311344-8A4A-40F6-83E1-C2AF4FD25CD5}"/>
                </a:ext>
              </a:extLst>
            </p:cNvPr>
            <p:cNvSpPr/>
            <p:nvPr/>
          </p:nvSpPr>
          <p:spPr bwMode="auto">
            <a:xfrm>
              <a:off x="3055151" y="6135049"/>
              <a:ext cx="76688" cy="89197"/>
            </a:xfrm>
            <a:custGeom>
              <a:avLst/>
              <a:gdLst>
                <a:gd name="T0" fmla="*/ 71 w 71"/>
                <a:gd name="T1" fmla="*/ 0 h 83"/>
                <a:gd name="T2" fmla="*/ 64 w 71"/>
                <a:gd name="T3" fmla="*/ 14 h 83"/>
                <a:gd name="T4" fmla="*/ 50 w 71"/>
                <a:gd name="T5" fmla="*/ 36 h 83"/>
                <a:gd name="T6" fmla="*/ 43 w 71"/>
                <a:gd name="T7" fmla="*/ 55 h 83"/>
                <a:gd name="T8" fmla="*/ 44 w 71"/>
                <a:gd name="T9" fmla="*/ 83 h 83"/>
                <a:gd name="T10" fmla="*/ 26 w 71"/>
                <a:gd name="T11" fmla="*/ 83 h 83"/>
                <a:gd name="T12" fmla="*/ 26 w 71"/>
                <a:gd name="T13" fmla="*/ 55 h 83"/>
                <a:gd name="T14" fmla="*/ 20 w 71"/>
                <a:gd name="T15" fmla="*/ 35 h 83"/>
                <a:gd name="T16" fmla="*/ 7 w 71"/>
                <a:gd name="T17" fmla="*/ 13 h 83"/>
                <a:gd name="T18" fmla="*/ 0 w 71"/>
                <a:gd name="T19" fmla="*/ 0 h 83"/>
                <a:gd name="T20" fmla="*/ 20 w 71"/>
                <a:gd name="T21" fmla="*/ 0 h 83"/>
                <a:gd name="T22" fmla="*/ 28 w 71"/>
                <a:gd name="T23" fmla="*/ 19 h 83"/>
                <a:gd name="T24" fmla="*/ 36 w 71"/>
                <a:gd name="T25" fmla="*/ 41 h 83"/>
                <a:gd name="T26" fmla="*/ 38 w 71"/>
                <a:gd name="T27" fmla="*/ 41 h 83"/>
                <a:gd name="T28" fmla="*/ 45 w 71"/>
                <a:gd name="T29" fmla="*/ 20 h 83"/>
                <a:gd name="T30" fmla="*/ 53 w 71"/>
                <a:gd name="T31" fmla="*/ 0 h 83"/>
                <a:gd name="T32" fmla="*/ 71 w 71"/>
                <a:gd name="T3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83">
                  <a:moveTo>
                    <a:pt x="71" y="0"/>
                  </a:moveTo>
                  <a:cubicBezTo>
                    <a:pt x="71" y="1"/>
                    <a:pt x="69" y="6"/>
                    <a:pt x="64" y="14"/>
                  </a:cubicBezTo>
                  <a:cubicBezTo>
                    <a:pt x="57" y="26"/>
                    <a:pt x="52" y="33"/>
                    <a:pt x="50" y="36"/>
                  </a:cubicBezTo>
                  <a:cubicBezTo>
                    <a:pt x="45" y="44"/>
                    <a:pt x="43" y="51"/>
                    <a:pt x="43" y="55"/>
                  </a:cubicBezTo>
                  <a:cubicBezTo>
                    <a:pt x="43" y="64"/>
                    <a:pt x="43" y="74"/>
                    <a:pt x="44" y="83"/>
                  </a:cubicBezTo>
                  <a:cubicBezTo>
                    <a:pt x="26" y="83"/>
                    <a:pt x="26" y="83"/>
                    <a:pt x="26" y="83"/>
                  </a:cubicBezTo>
                  <a:cubicBezTo>
                    <a:pt x="26" y="74"/>
                    <a:pt x="26" y="64"/>
                    <a:pt x="26" y="55"/>
                  </a:cubicBezTo>
                  <a:cubicBezTo>
                    <a:pt x="26" y="50"/>
                    <a:pt x="24" y="44"/>
                    <a:pt x="20" y="35"/>
                  </a:cubicBezTo>
                  <a:cubicBezTo>
                    <a:pt x="17" y="31"/>
                    <a:pt x="13" y="24"/>
                    <a:pt x="7" y="13"/>
                  </a:cubicBezTo>
                  <a:cubicBezTo>
                    <a:pt x="3" y="5"/>
                    <a:pt x="0" y="1"/>
                    <a:pt x="0" y="0"/>
                  </a:cubicBezTo>
                  <a:cubicBezTo>
                    <a:pt x="20" y="0"/>
                    <a:pt x="20" y="0"/>
                    <a:pt x="20" y="0"/>
                  </a:cubicBezTo>
                  <a:cubicBezTo>
                    <a:pt x="20" y="1"/>
                    <a:pt x="23" y="8"/>
                    <a:pt x="28" y="19"/>
                  </a:cubicBezTo>
                  <a:cubicBezTo>
                    <a:pt x="34" y="31"/>
                    <a:pt x="36" y="38"/>
                    <a:pt x="36" y="41"/>
                  </a:cubicBezTo>
                  <a:cubicBezTo>
                    <a:pt x="38" y="41"/>
                    <a:pt x="38" y="41"/>
                    <a:pt x="38" y="41"/>
                  </a:cubicBezTo>
                  <a:cubicBezTo>
                    <a:pt x="38" y="38"/>
                    <a:pt x="40" y="31"/>
                    <a:pt x="45" y="20"/>
                  </a:cubicBezTo>
                  <a:cubicBezTo>
                    <a:pt x="51" y="9"/>
                    <a:pt x="53" y="2"/>
                    <a:pt x="53" y="0"/>
                  </a:cubicBezTo>
                  <a:lnTo>
                    <a:pt x="7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íSlíḑè">
              <a:extLst>
                <a:ext uri="{FF2B5EF4-FFF2-40B4-BE49-F238E27FC236}">
                  <a16:creationId xmlns="" xmlns:a16="http://schemas.microsoft.com/office/drawing/2014/main" id="{AA07D033-EBE7-4584-B1C8-4D5C7C963682}"/>
                </a:ext>
              </a:extLst>
            </p:cNvPr>
            <p:cNvSpPr/>
            <p:nvPr/>
          </p:nvSpPr>
          <p:spPr bwMode="auto">
            <a:xfrm>
              <a:off x="3168824" y="6132874"/>
              <a:ext cx="88109" cy="93548"/>
            </a:xfrm>
            <a:custGeom>
              <a:avLst/>
              <a:gdLst>
                <a:gd name="T0" fmla="*/ 82 w 82"/>
                <a:gd name="T1" fmla="*/ 42 h 87"/>
                <a:gd name="T2" fmla="*/ 70 w 82"/>
                <a:gd name="T3" fmla="*/ 74 h 87"/>
                <a:gd name="T4" fmla="*/ 40 w 82"/>
                <a:gd name="T5" fmla="*/ 87 h 87"/>
                <a:gd name="T6" fmla="*/ 12 w 82"/>
                <a:gd name="T7" fmla="*/ 76 h 87"/>
                <a:gd name="T8" fmla="*/ 0 w 82"/>
                <a:gd name="T9" fmla="*/ 45 h 87"/>
                <a:gd name="T10" fmla="*/ 12 w 82"/>
                <a:gd name="T11" fmla="*/ 13 h 87"/>
                <a:gd name="T12" fmla="*/ 42 w 82"/>
                <a:gd name="T13" fmla="*/ 0 h 87"/>
                <a:gd name="T14" fmla="*/ 71 w 82"/>
                <a:gd name="T15" fmla="*/ 12 h 87"/>
                <a:gd name="T16" fmla="*/ 82 w 82"/>
                <a:gd name="T17" fmla="*/ 42 h 87"/>
                <a:gd name="T18" fmla="*/ 64 w 82"/>
                <a:gd name="T19" fmla="*/ 44 h 87"/>
                <a:gd name="T20" fmla="*/ 57 w 82"/>
                <a:gd name="T21" fmla="*/ 22 h 87"/>
                <a:gd name="T22" fmla="*/ 41 w 82"/>
                <a:gd name="T23" fmla="*/ 14 h 87"/>
                <a:gd name="T24" fmla="*/ 25 w 82"/>
                <a:gd name="T25" fmla="*/ 22 h 87"/>
                <a:gd name="T26" fmla="*/ 18 w 82"/>
                <a:gd name="T27" fmla="*/ 43 h 87"/>
                <a:gd name="T28" fmla="*/ 25 w 82"/>
                <a:gd name="T29" fmla="*/ 65 h 87"/>
                <a:gd name="T30" fmla="*/ 42 w 82"/>
                <a:gd name="T31" fmla="*/ 73 h 87"/>
                <a:gd name="T32" fmla="*/ 58 w 82"/>
                <a:gd name="T33" fmla="*/ 65 h 87"/>
                <a:gd name="T34" fmla="*/ 64 w 82"/>
                <a:gd name="T3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7">
                  <a:moveTo>
                    <a:pt x="82" y="42"/>
                  </a:moveTo>
                  <a:cubicBezTo>
                    <a:pt x="82" y="55"/>
                    <a:pt x="78" y="66"/>
                    <a:pt x="70" y="74"/>
                  </a:cubicBezTo>
                  <a:cubicBezTo>
                    <a:pt x="62" y="83"/>
                    <a:pt x="52" y="87"/>
                    <a:pt x="40" y="87"/>
                  </a:cubicBezTo>
                  <a:cubicBezTo>
                    <a:pt x="29" y="87"/>
                    <a:pt x="19" y="83"/>
                    <a:pt x="12" y="76"/>
                  </a:cubicBezTo>
                  <a:cubicBezTo>
                    <a:pt x="4" y="68"/>
                    <a:pt x="0" y="58"/>
                    <a:pt x="0" y="45"/>
                  </a:cubicBezTo>
                  <a:cubicBezTo>
                    <a:pt x="0" y="32"/>
                    <a:pt x="4" y="21"/>
                    <a:pt x="12" y="13"/>
                  </a:cubicBezTo>
                  <a:cubicBezTo>
                    <a:pt x="21" y="4"/>
                    <a:pt x="30" y="0"/>
                    <a:pt x="42" y="0"/>
                  </a:cubicBezTo>
                  <a:cubicBezTo>
                    <a:pt x="54" y="0"/>
                    <a:pt x="63" y="4"/>
                    <a:pt x="71" y="12"/>
                  </a:cubicBezTo>
                  <a:cubicBezTo>
                    <a:pt x="78" y="19"/>
                    <a:pt x="82" y="30"/>
                    <a:pt x="82" y="42"/>
                  </a:cubicBezTo>
                  <a:close/>
                  <a:moveTo>
                    <a:pt x="64" y="44"/>
                  </a:moveTo>
                  <a:cubicBezTo>
                    <a:pt x="64" y="35"/>
                    <a:pt x="62" y="28"/>
                    <a:pt x="57" y="22"/>
                  </a:cubicBezTo>
                  <a:cubicBezTo>
                    <a:pt x="53" y="16"/>
                    <a:pt x="47" y="14"/>
                    <a:pt x="41" y="14"/>
                  </a:cubicBezTo>
                  <a:cubicBezTo>
                    <a:pt x="34" y="14"/>
                    <a:pt x="29" y="16"/>
                    <a:pt x="25" y="22"/>
                  </a:cubicBezTo>
                  <a:cubicBezTo>
                    <a:pt x="20" y="28"/>
                    <a:pt x="18" y="35"/>
                    <a:pt x="18" y="43"/>
                  </a:cubicBezTo>
                  <a:cubicBezTo>
                    <a:pt x="18" y="52"/>
                    <a:pt x="20" y="59"/>
                    <a:pt x="25" y="65"/>
                  </a:cubicBezTo>
                  <a:cubicBezTo>
                    <a:pt x="30" y="71"/>
                    <a:pt x="35" y="73"/>
                    <a:pt x="42" y="73"/>
                  </a:cubicBezTo>
                  <a:cubicBezTo>
                    <a:pt x="48" y="73"/>
                    <a:pt x="53" y="71"/>
                    <a:pt x="58" y="65"/>
                  </a:cubicBezTo>
                  <a:cubicBezTo>
                    <a:pt x="62" y="59"/>
                    <a:pt x="64" y="52"/>
                    <a:pt x="64"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iṩḷíḍè">
              <a:extLst>
                <a:ext uri="{FF2B5EF4-FFF2-40B4-BE49-F238E27FC236}">
                  <a16:creationId xmlns="" xmlns:a16="http://schemas.microsoft.com/office/drawing/2014/main" id="{C670299F-06F1-438C-8C31-7DB9D6A73414}"/>
                </a:ext>
              </a:extLst>
            </p:cNvPr>
            <p:cNvSpPr/>
            <p:nvPr/>
          </p:nvSpPr>
          <p:spPr bwMode="auto">
            <a:xfrm>
              <a:off x="3272162" y="6135049"/>
              <a:ext cx="57108" cy="89197"/>
            </a:xfrm>
            <a:custGeom>
              <a:avLst/>
              <a:gdLst>
                <a:gd name="T0" fmla="*/ 53 w 53"/>
                <a:gd name="T1" fmla="*/ 0 h 83"/>
                <a:gd name="T2" fmla="*/ 53 w 53"/>
                <a:gd name="T3" fmla="*/ 14 h 83"/>
                <a:gd name="T4" fmla="*/ 16 w 53"/>
                <a:gd name="T5" fmla="*/ 13 h 83"/>
                <a:gd name="T6" fmla="*/ 17 w 53"/>
                <a:gd name="T7" fmla="*/ 37 h 83"/>
                <a:gd name="T8" fmla="*/ 45 w 53"/>
                <a:gd name="T9" fmla="*/ 36 h 83"/>
                <a:gd name="T10" fmla="*/ 45 w 53"/>
                <a:gd name="T11" fmla="*/ 50 h 83"/>
                <a:gd name="T12" fmla="*/ 17 w 53"/>
                <a:gd name="T13" fmla="*/ 49 h 83"/>
                <a:gd name="T14" fmla="*/ 18 w 53"/>
                <a:gd name="T15" fmla="*/ 83 h 83"/>
                <a:gd name="T16" fmla="*/ 0 w 53"/>
                <a:gd name="T17" fmla="*/ 83 h 83"/>
                <a:gd name="T18" fmla="*/ 1 w 53"/>
                <a:gd name="T19" fmla="*/ 39 h 83"/>
                <a:gd name="T20" fmla="*/ 0 w 53"/>
                <a:gd name="T21" fmla="*/ 0 h 83"/>
                <a:gd name="T22" fmla="*/ 53 w 53"/>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3">
                  <a:moveTo>
                    <a:pt x="53" y="0"/>
                  </a:moveTo>
                  <a:cubicBezTo>
                    <a:pt x="53" y="14"/>
                    <a:pt x="53" y="14"/>
                    <a:pt x="53" y="14"/>
                  </a:cubicBezTo>
                  <a:cubicBezTo>
                    <a:pt x="39" y="13"/>
                    <a:pt x="27" y="13"/>
                    <a:pt x="16" y="13"/>
                  </a:cubicBezTo>
                  <a:cubicBezTo>
                    <a:pt x="17" y="20"/>
                    <a:pt x="17" y="28"/>
                    <a:pt x="17" y="37"/>
                  </a:cubicBezTo>
                  <a:cubicBezTo>
                    <a:pt x="26" y="37"/>
                    <a:pt x="35" y="37"/>
                    <a:pt x="45" y="36"/>
                  </a:cubicBezTo>
                  <a:cubicBezTo>
                    <a:pt x="45" y="50"/>
                    <a:pt x="45" y="50"/>
                    <a:pt x="45" y="50"/>
                  </a:cubicBezTo>
                  <a:cubicBezTo>
                    <a:pt x="35" y="49"/>
                    <a:pt x="25" y="49"/>
                    <a:pt x="17" y="49"/>
                  </a:cubicBezTo>
                  <a:cubicBezTo>
                    <a:pt x="17" y="61"/>
                    <a:pt x="18" y="72"/>
                    <a:pt x="18" y="83"/>
                  </a:cubicBezTo>
                  <a:cubicBezTo>
                    <a:pt x="0" y="83"/>
                    <a:pt x="0" y="83"/>
                    <a:pt x="0" y="83"/>
                  </a:cubicBezTo>
                  <a:cubicBezTo>
                    <a:pt x="1" y="70"/>
                    <a:pt x="1" y="56"/>
                    <a:pt x="1" y="39"/>
                  </a:cubicBezTo>
                  <a:cubicBezTo>
                    <a:pt x="1" y="24"/>
                    <a:pt x="1" y="11"/>
                    <a:pt x="0" y="0"/>
                  </a:cubicBezTo>
                  <a:lnTo>
                    <a:pt x="5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ïś1ïḍe">
              <a:extLst>
                <a:ext uri="{FF2B5EF4-FFF2-40B4-BE49-F238E27FC236}">
                  <a16:creationId xmlns="" xmlns:a16="http://schemas.microsoft.com/office/drawing/2014/main" id="{5AC4E45A-CD87-4950-90E2-6A8B03E356A7}"/>
                </a:ext>
              </a:extLst>
            </p:cNvPr>
            <p:cNvSpPr/>
            <p:nvPr/>
          </p:nvSpPr>
          <p:spPr bwMode="auto">
            <a:xfrm>
              <a:off x="3372237" y="6135049"/>
              <a:ext cx="57108" cy="89197"/>
            </a:xfrm>
            <a:custGeom>
              <a:avLst/>
              <a:gdLst>
                <a:gd name="T0" fmla="*/ 53 w 53"/>
                <a:gd name="T1" fmla="*/ 0 h 83"/>
                <a:gd name="T2" fmla="*/ 53 w 53"/>
                <a:gd name="T3" fmla="*/ 14 h 83"/>
                <a:gd name="T4" fmla="*/ 16 w 53"/>
                <a:gd name="T5" fmla="*/ 13 h 83"/>
                <a:gd name="T6" fmla="*/ 17 w 53"/>
                <a:gd name="T7" fmla="*/ 37 h 83"/>
                <a:gd name="T8" fmla="*/ 45 w 53"/>
                <a:gd name="T9" fmla="*/ 36 h 83"/>
                <a:gd name="T10" fmla="*/ 45 w 53"/>
                <a:gd name="T11" fmla="*/ 50 h 83"/>
                <a:gd name="T12" fmla="*/ 17 w 53"/>
                <a:gd name="T13" fmla="*/ 49 h 83"/>
                <a:gd name="T14" fmla="*/ 18 w 53"/>
                <a:gd name="T15" fmla="*/ 83 h 83"/>
                <a:gd name="T16" fmla="*/ 0 w 53"/>
                <a:gd name="T17" fmla="*/ 83 h 83"/>
                <a:gd name="T18" fmla="*/ 1 w 53"/>
                <a:gd name="T19" fmla="*/ 39 h 83"/>
                <a:gd name="T20" fmla="*/ 0 w 53"/>
                <a:gd name="T21" fmla="*/ 0 h 83"/>
                <a:gd name="T22" fmla="*/ 53 w 53"/>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3">
                  <a:moveTo>
                    <a:pt x="53" y="0"/>
                  </a:moveTo>
                  <a:cubicBezTo>
                    <a:pt x="53" y="14"/>
                    <a:pt x="53" y="14"/>
                    <a:pt x="53" y="14"/>
                  </a:cubicBezTo>
                  <a:cubicBezTo>
                    <a:pt x="39" y="13"/>
                    <a:pt x="27" y="13"/>
                    <a:pt x="16" y="13"/>
                  </a:cubicBezTo>
                  <a:cubicBezTo>
                    <a:pt x="17" y="20"/>
                    <a:pt x="17" y="28"/>
                    <a:pt x="17" y="37"/>
                  </a:cubicBezTo>
                  <a:cubicBezTo>
                    <a:pt x="25" y="37"/>
                    <a:pt x="35" y="37"/>
                    <a:pt x="45" y="36"/>
                  </a:cubicBezTo>
                  <a:cubicBezTo>
                    <a:pt x="45" y="50"/>
                    <a:pt x="45" y="50"/>
                    <a:pt x="45" y="50"/>
                  </a:cubicBezTo>
                  <a:cubicBezTo>
                    <a:pt x="35" y="49"/>
                    <a:pt x="25" y="49"/>
                    <a:pt x="17" y="49"/>
                  </a:cubicBezTo>
                  <a:cubicBezTo>
                    <a:pt x="17" y="61"/>
                    <a:pt x="17" y="72"/>
                    <a:pt x="18" y="83"/>
                  </a:cubicBezTo>
                  <a:cubicBezTo>
                    <a:pt x="0" y="83"/>
                    <a:pt x="0" y="83"/>
                    <a:pt x="0" y="83"/>
                  </a:cubicBezTo>
                  <a:cubicBezTo>
                    <a:pt x="1" y="70"/>
                    <a:pt x="1" y="56"/>
                    <a:pt x="1" y="39"/>
                  </a:cubicBezTo>
                  <a:cubicBezTo>
                    <a:pt x="1" y="24"/>
                    <a:pt x="1" y="11"/>
                    <a:pt x="0" y="0"/>
                  </a:cubicBezTo>
                  <a:lnTo>
                    <a:pt x="5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íşļiḍê">
              <a:extLst>
                <a:ext uri="{FF2B5EF4-FFF2-40B4-BE49-F238E27FC236}">
                  <a16:creationId xmlns="" xmlns:a16="http://schemas.microsoft.com/office/drawing/2014/main" id="{23F9B08E-34C0-4088-B0CE-B0AE9AC83AAF}"/>
                </a:ext>
              </a:extLst>
            </p:cNvPr>
            <p:cNvSpPr/>
            <p:nvPr/>
          </p:nvSpPr>
          <p:spPr bwMode="auto">
            <a:xfrm>
              <a:off x="3442398" y="6135049"/>
              <a:ext cx="19036" cy="89197"/>
            </a:xfrm>
            <a:custGeom>
              <a:avLst/>
              <a:gdLst>
                <a:gd name="T0" fmla="*/ 18 w 18"/>
                <a:gd name="T1" fmla="*/ 83 h 83"/>
                <a:gd name="T2" fmla="*/ 0 w 18"/>
                <a:gd name="T3" fmla="*/ 83 h 83"/>
                <a:gd name="T4" fmla="*/ 0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0" y="70"/>
                    <a:pt x="0" y="55"/>
                    <a:pt x="0" y="39"/>
                  </a:cubicBezTo>
                  <a:cubicBezTo>
                    <a:pt x="0" y="24"/>
                    <a:pt x="0" y="11"/>
                    <a:pt x="0" y="0"/>
                  </a:cubicBezTo>
                  <a:cubicBezTo>
                    <a:pt x="18" y="0"/>
                    <a:pt x="18" y="0"/>
                    <a:pt x="18" y="0"/>
                  </a:cubicBezTo>
                  <a:cubicBezTo>
                    <a:pt x="17" y="10"/>
                    <a:pt x="17" y="24"/>
                    <a:pt x="17" y="39"/>
                  </a:cubicBezTo>
                  <a:cubicBezTo>
                    <a:pt x="17" y="56"/>
                    <a:pt x="17"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îṧľíde">
              <a:extLst>
                <a:ext uri="{FF2B5EF4-FFF2-40B4-BE49-F238E27FC236}">
                  <a16:creationId xmlns="" xmlns:a16="http://schemas.microsoft.com/office/drawing/2014/main" id="{A63E2E59-8B46-4984-8C6E-E44246C5F9ED}"/>
                </a:ext>
              </a:extLst>
            </p:cNvPr>
            <p:cNvSpPr/>
            <p:nvPr/>
          </p:nvSpPr>
          <p:spPr bwMode="auto">
            <a:xfrm>
              <a:off x="3481014" y="6135049"/>
              <a:ext cx="74512"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4" y="11"/>
                    <a:pt x="35" y="27"/>
                  </a:cubicBezTo>
                  <a:cubicBezTo>
                    <a:pt x="46" y="44"/>
                    <a:pt x="53" y="55"/>
                    <a:pt x="54" y="61"/>
                  </a:cubicBezTo>
                  <a:cubicBezTo>
                    <a:pt x="55" y="61"/>
                    <a:pt x="55" y="61"/>
                    <a:pt x="55" y="61"/>
                  </a:cubicBezTo>
                  <a:cubicBezTo>
                    <a:pt x="54" y="51"/>
                    <a:pt x="54" y="43"/>
                    <a:pt x="54" y="35"/>
                  </a:cubicBezTo>
                  <a:cubicBezTo>
                    <a:pt x="54" y="24"/>
                    <a:pt x="54" y="12"/>
                    <a:pt x="53" y="0"/>
                  </a:cubicBezTo>
                  <a:cubicBezTo>
                    <a:pt x="69" y="0"/>
                    <a:pt x="69" y="0"/>
                    <a:pt x="69" y="0"/>
                  </a:cubicBezTo>
                  <a:cubicBezTo>
                    <a:pt x="68" y="10"/>
                    <a:pt x="68" y="24"/>
                    <a:pt x="68" y="39"/>
                  </a:cubicBezTo>
                  <a:cubicBezTo>
                    <a:pt x="68" y="56"/>
                    <a:pt x="68"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ïṣḻïḍê">
              <a:extLst>
                <a:ext uri="{FF2B5EF4-FFF2-40B4-BE49-F238E27FC236}">
                  <a16:creationId xmlns="" xmlns:a16="http://schemas.microsoft.com/office/drawing/2014/main" id="{174416D8-8169-4DED-A2F3-9222FF7E9F59}"/>
                </a:ext>
              </a:extLst>
            </p:cNvPr>
            <p:cNvSpPr/>
            <p:nvPr/>
          </p:nvSpPr>
          <p:spPr bwMode="auto">
            <a:xfrm>
              <a:off x="3566404" y="6135049"/>
              <a:ext cx="87022" cy="89197"/>
            </a:xfrm>
            <a:custGeom>
              <a:avLst/>
              <a:gdLst>
                <a:gd name="T0" fmla="*/ 81 w 81"/>
                <a:gd name="T1" fmla="*/ 83 h 83"/>
                <a:gd name="T2" fmla="*/ 61 w 81"/>
                <a:gd name="T3" fmla="*/ 83 h 83"/>
                <a:gd name="T4" fmla="*/ 55 w 81"/>
                <a:gd name="T5" fmla="*/ 59 h 83"/>
                <a:gd name="T6" fmla="*/ 25 w 81"/>
                <a:gd name="T7" fmla="*/ 59 h 83"/>
                <a:gd name="T8" fmla="*/ 19 w 81"/>
                <a:gd name="T9" fmla="*/ 83 h 83"/>
                <a:gd name="T10" fmla="*/ 0 w 81"/>
                <a:gd name="T11" fmla="*/ 83 h 83"/>
                <a:gd name="T12" fmla="*/ 15 w 81"/>
                <a:gd name="T13" fmla="*/ 42 h 83"/>
                <a:gd name="T14" fmla="*/ 30 w 81"/>
                <a:gd name="T15" fmla="*/ 0 h 83"/>
                <a:gd name="T16" fmla="*/ 54 w 81"/>
                <a:gd name="T17" fmla="*/ 0 h 83"/>
                <a:gd name="T18" fmla="*/ 68 w 81"/>
                <a:gd name="T19" fmla="*/ 41 h 83"/>
                <a:gd name="T20" fmla="*/ 81 w 81"/>
                <a:gd name="T21" fmla="*/ 83 h 83"/>
                <a:gd name="T22" fmla="*/ 52 w 81"/>
                <a:gd name="T23" fmla="*/ 47 h 83"/>
                <a:gd name="T24" fmla="*/ 41 w 81"/>
                <a:gd name="T25" fmla="*/ 11 h 83"/>
                <a:gd name="T26" fmla="*/ 40 w 81"/>
                <a:gd name="T27" fmla="*/ 11 h 83"/>
                <a:gd name="T28" fmla="*/ 28 w 81"/>
                <a:gd name="T29" fmla="*/ 47 h 83"/>
                <a:gd name="T30" fmla="*/ 52 w 81"/>
                <a:gd name="T3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83">
                  <a:moveTo>
                    <a:pt x="81" y="83"/>
                  </a:moveTo>
                  <a:cubicBezTo>
                    <a:pt x="61" y="83"/>
                    <a:pt x="61" y="83"/>
                    <a:pt x="61" y="83"/>
                  </a:cubicBezTo>
                  <a:cubicBezTo>
                    <a:pt x="61" y="80"/>
                    <a:pt x="59" y="72"/>
                    <a:pt x="55" y="59"/>
                  </a:cubicBezTo>
                  <a:cubicBezTo>
                    <a:pt x="25" y="59"/>
                    <a:pt x="25" y="59"/>
                    <a:pt x="25" y="59"/>
                  </a:cubicBezTo>
                  <a:cubicBezTo>
                    <a:pt x="21" y="72"/>
                    <a:pt x="19" y="80"/>
                    <a:pt x="19" y="83"/>
                  </a:cubicBezTo>
                  <a:cubicBezTo>
                    <a:pt x="0" y="83"/>
                    <a:pt x="0" y="83"/>
                    <a:pt x="0" y="83"/>
                  </a:cubicBezTo>
                  <a:cubicBezTo>
                    <a:pt x="0" y="81"/>
                    <a:pt x="5" y="68"/>
                    <a:pt x="15" y="42"/>
                  </a:cubicBezTo>
                  <a:cubicBezTo>
                    <a:pt x="25" y="16"/>
                    <a:pt x="30" y="2"/>
                    <a:pt x="30" y="0"/>
                  </a:cubicBezTo>
                  <a:cubicBezTo>
                    <a:pt x="54" y="0"/>
                    <a:pt x="54" y="0"/>
                    <a:pt x="54" y="0"/>
                  </a:cubicBezTo>
                  <a:cubicBezTo>
                    <a:pt x="54" y="2"/>
                    <a:pt x="59" y="16"/>
                    <a:pt x="68" y="41"/>
                  </a:cubicBezTo>
                  <a:cubicBezTo>
                    <a:pt x="77" y="67"/>
                    <a:pt x="81" y="81"/>
                    <a:pt x="81" y="83"/>
                  </a:cubicBezTo>
                  <a:close/>
                  <a:moveTo>
                    <a:pt x="52" y="47"/>
                  </a:moveTo>
                  <a:cubicBezTo>
                    <a:pt x="44" y="25"/>
                    <a:pt x="41" y="13"/>
                    <a:pt x="41" y="11"/>
                  </a:cubicBezTo>
                  <a:cubicBezTo>
                    <a:pt x="40" y="11"/>
                    <a:pt x="40" y="11"/>
                    <a:pt x="40" y="11"/>
                  </a:cubicBezTo>
                  <a:cubicBezTo>
                    <a:pt x="40" y="13"/>
                    <a:pt x="36" y="25"/>
                    <a:pt x="28" y="47"/>
                  </a:cubicBezTo>
                  <a:lnTo>
                    <a:pt x="52" y="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îṥlídè">
              <a:extLst>
                <a:ext uri="{FF2B5EF4-FFF2-40B4-BE49-F238E27FC236}">
                  <a16:creationId xmlns="" xmlns:a16="http://schemas.microsoft.com/office/drawing/2014/main" id="{29BED13F-A54B-45C5-B2C7-7DB69DDBC3B5}"/>
                </a:ext>
              </a:extLst>
            </p:cNvPr>
            <p:cNvSpPr/>
            <p:nvPr/>
          </p:nvSpPr>
          <p:spPr bwMode="auto">
            <a:xfrm>
              <a:off x="3664303" y="6135049"/>
              <a:ext cx="74512"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4" y="11"/>
                    <a:pt x="35" y="27"/>
                  </a:cubicBezTo>
                  <a:cubicBezTo>
                    <a:pt x="46" y="44"/>
                    <a:pt x="53" y="55"/>
                    <a:pt x="54" y="61"/>
                  </a:cubicBezTo>
                  <a:cubicBezTo>
                    <a:pt x="55" y="61"/>
                    <a:pt x="55" y="61"/>
                    <a:pt x="55" y="61"/>
                  </a:cubicBezTo>
                  <a:cubicBezTo>
                    <a:pt x="54" y="51"/>
                    <a:pt x="54" y="43"/>
                    <a:pt x="54" y="35"/>
                  </a:cubicBezTo>
                  <a:cubicBezTo>
                    <a:pt x="54" y="24"/>
                    <a:pt x="53" y="12"/>
                    <a:pt x="53" y="0"/>
                  </a:cubicBezTo>
                  <a:cubicBezTo>
                    <a:pt x="69" y="0"/>
                    <a:pt x="69" y="0"/>
                    <a:pt x="69" y="0"/>
                  </a:cubicBezTo>
                  <a:cubicBezTo>
                    <a:pt x="68" y="10"/>
                    <a:pt x="68" y="24"/>
                    <a:pt x="68" y="39"/>
                  </a:cubicBezTo>
                  <a:cubicBezTo>
                    <a:pt x="68" y="56"/>
                    <a:pt x="68"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ïś1íḋê">
              <a:extLst>
                <a:ext uri="{FF2B5EF4-FFF2-40B4-BE49-F238E27FC236}">
                  <a16:creationId xmlns="" xmlns:a16="http://schemas.microsoft.com/office/drawing/2014/main" id="{CB1C27BB-FAAA-4411-9E04-6581EA7597ED}"/>
                </a:ext>
              </a:extLst>
            </p:cNvPr>
            <p:cNvSpPr/>
            <p:nvPr/>
          </p:nvSpPr>
          <p:spPr bwMode="auto">
            <a:xfrm>
              <a:off x="3753500" y="6132874"/>
              <a:ext cx="69074" cy="93548"/>
            </a:xfrm>
            <a:custGeom>
              <a:avLst/>
              <a:gdLst>
                <a:gd name="T0" fmla="*/ 64 w 64"/>
                <a:gd name="T1" fmla="*/ 70 h 87"/>
                <a:gd name="T2" fmla="*/ 63 w 64"/>
                <a:gd name="T3" fmla="*/ 85 h 87"/>
                <a:gd name="T4" fmla="*/ 45 w 64"/>
                <a:gd name="T5" fmla="*/ 87 h 87"/>
                <a:gd name="T6" fmla="*/ 12 w 64"/>
                <a:gd name="T7" fmla="*/ 75 h 87"/>
                <a:gd name="T8" fmla="*/ 0 w 64"/>
                <a:gd name="T9" fmla="*/ 45 h 87"/>
                <a:gd name="T10" fmla="*/ 12 w 64"/>
                <a:gd name="T11" fmla="*/ 14 h 87"/>
                <a:gd name="T12" fmla="*/ 46 w 64"/>
                <a:gd name="T13" fmla="*/ 0 h 87"/>
                <a:gd name="T14" fmla="*/ 61 w 64"/>
                <a:gd name="T15" fmla="*/ 2 h 87"/>
                <a:gd name="T16" fmla="*/ 58 w 64"/>
                <a:gd name="T17" fmla="*/ 17 h 87"/>
                <a:gd name="T18" fmla="*/ 44 w 64"/>
                <a:gd name="T19" fmla="*/ 15 h 87"/>
                <a:gd name="T20" fmla="*/ 25 w 64"/>
                <a:gd name="T21" fmla="*/ 23 h 87"/>
                <a:gd name="T22" fmla="*/ 18 w 64"/>
                <a:gd name="T23" fmla="*/ 43 h 87"/>
                <a:gd name="T24" fmla="*/ 26 w 64"/>
                <a:gd name="T25" fmla="*/ 64 h 87"/>
                <a:gd name="T26" fmla="*/ 47 w 64"/>
                <a:gd name="T27" fmla="*/ 73 h 87"/>
                <a:gd name="T28" fmla="*/ 64 w 64"/>
                <a:gd name="T29"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87">
                  <a:moveTo>
                    <a:pt x="64" y="70"/>
                  </a:moveTo>
                  <a:cubicBezTo>
                    <a:pt x="63" y="85"/>
                    <a:pt x="63" y="85"/>
                    <a:pt x="63" y="85"/>
                  </a:cubicBezTo>
                  <a:cubicBezTo>
                    <a:pt x="57" y="86"/>
                    <a:pt x="51" y="87"/>
                    <a:pt x="45" y="87"/>
                  </a:cubicBezTo>
                  <a:cubicBezTo>
                    <a:pt x="30" y="87"/>
                    <a:pt x="19" y="83"/>
                    <a:pt x="12" y="75"/>
                  </a:cubicBezTo>
                  <a:cubicBezTo>
                    <a:pt x="4" y="67"/>
                    <a:pt x="0" y="57"/>
                    <a:pt x="0" y="45"/>
                  </a:cubicBezTo>
                  <a:cubicBezTo>
                    <a:pt x="0" y="33"/>
                    <a:pt x="4" y="23"/>
                    <a:pt x="12" y="14"/>
                  </a:cubicBezTo>
                  <a:cubicBezTo>
                    <a:pt x="20" y="5"/>
                    <a:pt x="32" y="0"/>
                    <a:pt x="46" y="0"/>
                  </a:cubicBezTo>
                  <a:cubicBezTo>
                    <a:pt x="51" y="0"/>
                    <a:pt x="56" y="1"/>
                    <a:pt x="61" y="2"/>
                  </a:cubicBezTo>
                  <a:cubicBezTo>
                    <a:pt x="58" y="17"/>
                    <a:pt x="58" y="17"/>
                    <a:pt x="58" y="17"/>
                  </a:cubicBezTo>
                  <a:cubicBezTo>
                    <a:pt x="53" y="15"/>
                    <a:pt x="48" y="15"/>
                    <a:pt x="44" y="15"/>
                  </a:cubicBezTo>
                  <a:cubicBezTo>
                    <a:pt x="35" y="15"/>
                    <a:pt x="29" y="17"/>
                    <a:pt x="25" y="23"/>
                  </a:cubicBezTo>
                  <a:cubicBezTo>
                    <a:pt x="20" y="28"/>
                    <a:pt x="18" y="35"/>
                    <a:pt x="18" y="43"/>
                  </a:cubicBezTo>
                  <a:cubicBezTo>
                    <a:pt x="18" y="51"/>
                    <a:pt x="21" y="58"/>
                    <a:pt x="26" y="64"/>
                  </a:cubicBezTo>
                  <a:cubicBezTo>
                    <a:pt x="31" y="70"/>
                    <a:pt x="38" y="73"/>
                    <a:pt x="47" y="73"/>
                  </a:cubicBezTo>
                  <a:cubicBezTo>
                    <a:pt x="52" y="73"/>
                    <a:pt x="58" y="72"/>
                    <a:pt x="64" y="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îṣľiḋê">
              <a:extLst>
                <a:ext uri="{FF2B5EF4-FFF2-40B4-BE49-F238E27FC236}">
                  <a16:creationId xmlns="" xmlns:a16="http://schemas.microsoft.com/office/drawing/2014/main" id="{0455ED9C-0509-43D8-B0E8-22E384ED67E6}"/>
                </a:ext>
              </a:extLst>
            </p:cNvPr>
            <p:cNvSpPr/>
            <p:nvPr/>
          </p:nvSpPr>
          <p:spPr bwMode="auto">
            <a:xfrm>
              <a:off x="3836715" y="6135049"/>
              <a:ext cx="59284" cy="89197"/>
            </a:xfrm>
            <a:custGeom>
              <a:avLst/>
              <a:gdLst>
                <a:gd name="T0" fmla="*/ 55 w 55"/>
                <a:gd name="T1" fmla="*/ 69 h 83"/>
                <a:gd name="T2" fmla="*/ 54 w 55"/>
                <a:gd name="T3" fmla="*/ 83 h 83"/>
                <a:gd name="T4" fmla="*/ 0 w 55"/>
                <a:gd name="T5" fmla="*/ 83 h 83"/>
                <a:gd name="T6" fmla="*/ 1 w 55"/>
                <a:gd name="T7" fmla="*/ 39 h 83"/>
                <a:gd name="T8" fmla="*/ 0 w 55"/>
                <a:gd name="T9" fmla="*/ 0 h 83"/>
                <a:gd name="T10" fmla="*/ 52 w 55"/>
                <a:gd name="T11" fmla="*/ 0 h 83"/>
                <a:gd name="T12" fmla="*/ 51 w 55"/>
                <a:gd name="T13" fmla="*/ 14 h 83"/>
                <a:gd name="T14" fmla="*/ 16 w 55"/>
                <a:gd name="T15" fmla="*/ 13 h 83"/>
                <a:gd name="T16" fmla="*/ 17 w 55"/>
                <a:gd name="T17" fmla="*/ 34 h 83"/>
                <a:gd name="T18" fmla="*/ 46 w 55"/>
                <a:gd name="T19" fmla="*/ 33 h 83"/>
                <a:gd name="T20" fmla="*/ 46 w 55"/>
                <a:gd name="T21" fmla="*/ 46 h 83"/>
                <a:gd name="T22" fmla="*/ 17 w 55"/>
                <a:gd name="T23" fmla="*/ 46 h 83"/>
                <a:gd name="T24" fmla="*/ 18 w 55"/>
                <a:gd name="T25" fmla="*/ 70 h 83"/>
                <a:gd name="T26" fmla="*/ 55 w 55"/>
                <a:gd name="T27"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3">
                  <a:moveTo>
                    <a:pt x="55" y="69"/>
                  </a:moveTo>
                  <a:cubicBezTo>
                    <a:pt x="54" y="83"/>
                    <a:pt x="54" y="83"/>
                    <a:pt x="54" y="83"/>
                  </a:cubicBezTo>
                  <a:cubicBezTo>
                    <a:pt x="0" y="83"/>
                    <a:pt x="0" y="83"/>
                    <a:pt x="0" y="83"/>
                  </a:cubicBezTo>
                  <a:cubicBezTo>
                    <a:pt x="0" y="70"/>
                    <a:pt x="1" y="56"/>
                    <a:pt x="1" y="39"/>
                  </a:cubicBezTo>
                  <a:cubicBezTo>
                    <a:pt x="1" y="24"/>
                    <a:pt x="0" y="11"/>
                    <a:pt x="0" y="0"/>
                  </a:cubicBezTo>
                  <a:cubicBezTo>
                    <a:pt x="52" y="0"/>
                    <a:pt x="52" y="0"/>
                    <a:pt x="52" y="0"/>
                  </a:cubicBezTo>
                  <a:cubicBezTo>
                    <a:pt x="51" y="14"/>
                    <a:pt x="51" y="14"/>
                    <a:pt x="51" y="14"/>
                  </a:cubicBezTo>
                  <a:cubicBezTo>
                    <a:pt x="38" y="13"/>
                    <a:pt x="27" y="13"/>
                    <a:pt x="16" y="13"/>
                  </a:cubicBezTo>
                  <a:cubicBezTo>
                    <a:pt x="17" y="19"/>
                    <a:pt x="17" y="26"/>
                    <a:pt x="17" y="34"/>
                  </a:cubicBezTo>
                  <a:cubicBezTo>
                    <a:pt x="26" y="34"/>
                    <a:pt x="35" y="33"/>
                    <a:pt x="46" y="33"/>
                  </a:cubicBezTo>
                  <a:cubicBezTo>
                    <a:pt x="46" y="46"/>
                    <a:pt x="46" y="46"/>
                    <a:pt x="46" y="46"/>
                  </a:cubicBezTo>
                  <a:cubicBezTo>
                    <a:pt x="36" y="46"/>
                    <a:pt x="26" y="46"/>
                    <a:pt x="17" y="46"/>
                  </a:cubicBezTo>
                  <a:cubicBezTo>
                    <a:pt x="17" y="54"/>
                    <a:pt x="17" y="63"/>
                    <a:pt x="18" y="70"/>
                  </a:cubicBezTo>
                  <a:cubicBezTo>
                    <a:pt x="29" y="70"/>
                    <a:pt x="42" y="70"/>
                    <a:pt x="55"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isļíḓé">
              <a:extLst>
                <a:ext uri="{FF2B5EF4-FFF2-40B4-BE49-F238E27FC236}">
                  <a16:creationId xmlns="" xmlns:a16="http://schemas.microsoft.com/office/drawing/2014/main" id="{55915AFD-FA24-418E-9E9F-F6D2E8B81972}"/>
                </a:ext>
              </a:extLst>
            </p:cNvPr>
            <p:cNvSpPr/>
            <p:nvPr/>
          </p:nvSpPr>
          <p:spPr bwMode="auto">
            <a:xfrm>
              <a:off x="3932439" y="6135049"/>
              <a:ext cx="87566" cy="89197"/>
            </a:xfrm>
            <a:custGeom>
              <a:avLst/>
              <a:gdLst>
                <a:gd name="T0" fmla="*/ 81 w 81"/>
                <a:gd name="T1" fmla="*/ 83 h 83"/>
                <a:gd name="T2" fmla="*/ 61 w 81"/>
                <a:gd name="T3" fmla="*/ 83 h 83"/>
                <a:gd name="T4" fmla="*/ 55 w 81"/>
                <a:gd name="T5" fmla="*/ 59 h 83"/>
                <a:gd name="T6" fmla="*/ 25 w 81"/>
                <a:gd name="T7" fmla="*/ 59 h 83"/>
                <a:gd name="T8" fmla="*/ 19 w 81"/>
                <a:gd name="T9" fmla="*/ 83 h 83"/>
                <a:gd name="T10" fmla="*/ 0 w 81"/>
                <a:gd name="T11" fmla="*/ 83 h 83"/>
                <a:gd name="T12" fmla="*/ 15 w 81"/>
                <a:gd name="T13" fmla="*/ 42 h 83"/>
                <a:gd name="T14" fmla="*/ 30 w 81"/>
                <a:gd name="T15" fmla="*/ 0 h 83"/>
                <a:gd name="T16" fmla="*/ 54 w 81"/>
                <a:gd name="T17" fmla="*/ 0 h 83"/>
                <a:gd name="T18" fmla="*/ 68 w 81"/>
                <a:gd name="T19" fmla="*/ 41 h 83"/>
                <a:gd name="T20" fmla="*/ 81 w 81"/>
                <a:gd name="T21" fmla="*/ 83 h 83"/>
                <a:gd name="T22" fmla="*/ 52 w 81"/>
                <a:gd name="T23" fmla="*/ 47 h 83"/>
                <a:gd name="T24" fmla="*/ 41 w 81"/>
                <a:gd name="T25" fmla="*/ 11 h 83"/>
                <a:gd name="T26" fmla="*/ 40 w 81"/>
                <a:gd name="T27" fmla="*/ 11 h 83"/>
                <a:gd name="T28" fmla="*/ 28 w 81"/>
                <a:gd name="T29" fmla="*/ 47 h 83"/>
                <a:gd name="T30" fmla="*/ 52 w 81"/>
                <a:gd name="T3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83">
                  <a:moveTo>
                    <a:pt x="81" y="83"/>
                  </a:moveTo>
                  <a:cubicBezTo>
                    <a:pt x="61" y="83"/>
                    <a:pt x="61" y="83"/>
                    <a:pt x="61" y="83"/>
                  </a:cubicBezTo>
                  <a:cubicBezTo>
                    <a:pt x="61" y="80"/>
                    <a:pt x="59" y="72"/>
                    <a:pt x="55" y="59"/>
                  </a:cubicBezTo>
                  <a:cubicBezTo>
                    <a:pt x="25" y="59"/>
                    <a:pt x="25" y="59"/>
                    <a:pt x="25" y="59"/>
                  </a:cubicBezTo>
                  <a:cubicBezTo>
                    <a:pt x="21" y="72"/>
                    <a:pt x="19" y="80"/>
                    <a:pt x="19" y="83"/>
                  </a:cubicBezTo>
                  <a:cubicBezTo>
                    <a:pt x="0" y="83"/>
                    <a:pt x="0" y="83"/>
                    <a:pt x="0" y="83"/>
                  </a:cubicBezTo>
                  <a:cubicBezTo>
                    <a:pt x="0" y="81"/>
                    <a:pt x="5" y="68"/>
                    <a:pt x="15" y="42"/>
                  </a:cubicBezTo>
                  <a:cubicBezTo>
                    <a:pt x="25" y="16"/>
                    <a:pt x="30" y="2"/>
                    <a:pt x="30" y="0"/>
                  </a:cubicBezTo>
                  <a:cubicBezTo>
                    <a:pt x="54" y="0"/>
                    <a:pt x="54" y="0"/>
                    <a:pt x="54" y="0"/>
                  </a:cubicBezTo>
                  <a:cubicBezTo>
                    <a:pt x="54" y="2"/>
                    <a:pt x="59" y="16"/>
                    <a:pt x="68" y="41"/>
                  </a:cubicBezTo>
                  <a:cubicBezTo>
                    <a:pt x="77" y="67"/>
                    <a:pt x="81" y="81"/>
                    <a:pt x="81" y="83"/>
                  </a:cubicBezTo>
                  <a:close/>
                  <a:moveTo>
                    <a:pt x="52" y="47"/>
                  </a:moveTo>
                  <a:cubicBezTo>
                    <a:pt x="44" y="25"/>
                    <a:pt x="41" y="13"/>
                    <a:pt x="41" y="11"/>
                  </a:cubicBezTo>
                  <a:cubicBezTo>
                    <a:pt x="40" y="11"/>
                    <a:pt x="40" y="11"/>
                    <a:pt x="40" y="11"/>
                  </a:cubicBezTo>
                  <a:cubicBezTo>
                    <a:pt x="40" y="13"/>
                    <a:pt x="36" y="25"/>
                    <a:pt x="28" y="47"/>
                  </a:cubicBezTo>
                  <a:lnTo>
                    <a:pt x="52" y="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iŝľîḍê">
              <a:extLst>
                <a:ext uri="{FF2B5EF4-FFF2-40B4-BE49-F238E27FC236}">
                  <a16:creationId xmlns="" xmlns:a16="http://schemas.microsoft.com/office/drawing/2014/main" id="{C8153B25-3E38-45A2-8784-A1A7CD17450B}"/>
                </a:ext>
              </a:extLst>
            </p:cNvPr>
            <p:cNvSpPr/>
            <p:nvPr/>
          </p:nvSpPr>
          <p:spPr bwMode="auto">
            <a:xfrm>
              <a:off x="4030882" y="6135049"/>
              <a:ext cx="73968" cy="89197"/>
            </a:xfrm>
            <a:custGeom>
              <a:avLst/>
              <a:gdLst>
                <a:gd name="T0" fmla="*/ 69 w 69"/>
                <a:gd name="T1" fmla="*/ 83 h 83"/>
                <a:gd name="T2" fmla="*/ 53 w 69"/>
                <a:gd name="T3" fmla="*/ 83 h 83"/>
                <a:gd name="T4" fmla="*/ 36 w 69"/>
                <a:gd name="T5" fmla="*/ 55 h 83"/>
                <a:gd name="T6" fmla="*/ 15 w 69"/>
                <a:gd name="T7" fmla="*/ 19 h 83"/>
                <a:gd name="T8" fmla="*/ 14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5 w 69"/>
                <a:gd name="T25" fmla="*/ 61 h 83"/>
                <a:gd name="T26" fmla="*/ 56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6" y="55"/>
                  </a:cubicBezTo>
                  <a:cubicBezTo>
                    <a:pt x="23" y="38"/>
                    <a:pt x="16" y="26"/>
                    <a:pt x="15" y="19"/>
                  </a:cubicBezTo>
                  <a:cubicBezTo>
                    <a:pt x="14" y="19"/>
                    <a:pt x="14" y="19"/>
                    <a:pt x="14" y="19"/>
                  </a:cubicBezTo>
                  <a:cubicBezTo>
                    <a:pt x="15"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5" y="11"/>
                    <a:pt x="35" y="27"/>
                  </a:cubicBezTo>
                  <a:cubicBezTo>
                    <a:pt x="46" y="44"/>
                    <a:pt x="53" y="55"/>
                    <a:pt x="55" y="61"/>
                  </a:cubicBezTo>
                  <a:cubicBezTo>
                    <a:pt x="56" y="61"/>
                    <a:pt x="56" y="61"/>
                    <a:pt x="56" y="61"/>
                  </a:cubicBezTo>
                  <a:cubicBezTo>
                    <a:pt x="54" y="51"/>
                    <a:pt x="54" y="43"/>
                    <a:pt x="54" y="35"/>
                  </a:cubicBezTo>
                  <a:cubicBezTo>
                    <a:pt x="54" y="24"/>
                    <a:pt x="54" y="12"/>
                    <a:pt x="53" y="0"/>
                  </a:cubicBezTo>
                  <a:cubicBezTo>
                    <a:pt x="69" y="0"/>
                    <a:pt x="69" y="0"/>
                    <a:pt x="69" y="0"/>
                  </a:cubicBezTo>
                  <a:cubicBezTo>
                    <a:pt x="69" y="10"/>
                    <a:pt x="68" y="24"/>
                    <a:pt x="68" y="39"/>
                  </a:cubicBezTo>
                  <a:cubicBezTo>
                    <a:pt x="68" y="56"/>
                    <a:pt x="69"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îSḻiḍê">
              <a:extLst>
                <a:ext uri="{FF2B5EF4-FFF2-40B4-BE49-F238E27FC236}">
                  <a16:creationId xmlns="" xmlns:a16="http://schemas.microsoft.com/office/drawing/2014/main" id="{DA37D587-307A-4AE7-A3E6-B3D15D0B51F1}"/>
                </a:ext>
              </a:extLst>
            </p:cNvPr>
            <p:cNvSpPr/>
            <p:nvPr/>
          </p:nvSpPr>
          <p:spPr bwMode="auto">
            <a:xfrm>
              <a:off x="4125518" y="6133961"/>
              <a:ext cx="75600" cy="91373"/>
            </a:xfrm>
            <a:custGeom>
              <a:avLst/>
              <a:gdLst>
                <a:gd name="T0" fmla="*/ 70 w 70"/>
                <a:gd name="T1" fmla="*/ 39 h 85"/>
                <a:gd name="T2" fmla="*/ 58 w 70"/>
                <a:gd name="T3" fmla="*/ 71 h 85"/>
                <a:gd name="T4" fmla="*/ 26 w 70"/>
                <a:gd name="T5" fmla="*/ 85 h 85"/>
                <a:gd name="T6" fmla="*/ 0 w 70"/>
                <a:gd name="T7" fmla="*/ 84 h 85"/>
                <a:gd name="T8" fmla="*/ 0 w 70"/>
                <a:gd name="T9" fmla="*/ 40 h 85"/>
                <a:gd name="T10" fmla="*/ 0 w 70"/>
                <a:gd name="T11" fmla="*/ 1 h 85"/>
                <a:gd name="T12" fmla="*/ 11 w 70"/>
                <a:gd name="T13" fmla="*/ 1 h 85"/>
                <a:gd name="T14" fmla="*/ 19 w 70"/>
                <a:gd name="T15" fmla="*/ 0 h 85"/>
                <a:gd name="T16" fmla="*/ 26 w 70"/>
                <a:gd name="T17" fmla="*/ 0 h 85"/>
                <a:gd name="T18" fmla="*/ 60 w 70"/>
                <a:gd name="T19" fmla="*/ 12 h 85"/>
                <a:gd name="T20" fmla="*/ 70 w 70"/>
                <a:gd name="T21" fmla="*/ 39 h 85"/>
                <a:gd name="T22" fmla="*/ 53 w 70"/>
                <a:gd name="T23" fmla="*/ 42 h 85"/>
                <a:gd name="T24" fmla="*/ 45 w 70"/>
                <a:gd name="T25" fmla="*/ 22 h 85"/>
                <a:gd name="T26" fmla="*/ 23 w 70"/>
                <a:gd name="T27" fmla="*/ 13 h 85"/>
                <a:gd name="T28" fmla="*/ 16 w 70"/>
                <a:gd name="T29" fmla="*/ 14 h 85"/>
                <a:gd name="T30" fmla="*/ 17 w 70"/>
                <a:gd name="T31" fmla="*/ 40 h 85"/>
                <a:gd name="T32" fmla="*/ 17 w 70"/>
                <a:gd name="T33" fmla="*/ 71 h 85"/>
                <a:gd name="T34" fmla="*/ 26 w 70"/>
                <a:gd name="T35" fmla="*/ 72 h 85"/>
                <a:gd name="T36" fmla="*/ 46 w 70"/>
                <a:gd name="T37" fmla="*/ 63 h 85"/>
                <a:gd name="T38" fmla="*/ 53 w 70"/>
                <a:gd name="T39"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70" y="39"/>
                  </a:moveTo>
                  <a:cubicBezTo>
                    <a:pt x="70" y="52"/>
                    <a:pt x="66" y="62"/>
                    <a:pt x="58" y="71"/>
                  </a:cubicBezTo>
                  <a:cubicBezTo>
                    <a:pt x="51" y="80"/>
                    <a:pt x="40" y="85"/>
                    <a:pt x="26" y="85"/>
                  </a:cubicBezTo>
                  <a:cubicBezTo>
                    <a:pt x="19" y="85"/>
                    <a:pt x="11" y="85"/>
                    <a:pt x="0" y="84"/>
                  </a:cubicBezTo>
                  <a:cubicBezTo>
                    <a:pt x="0" y="71"/>
                    <a:pt x="0" y="57"/>
                    <a:pt x="0" y="40"/>
                  </a:cubicBezTo>
                  <a:cubicBezTo>
                    <a:pt x="0" y="25"/>
                    <a:pt x="0" y="12"/>
                    <a:pt x="0" y="1"/>
                  </a:cubicBezTo>
                  <a:cubicBezTo>
                    <a:pt x="11" y="1"/>
                    <a:pt x="11" y="1"/>
                    <a:pt x="11" y="1"/>
                  </a:cubicBezTo>
                  <a:cubicBezTo>
                    <a:pt x="13" y="1"/>
                    <a:pt x="15" y="1"/>
                    <a:pt x="19" y="0"/>
                  </a:cubicBezTo>
                  <a:cubicBezTo>
                    <a:pt x="23" y="0"/>
                    <a:pt x="25" y="0"/>
                    <a:pt x="26" y="0"/>
                  </a:cubicBezTo>
                  <a:cubicBezTo>
                    <a:pt x="42" y="0"/>
                    <a:pt x="53" y="4"/>
                    <a:pt x="60" y="12"/>
                  </a:cubicBezTo>
                  <a:cubicBezTo>
                    <a:pt x="67" y="19"/>
                    <a:pt x="70" y="29"/>
                    <a:pt x="70" y="39"/>
                  </a:cubicBezTo>
                  <a:close/>
                  <a:moveTo>
                    <a:pt x="53" y="42"/>
                  </a:moveTo>
                  <a:cubicBezTo>
                    <a:pt x="53" y="34"/>
                    <a:pt x="50" y="27"/>
                    <a:pt x="45" y="22"/>
                  </a:cubicBezTo>
                  <a:cubicBezTo>
                    <a:pt x="41" y="16"/>
                    <a:pt x="33" y="13"/>
                    <a:pt x="23" y="13"/>
                  </a:cubicBezTo>
                  <a:cubicBezTo>
                    <a:pt x="22" y="13"/>
                    <a:pt x="19" y="13"/>
                    <a:pt x="16" y="14"/>
                  </a:cubicBezTo>
                  <a:cubicBezTo>
                    <a:pt x="16" y="22"/>
                    <a:pt x="17" y="31"/>
                    <a:pt x="17" y="40"/>
                  </a:cubicBezTo>
                  <a:cubicBezTo>
                    <a:pt x="17" y="51"/>
                    <a:pt x="17" y="61"/>
                    <a:pt x="17" y="71"/>
                  </a:cubicBezTo>
                  <a:cubicBezTo>
                    <a:pt x="20" y="71"/>
                    <a:pt x="23" y="72"/>
                    <a:pt x="26" y="72"/>
                  </a:cubicBezTo>
                  <a:cubicBezTo>
                    <a:pt x="35" y="72"/>
                    <a:pt x="42" y="69"/>
                    <a:pt x="46" y="63"/>
                  </a:cubicBezTo>
                  <a:cubicBezTo>
                    <a:pt x="50" y="57"/>
                    <a:pt x="53" y="50"/>
                    <a:pt x="53"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ïSḷíḋe">
              <a:extLst>
                <a:ext uri="{FF2B5EF4-FFF2-40B4-BE49-F238E27FC236}">
                  <a16:creationId xmlns="" xmlns:a16="http://schemas.microsoft.com/office/drawing/2014/main" id="{1CC5DF2D-CC4D-41E4-BB8E-75DA29C5D4A5}"/>
                </a:ext>
              </a:extLst>
            </p:cNvPr>
            <p:cNvSpPr/>
            <p:nvPr/>
          </p:nvSpPr>
          <p:spPr bwMode="auto">
            <a:xfrm>
              <a:off x="4247348" y="6135049"/>
              <a:ext cx="59284" cy="89197"/>
            </a:xfrm>
            <a:custGeom>
              <a:avLst/>
              <a:gdLst>
                <a:gd name="T0" fmla="*/ 55 w 55"/>
                <a:gd name="T1" fmla="*/ 69 h 83"/>
                <a:gd name="T2" fmla="*/ 54 w 55"/>
                <a:gd name="T3" fmla="*/ 83 h 83"/>
                <a:gd name="T4" fmla="*/ 0 w 55"/>
                <a:gd name="T5" fmla="*/ 83 h 83"/>
                <a:gd name="T6" fmla="*/ 1 w 55"/>
                <a:gd name="T7" fmla="*/ 39 h 83"/>
                <a:gd name="T8" fmla="*/ 0 w 55"/>
                <a:gd name="T9" fmla="*/ 0 h 83"/>
                <a:gd name="T10" fmla="*/ 52 w 55"/>
                <a:gd name="T11" fmla="*/ 0 h 83"/>
                <a:gd name="T12" fmla="*/ 51 w 55"/>
                <a:gd name="T13" fmla="*/ 14 h 83"/>
                <a:gd name="T14" fmla="*/ 16 w 55"/>
                <a:gd name="T15" fmla="*/ 13 h 83"/>
                <a:gd name="T16" fmla="*/ 17 w 55"/>
                <a:gd name="T17" fmla="*/ 34 h 83"/>
                <a:gd name="T18" fmla="*/ 46 w 55"/>
                <a:gd name="T19" fmla="*/ 33 h 83"/>
                <a:gd name="T20" fmla="*/ 46 w 55"/>
                <a:gd name="T21" fmla="*/ 46 h 83"/>
                <a:gd name="T22" fmla="*/ 17 w 55"/>
                <a:gd name="T23" fmla="*/ 46 h 83"/>
                <a:gd name="T24" fmla="*/ 17 w 55"/>
                <a:gd name="T25" fmla="*/ 70 h 83"/>
                <a:gd name="T26" fmla="*/ 55 w 55"/>
                <a:gd name="T27"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3">
                  <a:moveTo>
                    <a:pt x="55" y="69"/>
                  </a:moveTo>
                  <a:cubicBezTo>
                    <a:pt x="54" y="83"/>
                    <a:pt x="54" y="83"/>
                    <a:pt x="54" y="83"/>
                  </a:cubicBezTo>
                  <a:cubicBezTo>
                    <a:pt x="0" y="83"/>
                    <a:pt x="0" y="83"/>
                    <a:pt x="0" y="83"/>
                  </a:cubicBezTo>
                  <a:cubicBezTo>
                    <a:pt x="0" y="70"/>
                    <a:pt x="1" y="56"/>
                    <a:pt x="1" y="39"/>
                  </a:cubicBezTo>
                  <a:cubicBezTo>
                    <a:pt x="1" y="24"/>
                    <a:pt x="0" y="11"/>
                    <a:pt x="0" y="0"/>
                  </a:cubicBezTo>
                  <a:cubicBezTo>
                    <a:pt x="52" y="0"/>
                    <a:pt x="52" y="0"/>
                    <a:pt x="52" y="0"/>
                  </a:cubicBezTo>
                  <a:cubicBezTo>
                    <a:pt x="51" y="14"/>
                    <a:pt x="51" y="14"/>
                    <a:pt x="51" y="14"/>
                  </a:cubicBezTo>
                  <a:cubicBezTo>
                    <a:pt x="38" y="13"/>
                    <a:pt x="27" y="13"/>
                    <a:pt x="16" y="13"/>
                  </a:cubicBezTo>
                  <a:cubicBezTo>
                    <a:pt x="17" y="19"/>
                    <a:pt x="17" y="26"/>
                    <a:pt x="17" y="34"/>
                  </a:cubicBezTo>
                  <a:cubicBezTo>
                    <a:pt x="26" y="34"/>
                    <a:pt x="35" y="33"/>
                    <a:pt x="46" y="33"/>
                  </a:cubicBezTo>
                  <a:cubicBezTo>
                    <a:pt x="46" y="46"/>
                    <a:pt x="46" y="46"/>
                    <a:pt x="46" y="46"/>
                  </a:cubicBezTo>
                  <a:cubicBezTo>
                    <a:pt x="36" y="46"/>
                    <a:pt x="26" y="46"/>
                    <a:pt x="17" y="46"/>
                  </a:cubicBezTo>
                  <a:cubicBezTo>
                    <a:pt x="17" y="54"/>
                    <a:pt x="17" y="63"/>
                    <a:pt x="17" y="70"/>
                  </a:cubicBezTo>
                  <a:cubicBezTo>
                    <a:pt x="29" y="70"/>
                    <a:pt x="42" y="70"/>
                    <a:pt x="55"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ïśľîḑè">
              <a:extLst>
                <a:ext uri="{FF2B5EF4-FFF2-40B4-BE49-F238E27FC236}">
                  <a16:creationId xmlns="" xmlns:a16="http://schemas.microsoft.com/office/drawing/2014/main" id="{33E02BFC-E569-49E8-A6EE-0029F47AD1C5}"/>
                </a:ext>
              </a:extLst>
            </p:cNvPr>
            <p:cNvSpPr/>
            <p:nvPr/>
          </p:nvSpPr>
          <p:spPr bwMode="auto">
            <a:xfrm>
              <a:off x="4317510" y="6132874"/>
              <a:ext cx="69074" cy="93548"/>
            </a:xfrm>
            <a:custGeom>
              <a:avLst/>
              <a:gdLst>
                <a:gd name="T0" fmla="*/ 64 w 64"/>
                <a:gd name="T1" fmla="*/ 70 h 87"/>
                <a:gd name="T2" fmla="*/ 63 w 64"/>
                <a:gd name="T3" fmla="*/ 85 h 87"/>
                <a:gd name="T4" fmla="*/ 45 w 64"/>
                <a:gd name="T5" fmla="*/ 87 h 87"/>
                <a:gd name="T6" fmla="*/ 11 w 64"/>
                <a:gd name="T7" fmla="*/ 75 h 87"/>
                <a:gd name="T8" fmla="*/ 0 w 64"/>
                <a:gd name="T9" fmla="*/ 45 h 87"/>
                <a:gd name="T10" fmla="*/ 12 w 64"/>
                <a:gd name="T11" fmla="*/ 14 h 87"/>
                <a:gd name="T12" fmla="*/ 45 w 64"/>
                <a:gd name="T13" fmla="*/ 0 h 87"/>
                <a:gd name="T14" fmla="*/ 60 w 64"/>
                <a:gd name="T15" fmla="*/ 2 h 87"/>
                <a:gd name="T16" fmla="*/ 58 w 64"/>
                <a:gd name="T17" fmla="*/ 17 h 87"/>
                <a:gd name="T18" fmla="*/ 43 w 64"/>
                <a:gd name="T19" fmla="*/ 15 h 87"/>
                <a:gd name="T20" fmla="*/ 24 w 64"/>
                <a:gd name="T21" fmla="*/ 23 h 87"/>
                <a:gd name="T22" fmla="*/ 18 w 64"/>
                <a:gd name="T23" fmla="*/ 43 h 87"/>
                <a:gd name="T24" fmla="*/ 25 w 64"/>
                <a:gd name="T25" fmla="*/ 64 h 87"/>
                <a:gd name="T26" fmla="*/ 46 w 64"/>
                <a:gd name="T27" fmla="*/ 73 h 87"/>
                <a:gd name="T28" fmla="*/ 64 w 64"/>
                <a:gd name="T29"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87">
                  <a:moveTo>
                    <a:pt x="64" y="70"/>
                  </a:moveTo>
                  <a:cubicBezTo>
                    <a:pt x="63" y="85"/>
                    <a:pt x="63" y="85"/>
                    <a:pt x="63" y="85"/>
                  </a:cubicBezTo>
                  <a:cubicBezTo>
                    <a:pt x="57" y="86"/>
                    <a:pt x="51" y="87"/>
                    <a:pt x="45" y="87"/>
                  </a:cubicBezTo>
                  <a:cubicBezTo>
                    <a:pt x="30" y="87"/>
                    <a:pt x="19" y="83"/>
                    <a:pt x="11" y="75"/>
                  </a:cubicBezTo>
                  <a:cubicBezTo>
                    <a:pt x="4" y="67"/>
                    <a:pt x="0" y="57"/>
                    <a:pt x="0" y="45"/>
                  </a:cubicBezTo>
                  <a:cubicBezTo>
                    <a:pt x="0" y="33"/>
                    <a:pt x="4" y="23"/>
                    <a:pt x="12" y="14"/>
                  </a:cubicBezTo>
                  <a:cubicBezTo>
                    <a:pt x="20" y="5"/>
                    <a:pt x="31" y="0"/>
                    <a:pt x="45" y="0"/>
                  </a:cubicBezTo>
                  <a:cubicBezTo>
                    <a:pt x="51" y="0"/>
                    <a:pt x="56" y="1"/>
                    <a:pt x="60" y="2"/>
                  </a:cubicBezTo>
                  <a:cubicBezTo>
                    <a:pt x="58" y="17"/>
                    <a:pt x="58" y="17"/>
                    <a:pt x="58" y="17"/>
                  </a:cubicBezTo>
                  <a:cubicBezTo>
                    <a:pt x="53" y="15"/>
                    <a:pt x="48" y="15"/>
                    <a:pt x="43" y="15"/>
                  </a:cubicBezTo>
                  <a:cubicBezTo>
                    <a:pt x="35" y="15"/>
                    <a:pt x="28" y="17"/>
                    <a:pt x="24" y="23"/>
                  </a:cubicBezTo>
                  <a:cubicBezTo>
                    <a:pt x="20" y="28"/>
                    <a:pt x="18" y="35"/>
                    <a:pt x="18" y="43"/>
                  </a:cubicBezTo>
                  <a:cubicBezTo>
                    <a:pt x="18" y="51"/>
                    <a:pt x="20" y="58"/>
                    <a:pt x="25" y="64"/>
                  </a:cubicBezTo>
                  <a:cubicBezTo>
                    <a:pt x="30" y="70"/>
                    <a:pt x="37" y="73"/>
                    <a:pt x="46" y="73"/>
                  </a:cubicBezTo>
                  <a:cubicBezTo>
                    <a:pt x="52" y="73"/>
                    <a:pt x="57" y="72"/>
                    <a:pt x="64" y="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îŝlïḓè">
              <a:extLst>
                <a:ext uri="{FF2B5EF4-FFF2-40B4-BE49-F238E27FC236}">
                  <a16:creationId xmlns="" xmlns:a16="http://schemas.microsoft.com/office/drawing/2014/main" id="{464AF736-72A2-45B8-95A8-D77FE6163170}"/>
                </a:ext>
              </a:extLst>
            </p:cNvPr>
            <p:cNvSpPr/>
            <p:nvPr/>
          </p:nvSpPr>
          <p:spPr bwMode="auto">
            <a:xfrm>
              <a:off x="4394741" y="6132874"/>
              <a:ext cx="88654" cy="93548"/>
            </a:xfrm>
            <a:custGeom>
              <a:avLst/>
              <a:gdLst>
                <a:gd name="T0" fmla="*/ 82 w 82"/>
                <a:gd name="T1" fmla="*/ 42 h 87"/>
                <a:gd name="T2" fmla="*/ 70 w 82"/>
                <a:gd name="T3" fmla="*/ 74 h 87"/>
                <a:gd name="T4" fmla="*/ 40 w 82"/>
                <a:gd name="T5" fmla="*/ 87 h 87"/>
                <a:gd name="T6" fmla="*/ 12 w 82"/>
                <a:gd name="T7" fmla="*/ 76 h 87"/>
                <a:gd name="T8" fmla="*/ 0 w 82"/>
                <a:gd name="T9" fmla="*/ 45 h 87"/>
                <a:gd name="T10" fmla="*/ 12 w 82"/>
                <a:gd name="T11" fmla="*/ 13 h 87"/>
                <a:gd name="T12" fmla="*/ 42 w 82"/>
                <a:gd name="T13" fmla="*/ 0 h 87"/>
                <a:gd name="T14" fmla="*/ 70 w 82"/>
                <a:gd name="T15" fmla="*/ 12 h 87"/>
                <a:gd name="T16" fmla="*/ 82 w 82"/>
                <a:gd name="T17" fmla="*/ 42 h 87"/>
                <a:gd name="T18" fmla="*/ 64 w 82"/>
                <a:gd name="T19" fmla="*/ 44 h 87"/>
                <a:gd name="T20" fmla="*/ 57 w 82"/>
                <a:gd name="T21" fmla="*/ 22 h 87"/>
                <a:gd name="T22" fmla="*/ 40 w 82"/>
                <a:gd name="T23" fmla="*/ 14 h 87"/>
                <a:gd name="T24" fmla="*/ 24 w 82"/>
                <a:gd name="T25" fmla="*/ 22 h 87"/>
                <a:gd name="T26" fmla="*/ 18 w 82"/>
                <a:gd name="T27" fmla="*/ 43 h 87"/>
                <a:gd name="T28" fmla="*/ 25 w 82"/>
                <a:gd name="T29" fmla="*/ 65 h 87"/>
                <a:gd name="T30" fmla="*/ 42 w 82"/>
                <a:gd name="T31" fmla="*/ 73 h 87"/>
                <a:gd name="T32" fmla="*/ 58 w 82"/>
                <a:gd name="T33" fmla="*/ 65 h 87"/>
                <a:gd name="T34" fmla="*/ 64 w 82"/>
                <a:gd name="T3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7">
                  <a:moveTo>
                    <a:pt x="82" y="42"/>
                  </a:moveTo>
                  <a:cubicBezTo>
                    <a:pt x="82" y="55"/>
                    <a:pt x="78" y="66"/>
                    <a:pt x="70" y="74"/>
                  </a:cubicBezTo>
                  <a:cubicBezTo>
                    <a:pt x="62" y="83"/>
                    <a:pt x="52" y="87"/>
                    <a:pt x="40" y="87"/>
                  </a:cubicBezTo>
                  <a:cubicBezTo>
                    <a:pt x="29" y="87"/>
                    <a:pt x="19" y="83"/>
                    <a:pt x="12" y="76"/>
                  </a:cubicBezTo>
                  <a:cubicBezTo>
                    <a:pt x="4" y="68"/>
                    <a:pt x="0" y="58"/>
                    <a:pt x="0" y="45"/>
                  </a:cubicBezTo>
                  <a:cubicBezTo>
                    <a:pt x="0" y="32"/>
                    <a:pt x="4" y="21"/>
                    <a:pt x="12" y="13"/>
                  </a:cubicBezTo>
                  <a:cubicBezTo>
                    <a:pt x="20" y="4"/>
                    <a:pt x="30" y="0"/>
                    <a:pt x="42" y="0"/>
                  </a:cubicBezTo>
                  <a:cubicBezTo>
                    <a:pt x="53" y="0"/>
                    <a:pt x="63" y="4"/>
                    <a:pt x="70" y="12"/>
                  </a:cubicBezTo>
                  <a:cubicBezTo>
                    <a:pt x="78" y="19"/>
                    <a:pt x="82" y="30"/>
                    <a:pt x="82" y="42"/>
                  </a:cubicBezTo>
                  <a:close/>
                  <a:moveTo>
                    <a:pt x="64" y="44"/>
                  </a:moveTo>
                  <a:cubicBezTo>
                    <a:pt x="64" y="35"/>
                    <a:pt x="62" y="28"/>
                    <a:pt x="57" y="22"/>
                  </a:cubicBezTo>
                  <a:cubicBezTo>
                    <a:pt x="53" y="16"/>
                    <a:pt x="47" y="14"/>
                    <a:pt x="40" y="14"/>
                  </a:cubicBezTo>
                  <a:cubicBezTo>
                    <a:pt x="34" y="14"/>
                    <a:pt x="29" y="16"/>
                    <a:pt x="24" y="22"/>
                  </a:cubicBezTo>
                  <a:cubicBezTo>
                    <a:pt x="20" y="28"/>
                    <a:pt x="18" y="35"/>
                    <a:pt x="18" y="43"/>
                  </a:cubicBezTo>
                  <a:cubicBezTo>
                    <a:pt x="18" y="52"/>
                    <a:pt x="20" y="59"/>
                    <a:pt x="25" y="65"/>
                  </a:cubicBezTo>
                  <a:cubicBezTo>
                    <a:pt x="29" y="71"/>
                    <a:pt x="35" y="73"/>
                    <a:pt x="42" y="73"/>
                  </a:cubicBezTo>
                  <a:cubicBezTo>
                    <a:pt x="48" y="73"/>
                    <a:pt x="53" y="71"/>
                    <a:pt x="58" y="65"/>
                  </a:cubicBezTo>
                  <a:cubicBezTo>
                    <a:pt x="62" y="59"/>
                    <a:pt x="64" y="52"/>
                    <a:pt x="64"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í$ḷîḋè">
              <a:extLst>
                <a:ext uri="{FF2B5EF4-FFF2-40B4-BE49-F238E27FC236}">
                  <a16:creationId xmlns="" xmlns:a16="http://schemas.microsoft.com/office/drawing/2014/main" id="{9EEC1582-3D47-4E8C-821D-9A997E9E706D}"/>
                </a:ext>
              </a:extLst>
            </p:cNvPr>
            <p:cNvSpPr/>
            <p:nvPr/>
          </p:nvSpPr>
          <p:spPr bwMode="auto">
            <a:xfrm>
              <a:off x="4498623" y="6135049"/>
              <a:ext cx="73968"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4" y="11"/>
                    <a:pt x="35" y="27"/>
                  </a:cubicBezTo>
                  <a:cubicBezTo>
                    <a:pt x="46" y="44"/>
                    <a:pt x="53" y="55"/>
                    <a:pt x="54" y="61"/>
                  </a:cubicBezTo>
                  <a:cubicBezTo>
                    <a:pt x="55" y="61"/>
                    <a:pt x="55" y="61"/>
                    <a:pt x="55" y="61"/>
                  </a:cubicBezTo>
                  <a:cubicBezTo>
                    <a:pt x="54" y="51"/>
                    <a:pt x="54" y="43"/>
                    <a:pt x="54" y="35"/>
                  </a:cubicBezTo>
                  <a:cubicBezTo>
                    <a:pt x="54" y="24"/>
                    <a:pt x="53" y="12"/>
                    <a:pt x="53" y="0"/>
                  </a:cubicBezTo>
                  <a:cubicBezTo>
                    <a:pt x="69" y="0"/>
                    <a:pt x="69" y="0"/>
                    <a:pt x="69" y="0"/>
                  </a:cubicBezTo>
                  <a:cubicBezTo>
                    <a:pt x="68" y="10"/>
                    <a:pt x="68" y="24"/>
                    <a:pt x="68" y="39"/>
                  </a:cubicBezTo>
                  <a:cubicBezTo>
                    <a:pt x="68" y="56"/>
                    <a:pt x="68" y="70"/>
                    <a:pt x="6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ïśḻiḓè">
              <a:extLst>
                <a:ext uri="{FF2B5EF4-FFF2-40B4-BE49-F238E27FC236}">
                  <a16:creationId xmlns="" xmlns:a16="http://schemas.microsoft.com/office/drawing/2014/main" id="{226180FB-146C-4926-AD28-BD37735DF243}"/>
                </a:ext>
              </a:extLst>
            </p:cNvPr>
            <p:cNvSpPr/>
            <p:nvPr/>
          </p:nvSpPr>
          <p:spPr bwMode="auto">
            <a:xfrm>
              <a:off x="4588908" y="6135049"/>
              <a:ext cx="107689" cy="89197"/>
            </a:xfrm>
            <a:custGeom>
              <a:avLst/>
              <a:gdLst>
                <a:gd name="T0" fmla="*/ 100 w 100"/>
                <a:gd name="T1" fmla="*/ 83 h 83"/>
                <a:gd name="T2" fmla="*/ 81 w 100"/>
                <a:gd name="T3" fmla="*/ 83 h 83"/>
                <a:gd name="T4" fmla="*/ 80 w 100"/>
                <a:gd name="T5" fmla="*/ 46 h 83"/>
                <a:gd name="T6" fmla="*/ 78 w 100"/>
                <a:gd name="T7" fmla="*/ 14 h 83"/>
                <a:gd name="T8" fmla="*/ 77 w 100"/>
                <a:gd name="T9" fmla="*/ 14 h 83"/>
                <a:gd name="T10" fmla="*/ 74 w 100"/>
                <a:gd name="T11" fmla="*/ 28 h 83"/>
                <a:gd name="T12" fmla="*/ 63 w 100"/>
                <a:gd name="T13" fmla="*/ 59 h 83"/>
                <a:gd name="T14" fmla="*/ 56 w 100"/>
                <a:gd name="T15" fmla="*/ 83 h 83"/>
                <a:gd name="T16" fmla="*/ 42 w 100"/>
                <a:gd name="T17" fmla="*/ 83 h 83"/>
                <a:gd name="T18" fmla="*/ 34 w 100"/>
                <a:gd name="T19" fmla="*/ 59 h 83"/>
                <a:gd name="T20" fmla="*/ 25 w 100"/>
                <a:gd name="T21" fmla="*/ 30 h 83"/>
                <a:gd name="T22" fmla="*/ 21 w 100"/>
                <a:gd name="T23" fmla="*/ 14 h 83"/>
                <a:gd name="T24" fmla="*/ 20 w 100"/>
                <a:gd name="T25" fmla="*/ 14 h 83"/>
                <a:gd name="T26" fmla="*/ 19 w 100"/>
                <a:gd name="T27" fmla="*/ 48 h 83"/>
                <a:gd name="T28" fmla="*/ 17 w 100"/>
                <a:gd name="T29" fmla="*/ 83 h 83"/>
                <a:gd name="T30" fmla="*/ 0 w 100"/>
                <a:gd name="T31" fmla="*/ 83 h 83"/>
                <a:gd name="T32" fmla="*/ 5 w 100"/>
                <a:gd name="T33" fmla="*/ 45 h 83"/>
                <a:gd name="T34" fmla="*/ 10 w 100"/>
                <a:gd name="T35" fmla="*/ 0 h 83"/>
                <a:gd name="T36" fmla="*/ 34 w 100"/>
                <a:gd name="T37" fmla="*/ 0 h 83"/>
                <a:gd name="T38" fmla="*/ 42 w 100"/>
                <a:gd name="T39" fmla="*/ 31 h 83"/>
                <a:gd name="T40" fmla="*/ 50 w 100"/>
                <a:gd name="T41" fmla="*/ 63 h 83"/>
                <a:gd name="T42" fmla="*/ 51 w 100"/>
                <a:gd name="T43" fmla="*/ 63 h 83"/>
                <a:gd name="T44" fmla="*/ 60 w 100"/>
                <a:gd name="T45" fmla="*/ 31 h 83"/>
                <a:gd name="T46" fmla="*/ 69 w 100"/>
                <a:gd name="T47" fmla="*/ 0 h 83"/>
                <a:gd name="T48" fmla="*/ 94 w 100"/>
                <a:gd name="T49" fmla="*/ 0 h 83"/>
                <a:gd name="T50" fmla="*/ 97 w 100"/>
                <a:gd name="T51" fmla="*/ 47 h 83"/>
                <a:gd name="T52" fmla="*/ 100 w 100"/>
                <a:gd name="T53"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83">
                  <a:moveTo>
                    <a:pt x="100" y="83"/>
                  </a:moveTo>
                  <a:cubicBezTo>
                    <a:pt x="81" y="83"/>
                    <a:pt x="81" y="83"/>
                    <a:pt x="81" y="83"/>
                  </a:cubicBezTo>
                  <a:cubicBezTo>
                    <a:pt x="81" y="76"/>
                    <a:pt x="81" y="64"/>
                    <a:pt x="80" y="46"/>
                  </a:cubicBezTo>
                  <a:cubicBezTo>
                    <a:pt x="79" y="29"/>
                    <a:pt x="78" y="18"/>
                    <a:pt x="78" y="14"/>
                  </a:cubicBezTo>
                  <a:cubicBezTo>
                    <a:pt x="77" y="14"/>
                    <a:pt x="77" y="14"/>
                    <a:pt x="77" y="14"/>
                  </a:cubicBezTo>
                  <a:cubicBezTo>
                    <a:pt x="77" y="17"/>
                    <a:pt x="76" y="21"/>
                    <a:pt x="74" y="28"/>
                  </a:cubicBezTo>
                  <a:cubicBezTo>
                    <a:pt x="72" y="35"/>
                    <a:pt x="69" y="45"/>
                    <a:pt x="63" y="59"/>
                  </a:cubicBezTo>
                  <a:cubicBezTo>
                    <a:pt x="58" y="72"/>
                    <a:pt x="56" y="80"/>
                    <a:pt x="56" y="83"/>
                  </a:cubicBezTo>
                  <a:cubicBezTo>
                    <a:pt x="42" y="83"/>
                    <a:pt x="42" y="83"/>
                    <a:pt x="42" y="83"/>
                  </a:cubicBezTo>
                  <a:cubicBezTo>
                    <a:pt x="42" y="80"/>
                    <a:pt x="39" y="72"/>
                    <a:pt x="34" y="59"/>
                  </a:cubicBezTo>
                  <a:cubicBezTo>
                    <a:pt x="30" y="45"/>
                    <a:pt x="26" y="36"/>
                    <a:pt x="25" y="30"/>
                  </a:cubicBezTo>
                  <a:cubicBezTo>
                    <a:pt x="23" y="25"/>
                    <a:pt x="22" y="19"/>
                    <a:pt x="21" y="14"/>
                  </a:cubicBezTo>
                  <a:cubicBezTo>
                    <a:pt x="20" y="14"/>
                    <a:pt x="20" y="14"/>
                    <a:pt x="20" y="14"/>
                  </a:cubicBezTo>
                  <a:cubicBezTo>
                    <a:pt x="20" y="19"/>
                    <a:pt x="20" y="31"/>
                    <a:pt x="19" y="48"/>
                  </a:cubicBezTo>
                  <a:cubicBezTo>
                    <a:pt x="18" y="66"/>
                    <a:pt x="17" y="78"/>
                    <a:pt x="17" y="83"/>
                  </a:cubicBezTo>
                  <a:cubicBezTo>
                    <a:pt x="0" y="83"/>
                    <a:pt x="0" y="83"/>
                    <a:pt x="0" y="83"/>
                  </a:cubicBezTo>
                  <a:cubicBezTo>
                    <a:pt x="0" y="82"/>
                    <a:pt x="2" y="69"/>
                    <a:pt x="5" y="45"/>
                  </a:cubicBezTo>
                  <a:cubicBezTo>
                    <a:pt x="8" y="20"/>
                    <a:pt x="10" y="5"/>
                    <a:pt x="10" y="0"/>
                  </a:cubicBezTo>
                  <a:cubicBezTo>
                    <a:pt x="34" y="0"/>
                    <a:pt x="34" y="0"/>
                    <a:pt x="34" y="0"/>
                  </a:cubicBezTo>
                  <a:cubicBezTo>
                    <a:pt x="34" y="4"/>
                    <a:pt x="37" y="15"/>
                    <a:pt x="42" y="31"/>
                  </a:cubicBezTo>
                  <a:cubicBezTo>
                    <a:pt x="48" y="48"/>
                    <a:pt x="50" y="58"/>
                    <a:pt x="50" y="63"/>
                  </a:cubicBezTo>
                  <a:cubicBezTo>
                    <a:pt x="51" y="63"/>
                    <a:pt x="51" y="63"/>
                    <a:pt x="51" y="63"/>
                  </a:cubicBezTo>
                  <a:cubicBezTo>
                    <a:pt x="51" y="58"/>
                    <a:pt x="54" y="48"/>
                    <a:pt x="60" y="31"/>
                  </a:cubicBezTo>
                  <a:cubicBezTo>
                    <a:pt x="66" y="15"/>
                    <a:pt x="69" y="4"/>
                    <a:pt x="69" y="0"/>
                  </a:cubicBezTo>
                  <a:cubicBezTo>
                    <a:pt x="94" y="0"/>
                    <a:pt x="94" y="0"/>
                    <a:pt x="94" y="0"/>
                  </a:cubicBezTo>
                  <a:cubicBezTo>
                    <a:pt x="94" y="8"/>
                    <a:pt x="95" y="24"/>
                    <a:pt x="97" y="47"/>
                  </a:cubicBezTo>
                  <a:cubicBezTo>
                    <a:pt x="99" y="70"/>
                    <a:pt x="100" y="82"/>
                    <a:pt x="100"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ïṥlíḋe">
              <a:extLst>
                <a:ext uri="{FF2B5EF4-FFF2-40B4-BE49-F238E27FC236}">
                  <a16:creationId xmlns="" xmlns:a16="http://schemas.microsoft.com/office/drawing/2014/main" id="{88FC92EE-AE49-49B1-95AF-E74BF22AFC9B}"/>
                </a:ext>
              </a:extLst>
            </p:cNvPr>
            <p:cNvSpPr/>
            <p:nvPr/>
          </p:nvSpPr>
          <p:spPr bwMode="auto">
            <a:xfrm>
              <a:off x="4715090" y="6135049"/>
              <a:ext cx="19580"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0" y="70"/>
                    <a:pt x="1" y="55"/>
                    <a:pt x="1" y="39"/>
                  </a:cubicBezTo>
                  <a:cubicBezTo>
                    <a:pt x="1" y="24"/>
                    <a:pt x="0" y="11"/>
                    <a:pt x="0" y="0"/>
                  </a:cubicBezTo>
                  <a:cubicBezTo>
                    <a:pt x="18" y="0"/>
                    <a:pt x="18" y="0"/>
                    <a:pt x="18" y="0"/>
                  </a:cubicBezTo>
                  <a:cubicBezTo>
                    <a:pt x="17" y="10"/>
                    <a:pt x="17" y="24"/>
                    <a:pt x="17" y="39"/>
                  </a:cubicBezTo>
                  <a:cubicBezTo>
                    <a:pt x="17" y="56"/>
                    <a:pt x="17" y="70"/>
                    <a:pt x="18"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išḷíḍè">
              <a:extLst>
                <a:ext uri="{FF2B5EF4-FFF2-40B4-BE49-F238E27FC236}">
                  <a16:creationId xmlns="" xmlns:a16="http://schemas.microsoft.com/office/drawing/2014/main" id="{A9813C18-5EEF-46CC-8573-4BFC2883A174}"/>
                </a:ext>
              </a:extLst>
            </p:cNvPr>
            <p:cNvSpPr/>
            <p:nvPr/>
          </p:nvSpPr>
          <p:spPr bwMode="auto">
            <a:xfrm>
              <a:off x="4749355" y="6132874"/>
              <a:ext cx="69074" cy="93548"/>
            </a:xfrm>
            <a:custGeom>
              <a:avLst/>
              <a:gdLst>
                <a:gd name="T0" fmla="*/ 64 w 64"/>
                <a:gd name="T1" fmla="*/ 70 h 87"/>
                <a:gd name="T2" fmla="*/ 63 w 64"/>
                <a:gd name="T3" fmla="*/ 85 h 87"/>
                <a:gd name="T4" fmla="*/ 45 w 64"/>
                <a:gd name="T5" fmla="*/ 87 h 87"/>
                <a:gd name="T6" fmla="*/ 11 w 64"/>
                <a:gd name="T7" fmla="*/ 75 h 87"/>
                <a:gd name="T8" fmla="*/ 0 w 64"/>
                <a:gd name="T9" fmla="*/ 45 h 87"/>
                <a:gd name="T10" fmla="*/ 12 w 64"/>
                <a:gd name="T11" fmla="*/ 14 h 87"/>
                <a:gd name="T12" fmla="*/ 46 w 64"/>
                <a:gd name="T13" fmla="*/ 0 h 87"/>
                <a:gd name="T14" fmla="*/ 61 w 64"/>
                <a:gd name="T15" fmla="*/ 2 h 87"/>
                <a:gd name="T16" fmla="*/ 58 w 64"/>
                <a:gd name="T17" fmla="*/ 17 h 87"/>
                <a:gd name="T18" fmla="*/ 44 w 64"/>
                <a:gd name="T19" fmla="*/ 15 h 87"/>
                <a:gd name="T20" fmla="*/ 24 w 64"/>
                <a:gd name="T21" fmla="*/ 23 h 87"/>
                <a:gd name="T22" fmla="*/ 18 w 64"/>
                <a:gd name="T23" fmla="*/ 43 h 87"/>
                <a:gd name="T24" fmla="*/ 26 w 64"/>
                <a:gd name="T25" fmla="*/ 64 h 87"/>
                <a:gd name="T26" fmla="*/ 47 w 64"/>
                <a:gd name="T27" fmla="*/ 73 h 87"/>
                <a:gd name="T28" fmla="*/ 64 w 64"/>
                <a:gd name="T29"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87">
                  <a:moveTo>
                    <a:pt x="64" y="70"/>
                  </a:moveTo>
                  <a:cubicBezTo>
                    <a:pt x="63" y="85"/>
                    <a:pt x="63" y="85"/>
                    <a:pt x="63" y="85"/>
                  </a:cubicBezTo>
                  <a:cubicBezTo>
                    <a:pt x="57" y="86"/>
                    <a:pt x="51" y="87"/>
                    <a:pt x="45" y="87"/>
                  </a:cubicBezTo>
                  <a:cubicBezTo>
                    <a:pt x="30" y="87"/>
                    <a:pt x="19" y="83"/>
                    <a:pt x="11" y="75"/>
                  </a:cubicBezTo>
                  <a:cubicBezTo>
                    <a:pt x="4" y="67"/>
                    <a:pt x="0" y="57"/>
                    <a:pt x="0" y="45"/>
                  </a:cubicBezTo>
                  <a:cubicBezTo>
                    <a:pt x="0" y="33"/>
                    <a:pt x="4" y="23"/>
                    <a:pt x="12" y="14"/>
                  </a:cubicBezTo>
                  <a:cubicBezTo>
                    <a:pt x="20" y="5"/>
                    <a:pt x="32" y="0"/>
                    <a:pt x="46" y="0"/>
                  </a:cubicBezTo>
                  <a:cubicBezTo>
                    <a:pt x="51" y="0"/>
                    <a:pt x="56" y="1"/>
                    <a:pt x="61" y="2"/>
                  </a:cubicBezTo>
                  <a:cubicBezTo>
                    <a:pt x="58" y="17"/>
                    <a:pt x="58" y="17"/>
                    <a:pt x="58" y="17"/>
                  </a:cubicBezTo>
                  <a:cubicBezTo>
                    <a:pt x="53" y="15"/>
                    <a:pt x="48" y="15"/>
                    <a:pt x="44" y="15"/>
                  </a:cubicBezTo>
                  <a:cubicBezTo>
                    <a:pt x="35" y="15"/>
                    <a:pt x="29" y="17"/>
                    <a:pt x="24" y="23"/>
                  </a:cubicBezTo>
                  <a:cubicBezTo>
                    <a:pt x="20" y="28"/>
                    <a:pt x="18" y="35"/>
                    <a:pt x="18" y="43"/>
                  </a:cubicBezTo>
                  <a:cubicBezTo>
                    <a:pt x="18" y="51"/>
                    <a:pt x="21" y="58"/>
                    <a:pt x="26" y="64"/>
                  </a:cubicBezTo>
                  <a:cubicBezTo>
                    <a:pt x="31" y="70"/>
                    <a:pt x="38" y="73"/>
                    <a:pt x="47" y="73"/>
                  </a:cubicBezTo>
                  <a:cubicBezTo>
                    <a:pt x="52" y="73"/>
                    <a:pt x="58" y="72"/>
                    <a:pt x="64" y="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iṩ1iďé">
              <a:extLst>
                <a:ext uri="{FF2B5EF4-FFF2-40B4-BE49-F238E27FC236}">
                  <a16:creationId xmlns="" xmlns:a16="http://schemas.microsoft.com/office/drawing/2014/main" id="{101A4864-19EC-4277-B81C-45483AF8E6A3}"/>
                </a:ext>
              </a:extLst>
            </p:cNvPr>
            <p:cNvSpPr/>
            <p:nvPr/>
          </p:nvSpPr>
          <p:spPr bwMode="auto">
            <a:xfrm>
              <a:off x="4827130" y="6132874"/>
              <a:ext cx="63635" cy="93548"/>
            </a:xfrm>
            <a:custGeom>
              <a:avLst/>
              <a:gdLst>
                <a:gd name="T0" fmla="*/ 59 w 59"/>
                <a:gd name="T1" fmla="*/ 62 h 87"/>
                <a:gd name="T2" fmla="*/ 23 w 59"/>
                <a:gd name="T3" fmla="*/ 87 h 87"/>
                <a:gd name="T4" fmla="*/ 0 w 59"/>
                <a:gd name="T5" fmla="*/ 84 h 87"/>
                <a:gd name="T6" fmla="*/ 4 w 59"/>
                <a:gd name="T7" fmla="*/ 70 h 87"/>
                <a:gd name="T8" fmla="*/ 23 w 59"/>
                <a:gd name="T9" fmla="*/ 74 h 87"/>
                <a:gd name="T10" fmla="*/ 38 w 59"/>
                <a:gd name="T11" fmla="*/ 72 h 87"/>
                <a:gd name="T12" fmla="*/ 42 w 59"/>
                <a:gd name="T13" fmla="*/ 65 h 87"/>
                <a:gd name="T14" fmla="*/ 38 w 59"/>
                <a:gd name="T15" fmla="*/ 57 h 87"/>
                <a:gd name="T16" fmla="*/ 23 w 59"/>
                <a:gd name="T17" fmla="*/ 49 h 87"/>
                <a:gd name="T18" fmla="*/ 8 w 59"/>
                <a:gd name="T19" fmla="*/ 40 h 87"/>
                <a:gd name="T20" fmla="*/ 2 w 59"/>
                <a:gd name="T21" fmla="*/ 24 h 87"/>
                <a:gd name="T22" fmla="*/ 10 w 59"/>
                <a:gd name="T23" fmla="*/ 7 h 87"/>
                <a:gd name="T24" fmla="*/ 34 w 59"/>
                <a:gd name="T25" fmla="*/ 0 h 87"/>
                <a:gd name="T26" fmla="*/ 55 w 59"/>
                <a:gd name="T27" fmla="*/ 2 h 87"/>
                <a:gd name="T28" fmla="*/ 53 w 59"/>
                <a:gd name="T29" fmla="*/ 17 h 87"/>
                <a:gd name="T30" fmla="*/ 34 w 59"/>
                <a:gd name="T31" fmla="*/ 13 h 87"/>
                <a:gd name="T32" fmla="*/ 19 w 59"/>
                <a:gd name="T33" fmla="*/ 22 h 87"/>
                <a:gd name="T34" fmla="*/ 22 w 59"/>
                <a:gd name="T35" fmla="*/ 29 h 87"/>
                <a:gd name="T36" fmla="*/ 36 w 59"/>
                <a:gd name="T37" fmla="*/ 35 h 87"/>
                <a:gd name="T38" fmla="*/ 52 w 59"/>
                <a:gd name="T39" fmla="*/ 45 h 87"/>
                <a:gd name="T40" fmla="*/ 59 w 59"/>
                <a:gd name="T41"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7">
                  <a:moveTo>
                    <a:pt x="59" y="62"/>
                  </a:moveTo>
                  <a:cubicBezTo>
                    <a:pt x="59" y="79"/>
                    <a:pt x="47" y="87"/>
                    <a:pt x="23" y="87"/>
                  </a:cubicBezTo>
                  <a:cubicBezTo>
                    <a:pt x="15" y="87"/>
                    <a:pt x="8" y="86"/>
                    <a:pt x="0" y="84"/>
                  </a:cubicBezTo>
                  <a:cubicBezTo>
                    <a:pt x="4" y="70"/>
                    <a:pt x="4" y="70"/>
                    <a:pt x="4" y="70"/>
                  </a:cubicBezTo>
                  <a:cubicBezTo>
                    <a:pt x="11" y="73"/>
                    <a:pt x="17" y="74"/>
                    <a:pt x="23" y="74"/>
                  </a:cubicBezTo>
                  <a:cubicBezTo>
                    <a:pt x="30" y="74"/>
                    <a:pt x="35" y="73"/>
                    <a:pt x="38" y="72"/>
                  </a:cubicBezTo>
                  <a:cubicBezTo>
                    <a:pt x="41" y="70"/>
                    <a:pt x="42" y="68"/>
                    <a:pt x="42" y="65"/>
                  </a:cubicBezTo>
                  <a:cubicBezTo>
                    <a:pt x="42" y="62"/>
                    <a:pt x="41" y="59"/>
                    <a:pt x="38" y="57"/>
                  </a:cubicBezTo>
                  <a:cubicBezTo>
                    <a:pt x="36" y="55"/>
                    <a:pt x="31" y="52"/>
                    <a:pt x="23" y="49"/>
                  </a:cubicBezTo>
                  <a:cubicBezTo>
                    <a:pt x="17" y="46"/>
                    <a:pt x="12" y="43"/>
                    <a:pt x="8" y="40"/>
                  </a:cubicBezTo>
                  <a:cubicBezTo>
                    <a:pt x="4" y="35"/>
                    <a:pt x="2" y="30"/>
                    <a:pt x="2" y="24"/>
                  </a:cubicBezTo>
                  <a:cubicBezTo>
                    <a:pt x="2" y="16"/>
                    <a:pt x="5" y="11"/>
                    <a:pt x="10" y="7"/>
                  </a:cubicBezTo>
                  <a:cubicBezTo>
                    <a:pt x="16" y="2"/>
                    <a:pt x="24" y="0"/>
                    <a:pt x="34" y="0"/>
                  </a:cubicBezTo>
                  <a:cubicBezTo>
                    <a:pt x="42" y="0"/>
                    <a:pt x="49" y="1"/>
                    <a:pt x="55" y="2"/>
                  </a:cubicBezTo>
                  <a:cubicBezTo>
                    <a:pt x="53" y="17"/>
                    <a:pt x="53" y="17"/>
                    <a:pt x="53" y="17"/>
                  </a:cubicBezTo>
                  <a:cubicBezTo>
                    <a:pt x="47" y="15"/>
                    <a:pt x="41" y="13"/>
                    <a:pt x="34" y="13"/>
                  </a:cubicBezTo>
                  <a:cubicBezTo>
                    <a:pt x="24" y="13"/>
                    <a:pt x="19" y="16"/>
                    <a:pt x="19" y="22"/>
                  </a:cubicBezTo>
                  <a:cubicBezTo>
                    <a:pt x="19" y="24"/>
                    <a:pt x="20" y="27"/>
                    <a:pt x="22" y="29"/>
                  </a:cubicBezTo>
                  <a:cubicBezTo>
                    <a:pt x="24" y="30"/>
                    <a:pt x="29" y="32"/>
                    <a:pt x="36" y="35"/>
                  </a:cubicBezTo>
                  <a:cubicBezTo>
                    <a:pt x="43" y="38"/>
                    <a:pt x="48" y="41"/>
                    <a:pt x="52" y="45"/>
                  </a:cubicBezTo>
                  <a:cubicBezTo>
                    <a:pt x="57" y="50"/>
                    <a:pt x="59" y="55"/>
                    <a:pt x="59" y="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 xmlns:p14="http://schemas.microsoft.com/office/powerpoint/2010/main" val="350992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1">
    <p:spTree>
      <p:nvGrpSpPr>
        <p:cNvPr id="1" name=""/>
        <p:cNvGrpSpPr/>
        <p:nvPr/>
      </p:nvGrpSpPr>
      <p:grpSpPr>
        <a:xfrm>
          <a:off x="0" y="0"/>
          <a:ext cx="0" cy="0"/>
          <a:chOff x="0" y="0"/>
          <a:chExt cx="0" cy="0"/>
        </a:xfrm>
      </p:grpSpPr>
      <p:sp>
        <p:nvSpPr>
          <p:cNvPr id="27" name="矩形 26">
            <a:extLst>
              <a:ext uri="{FF2B5EF4-FFF2-40B4-BE49-F238E27FC236}">
                <a16:creationId xmlns="" xmlns:a16="http://schemas.microsoft.com/office/drawing/2014/main" id="{90C2F017-AD75-4123-B79E-81F5C5C3D1DD}"/>
              </a:ext>
            </a:extLst>
          </p:cNvPr>
          <p:cNvSpPr/>
          <p:nvPr userDrawn="1"/>
        </p:nvSpPr>
        <p:spPr>
          <a:xfrm>
            <a:off x="-600" y="0"/>
            <a:ext cx="12193200" cy="6858000"/>
          </a:xfrm>
          <a:prstGeom prst="rect">
            <a:avLst/>
          </a:prstGeom>
          <a:blipFill dpi="0" rotWithShape="1">
            <a:blip r:embed="rId2" cstate="email">
              <a:extLst>
                <a:ext uri="{BEBA8EAE-BF5A-486C-A8C5-ECC9F3942E4B}">
                  <a14:imgProps xmlns="" xmlns:a14="http://schemas.microsoft.com/office/drawing/2010/main">
                    <a14:imgLayer r:embed="rId3">
                      <a14:imgEffect>
                        <a14:brightnessContrast contrast="-20000"/>
                      </a14:imgEffect>
                    </a14:imgLayer>
                  </a14:imgProps>
                </a:ex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 xmlns:a16="http://schemas.microsoft.com/office/drawing/2014/main" id="{9EECBC2B-71EB-47ED-9861-0272597D6A9F}"/>
              </a:ext>
            </a:extLst>
          </p:cNvPr>
          <p:cNvSpPr/>
          <p:nvPr userDrawn="1"/>
        </p:nvSpPr>
        <p:spPr>
          <a:xfrm>
            <a:off x="-24680" y="-72008"/>
            <a:ext cx="12201939" cy="6957392"/>
          </a:xfrm>
          <a:prstGeom prst="rect">
            <a:avLst/>
          </a:prstGeom>
          <a:gradFill>
            <a:gsLst>
              <a:gs pos="0">
                <a:schemeClr val="bg1">
                  <a:alpha val="90000"/>
                </a:schemeClr>
              </a:gs>
              <a:gs pos="100000">
                <a:schemeClr val="bg1">
                  <a:alpha val="70000"/>
                </a:schemeClr>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mn-lt"/>
            </a:endParaRPr>
          </a:p>
        </p:txBody>
      </p:sp>
      <p:sp>
        <p:nvSpPr>
          <p:cNvPr id="41" name="任意多边形: 形状 40">
            <a:extLst>
              <a:ext uri="{FF2B5EF4-FFF2-40B4-BE49-F238E27FC236}">
                <a16:creationId xmlns="" xmlns:a16="http://schemas.microsoft.com/office/drawing/2014/main" id="{B8B78190-4276-4B0C-9A0C-4C5BE61D93F6}"/>
              </a:ext>
            </a:extLst>
          </p:cNvPr>
          <p:cNvSpPr/>
          <p:nvPr userDrawn="1"/>
        </p:nvSpPr>
        <p:spPr>
          <a:xfrm>
            <a:off x="-30459" y="0"/>
            <a:ext cx="12193200" cy="3267933"/>
          </a:xfrm>
          <a:custGeom>
            <a:avLst/>
            <a:gdLst>
              <a:gd name="connsiteX0" fmla="*/ 0 w 12193200"/>
              <a:gd name="connsiteY0" fmla="*/ 0 h 3267933"/>
              <a:gd name="connsiteX1" fmla="*/ 12193200 w 12193200"/>
              <a:gd name="connsiteY1" fmla="*/ 0 h 3267933"/>
              <a:gd name="connsiteX2" fmla="*/ 12193200 w 12193200"/>
              <a:gd name="connsiteY2" fmla="*/ 3267933 h 3267933"/>
              <a:gd name="connsiteX3" fmla="*/ 12187718 w 12193200"/>
              <a:gd name="connsiteY3" fmla="*/ 3267933 h 3267933"/>
              <a:gd name="connsiteX4" fmla="*/ 12187718 w 12193200"/>
              <a:gd name="connsiteY4" fmla="*/ 673599 h 3267933"/>
              <a:gd name="connsiteX5" fmla="*/ 12016871 w 12193200"/>
              <a:gd name="connsiteY5" fmla="*/ 607404 h 3267933"/>
              <a:gd name="connsiteX6" fmla="*/ 5564198 w 12193200"/>
              <a:gd name="connsiteY6" fmla="*/ 180744 h 3267933"/>
              <a:gd name="connsiteX7" fmla="*/ 222757 w 12193200"/>
              <a:gd name="connsiteY7" fmla="*/ 1853244 h 3267933"/>
              <a:gd name="connsiteX8" fmla="*/ 0 w 12193200"/>
              <a:gd name="connsiteY8" fmla="*/ 1983884 h 32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200" h="3267933">
                <a:moveTo>
                  <a:pt x="0" y="0"/>
                </a:moveTo>
                <a:lnTo>
                  <a:pt x="12193200" y="0"/>
                </a:lnTo>
                <a:lnTo>
                  <a:pt x="12193200" y="3267933"/>
                </a:lnTo>
                <a:lnTo>
                  <a:pt x="12187718" y="3267933"/>
                </a:lnTo>
                <a:lnTo>
                  <a:pt x="12187718" y="673599"/>
                </a:lnTo>
                <a:lnTo>
                  <a:pt x="12016871" y="607404"/>
                </a:lnTo>
                <a:cubicBezTo>
                  <a:pt x="10416972" y="24934"/>
                  <a:pt x="8090606" y="-166662"/>
                  <a:pt x="5564198" y="180744"/>
                </a:cubicBezTo>
                <a:cubicBezTo>
                  <a:pt x="3458858" y="470249"/>
                  <a:pt x="1588311" y="1082672"/>
                  <a:pt x="222757" y="1853244"/>
                </a:cubicBezTo>
                <a:lnTo>
                  <a:pt x="0" y="1983884"/>
                </a:lnTo>
                <a:close/>
              </a:path>
            </a:pathLst>
          </a:custGeom>
          <a:blipFill dpi="0" rotWithShape="1">
            <a:blip r:embed="rId4" cstate="email">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任意多边形: 形状 21">
            <a:extLst>
              <a:ext uri="{FF2B5EF4-FFF2-40B4-BE49-F238E27FC236}">
                <a16:creationId xmlns="" xmlns:a16="http://schemas.microsoft.com/office/drawing/2014/main" id="{ECAF3E17-FAB4-436D-BF5A-EA9FEF14F1F3}"/>
              </a:ext>
            </a:extLst>
          </p:cNvPr>
          <p:cNvSpPr/>
          <p:nvPr userDrawn="1"/>
        </p:nvSpPr>
        <p:spPr>
          <a:xfrm flipH="1" flipV="1">
            <a:off x="24682" y="0"/>
            <a:ext cx="12191998" cy="2014254"/>
          </a:xfrm>
          <a:custGeom>
            <a:avLst/>
            <a:gdLst>
              <a:gd name="connsiteX0" fmla="*/ 12191998 w 12191998"/>
              <a:gd name="connsiteY0" fmla="*/ 0 h 2014254"/>
              <a:gd name="connsiteX1" fmla="*/ 12191998 w 12191998"/>
              <a:gd name="connsiteY1" fmla="*/ 34643 h 2014254"/>
              <a:gd name="connsiteX2" fmla="*/ 11963760 w 12191998"/>
              <a:gd name="connsiteY2" fmla="*/ 168497 h 2014254"/>
              <a:gd name="connsiteX3" fmla="*/ 6622319 w 12191998"/>
              <a:gd name="connsiteY3" fmla="*/ 1840998 h 2014254"/>
              <a:gd name="connsiteX4" fmla="*/ 169646 w 12191998"/>
              <a:gd name="connsiteY4" fmla="*/ 1414338 h 2014254"/>
              <a:gd name="connsiteX5" fmla="*/ 0 w 12191998"/>
              <a:gd name="connsiteY5" fmla="*/ 1348608 h 2014254"/>
              <a:gd name="connsiteX6" fmla="*/ 0 w 12191998"/>
              <a:gd name="connsiteY6" fmla="*/ 1107225 h 2014254"/>
              <a:gd name="connsiteX7" fmla="*/ 173294 w 12191998"/>
              <a:gd name="connsiteY7" fmla="*/ 1181954 h 2014254"/>
              <a:gd name="connsiteX8" fmla="*/ 7019391 w 12191998"/>
              <a:gd name="connsiteY8" fmla="*/ 1685773 h 2014254"/>
              <a:gd name="connsiteX9" fmla="*/ 12118642 w 12191998"/>
              <a:gd name="connsiteY9" fmla="*/ 42898 h 201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2014254">
                <a:moveTo>
                  <a:pt x="12191998" y="0"/>
                </a:moveTo>
                <a:lnTo>
                  <a:pt x="12191998" y="34643"/>
                </a:lnTo>
                <a:lnTo>
                  <a:pt x="11963760" y="168497"/>
                </a:lnTo>
                <a:cubicBezTo>
                  <a:pt x="10598206" y="939069"/>
                  <a:pt x="8727659" y="1551493"/>
                  <a:pt x="6622319" y="1840998"/>
                </a:cubicBezTo>
                <a:cubicBezTo>
                  <a:pt x="4095911" y="2188404"/>
                  <a:pt x="1769545" y="1996808"/>
                  <a:pt x="169646" y="1414338"/>
                </a:cubicBezTo>
                <a:lnTo>
                  <a:pt x="0" y="1348608"/>
                </a:lnTo>
                <a:lnTo>
                  <a:pt x="0" y="1107225"/>
                </a:lnTo>
                <a:lnTo>
                  <a:pt x="173294" y="1181954"/>
                </a:lnTo>
                <a:cubicBezTo>
                  <a:pt x="1870740" y="1869761"/>
                  <a:pt x="4338946" y="2096006"/>
                  <a:pt x="7019391" y="1685773"/>
                </a:cubicBezTo>
                <a:cubicBezTo>
                  <a:pt x="8973881" y="1386646"/>
                  <a:pt x="10737649" y="795572"/>
                  <a:pt x="12118642" y="42898"/>
                </a:cubicBezTo>
                <a:close/>
              </a:path>
            </a:pathLst>
          </a:custGeom>
          <a:gradFill flip="none" rotWithShape="1">
            <a:gsLst>
              <a:gs pos="0">
                <a:schemeClr val="accent2">
                  <a:lumMod val="40000"/>
                  <a:lumOff val="60000"/>
                </a:schemeClr>
              </a:gs>
              <a:gs pos="27000">
                <a:schemeClr val="accent2">
                  <a:lumMod val="60000"/>
                  <a:lumOff val="40000"/>
                  <a:tint val="44500"/>
                  <a:satMod val="160000"/>
                </a:schemeClr>
              </a:gs>
              <a:gs pos="100000">
                <a:schemeClr val="accent2">
                  <a:lumMod val="60000"/>
                  <a:lumOff val="4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任意多边形: 形状 22">
            <a:extLst>
              <a:ext uri="{FF2B5EF4-FFF2-40B4-BE49-F238E27FC236}">
                <a16:creationId xmlns="" xmlns:a16="http://schemas.microsoft.com/office/drawing/2014/main" id="{93740E51-C08D-487C-9F32-E0484385140E}"/>
              </a:ext>
            </a:extLst>
          </p:cNvPr>
          <p:cNvSpPr/>
          <p:nvPr userDrawn="1"/>
        </p:nvSpPr>
        <p:spPr>
          <a:xfrm flipH="1" flipV="1">
            <a:off x="0" y="0"/>
            <a:ext cx="12193199" cy="2304729"/>
          </a:xfrm>
          <a:custGeom>
            <a:avLst/>
            <a:gdLst>
              <a:gd name="connsiteX0" fmla="*/ 12193199 w 12193199"/>
              <a:gd name="connsiteY0" fmla="*/ 0 h 2304729"/>
              <a:gd name="connsiteX1" fmla="*/ 12193199 w 12193199"/>
              <a:gd name="connsiteY1" fmla="*/ 325118 h 2304729"/>
              <a:gd name="connsiteX2" fmla="*/ 11964961 w 12193199"/>
              <a:gd name="connsiteY2" fmla="*/ 458972 h 2304729"/>
              <a:gd name="connsiteX3" fmla="*/ 6623520 w 12193199"/>
              <a:gd name="connsiteY3" fmla="*/ 2131473 h 2304729"/>
              <a:gd name="connsiteX4" fmla="*/ 170847 w 12193199"/>
              <a:gd name="connsiteY4" fmla="*/ 1704813 h 2304729"/>
              <a:gd name="connsiteX5" fmla="*/ 0 w 12193199"/>
              <a:gd name="connsiteY5" fmla="*/ 1638618 h 2304729"/>
              <a:gd name="connsiteX6" fmla="*/ 0 w 12193199"/>
              <a:gd name="connsiteY6" fmla="*/ 1618415 h 2304729"/>
              <a:gd name="connsiteX7" fmla="*/ 171399 w 12193199"/>
              <a:gd name="connsiteY7" fmla="*/ 1683018 h 2304729"/>
              <a:gd name="connsiteX8" fmla="*/ 6487098 w 12193199"/>
              <a:gd name="connsiteY8" fmla="*/ 2050880 h 2304729"/>
              <a:gd name="connsiteX9" fmla="*/ 11977534 w 12193199"/>
              <a:gd name="connsiteY9" fmla="*/ 140546 h 230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199" h="2304729">
                <a:moveTo>
                  <a:pt x="12193199" y="0"/>
                </a:moveTo>
                <a:lnTo>
                  <a:pt x="12193199" y="325118"/>
                </a:lnTo>
                <a:lnTo>
                  <a:pt x="11964961" y="458972"/>
                </a:lnTo>
                <a:cubicBezTo>
                  <a:pt x="10599407" y="1229544"/>
                  <a:pt x="8728860" y="1841968"/>
                  <a:pt x="6623520" y="2131473"/>
                </a:cubicBezTo>
                <a:cubicBezTo>
                  <a:pt x="4097112" y="2478879"/>
                  <a:pt x="1770746" y="2287283"/>
                  <a:pt x="170847" y="1704813"/>
                </a:cubicBezTo>
                <a:lnTo>
                  <a:pt x="0" y="1638618"/>
                </a:lnTo>
                <a:lnTo>
                  <a:pt x="0" y="1618415"/>
                </a:lnTo>
                <a:lnTo>
                  <a:pt x="171399" y="1683018"/>
                </a:lnTo>
                <a:cubicBezTo>
                  <a:pt x="1798669" y="2253797"/>
                  <a:pt x="4052522" y="2422887"/>
                  <a:pt x="6487098" y="2050880"/>
                </a:cubicBezTo>
                <a:cubicBezTo>
                  <a:pt x="8651164" y="1720207"/>
                  <a:pt x="10573889" y="1020695"/>
                  <a:pt x="11977534" y="140546"/>
                </a:cubicBezTo>
                <a:close/>
              </a:path>
            </a:pathLst>
          </a:custGeom>
          <a:gradFill>
            <a:gsLst>
              <a:gs pos="11000">
                <a:srgbClr val="FF5959"/>
              </a:gs>
              <a:gs pos="0">
                <a:schemeClr val="accent2">
                  <a:lumMod val="60000"/>
                  <a:lumOff val="40000"/>
                </a:schemeClr>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任意多边形: 形状 56">
            <a:extLst>
              <a:ext uri="{FF2B5EF4-FFF2-40B4-BE49-F238E27FC236}">
                <a16:creationId xmlns="" xmlns:a16="http://schemas.microsoft.com/office/drawing/2014/main" id="{A1FF66A8-FB47-4B7A-87E3-6A06AE117939}"/>
              </a:ext>
            </a:extLst>
          </p:cNvPr>
          <p:cNvSpPr/>
          <p:nvPr userDrawn="1"/>
        </p:nvSpPr>
        <p:spPr>
          <a:xfrm>
            <a:off x="-600" y="4753763"/>
            <a:ext cx="12193200" cy="2104237"/>
          </a:xfrm>
          <a:custGeom>
            <a:avLst/>
            <a:gdLst>
              <a:gd name="connsiteX0" fmla="*/ 12193200 w 12193200"/>
              <a:gd name="connsiteY0" fmla="*/ 0 h 2104237"/>
              <a:gd name="connsiteX1" fmla="*/ 12193200 w 12193200"/>
              <a:gd name="connsiteY1" fmla="*/ 2104237 h 2104237"/>
              <a:gd name="connsiteX2" fmla="*/ 0 w 12193200"/>
              <a:gd name="connsiteY2" fmla="*/ 2104237 h 2104237"/>
              <a:gd name="connsiteX3" fmla="*/ 0 w 12193200"/>
              <a:gd name="connsiteY3" fmla="*/ 1031946 h 2104237"/>
              <a:gd name="connsiteX4" fmla="*/ 18424 w 12193200"/>
              <a:gd name="connsiteY4" fmla="*/ 1027717 h 2104237"/>
              <a:gd name="connsiteX5" fmla="*/ 18424 w 12193200"/>
              <a:gd name="connsiteY5" fmla="*/ 1302696 h 2104237"/>
              <a:gd name="connsiteX6" fmla="*/ 189271 w 12193200"/>
              <a:gd name="connsiteY6" fmla="*/ 1368891 h 2104237"/>
              <a:gd name="connsiteX7" fmla="*/ 6641944 w 12193200"/>
              <a:gd name="connsiteY7" fmla="*/ 1795551 h 2104237"/>
              <a:gd name="connsiteX8" fmla="*/ 11983384 w 12193200"/>
              <a:gd name="connsiteY8" fmla="*/ 123050 h 210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200" h="2104237">
                <a:moveTo>
                  <a:pt x="12193200" y="0"/>
                </a:moveTo>
                <a:lnTo>
                  <a:pt x="12193200" y="2104237"/>
                </a:lnTo>
                <a:lnTo>
                  <a:pt x="0" y="2104237"/>
                </a:lnTo>
                <a:lnTo>
                  <a:pt x="0" y="1031946"/>
                </a:lnTo>
                <a:lnTo>
                  <a:pt x="18424" y="1027717"/>
                </a:lnTo>
                <a:lnTo>
                  <a:pt x="18424" y="1302696"/>
                </a:lnTo>
                <a:lnTo>
                  <a:pt x="189271" y="1368891"/>
                </a:lnTo>
                <a:cubicBezTo>
                  <a:pt x="1789170" y="1951361"/>
                  <a:pt x="4115536" y="2142957"/>
                  <a:pt x="6641944" y="1795551"/>
                </a:cubicBezTo>
                <a:cubicBezTo>
                  <a:pt x="8747284" y="1506046"/>
                  <a:pt x="10617831" y="893622"/>
                  <a:pt x="11983384" y="123050"/>
                </a:cubicBezTo>
                <a:close/>
              </a:path>
            </a:pathLst>
          </a:custGeom>
          <a:blipFill dpi="0" rotWithShape="1">
            <a:blip r:embed="rId4" cstate="email">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任意多边形: 形状 58">
            <a:extLst>
              <a:ext uri="{FF2B5EF4-FFF2-40B4-BE49-F238E27FC236}">
                <a16:creationId xmlns="" xmlns:a16="http://schemas.microsoft.com/office/drawing/2014/main" id="{AB944B8A-A659-4FE4-AEDF-C9CEB3C476C6}"/>
              </a:ext>
            </a:extLst>
          </p:cNvPr>
          <p:cNvSpPr/>
          <p:nvPr userDrawn="1"/>
        </p:nvSpPr>
        <p:spPr>
          <a:xfrm>
            <a:off x="0" y="4753763"/>
            <a:ext cx="12193199" cy="2104237"/>
          </a:xfrm>
          <a:custGeom>
            <a:avLst/>
            <a:gdLst>
              <a:gd name="connsiteX0" fmla="*/ 12193199 w 12193199"/>
              <a:gd name="connsiteY0" fmla="*/ 0 h 2104237"/>
              <a:gd name="connsiteX1" fmla="*/ 12193199 w 12193199"/>
              <a:gd name="connsiteY1" fmla="*/ 2104237 h 2104237"/>
              <a:gd name="connsiteX2" fmla="*/ 0 w 12193199"/>
              <a:gd name="connsiteY2" fmla="*/ 2104237 h 2104237"/>
              <a:gd name="connsiteX3" fmla="*/ 0 w 12193199"/>
              <a:gd name="connsiteY3" fmla="*/ 1031946 h 2104237"/>
              <a:gd name="connsiteX4" fmla="*/ 18424 w 12193199"/>
              <a:gd name="connsiteY4" fmla="*/ 1027717 h 2104237"/>
              <a:gd name="connsiteX5" fmla="*/ 18424 w 12193199"/>
              <a:gd name="connsiteY5" fmla="*/ 1302696 h 2104237"/>
              <a:gd name="connsiteX6" fmla="*/ 189271 w 12193199"/>
              <a:gd name="connsiteY6" fmla="*/ 1368891 h 2104237"/>
              <a:gd name="connsiteX7" fmla="*/ 6641944 w 12193199"/>
              <a:gd name="connsiteY7" fmla="*/ 1795551 h 2104237"/>
              <a:gd name="connsiteX8" fmla="*/ 11983383 w 12193199"/>
              <a:gd name="connsiteY8" fmla="*/ 123050 h 210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199" h="2104237">
                <a:moveTo>
                  <a:pt x="12193199" y="0"/>
                </a:moveTo>
                <a:lnTo>
                  <a:pt x="12193199" y="2104237"/>
                </a:lnTo>
                <a:lnTo>
                  <a:pt x="0" y="2104237"/>
                </a:lnTo>
                <a:lnTo>
                  <a:pt x="0" y="1031946"/>
                </a:lnTo>
                <a:lnTo>
                  <a:pt x="18424" y="1027717"/>
                </a:lnTo>
                <a:lnTo>
                  <a:pt x="18424" y="1302696"/>
                </a:lnTo>
                <a:lnTo>
                  <a:pt x="189271" y="1368891"/>
                </a:lnTo>
                <a:cubicBezTo>
                  <a:pt x="1789171" y="1951361"/>
                  <a:pt x="4115536" y="2142957"/>
                  <a:pt x="6641944" y="1795551"/>
                </a:cubicBezTo>
                <a:cubicBezTo>
                  <a:pt x="8747284" y="1506046"/>
                  <a:pt x="10617831" y="893622"/>
                  <a:pt x="11983383" y="123050"/>
                </a:cubicBezTo>
                <a:close/>
              </a:path>
            </a:pathLst>
          </a:custGeom>
          <a:solidFill>
            <a:schemeClr val="accent1">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sp>
        <p:nvSpPr>
          <p:cNvPr id="44" name="任意多边形: 形状 43">
            <a:extLst>
              <a:ext uri="{FF2B5EF4-FFF2-40B4-BE49-F238E27FC236}">
                <a16:creationId xmlns="" xmlns:a16="http://schemas.microsoft.com/office/drawing/2014/main" id="{59830725-EF17-41D6-BF54-66DA66018E28}"/>
              </a:ext>
            </a:extLst>
          </p:cNvPr>
          <p:cNvSpPr/>
          <p:nvPr userDrawn="1"/>
        </p:nvSpPr>
        <p:spPr>
          <a:xfrm>
            <a:off x="-599" y="0"/>
            <a:ext cx="12193199" cy="3267933"/>
          </a:xfrm>
          <a:custGeom>
            <a:avLst/>
            <a:gdLst>
              <a:gd name="connsiteX0" fmla="*/ 0 w 12193199"/>
              <a:gd name="connsiteY0" fmla="*/ 0 h 3267933"/>
              <a:gd name="connsiteX1" fmla="*/ 12193199 w 12193199"/>
              <a:gd name="connsiteY1" fmla="*/ 0 h 3267933"/>
              <a:gd name="connsiteX2" fmla="*/ 12193199 w 12193199"/>
              <a:gd name="connsiteY2" fmla="*/ 3267933 h 3267933"/>
              <a:gd name="connsiteX3" fmla="*/ 12187719 w 12193199"/>
              <a:gd name="connsiteY3" fmla="*/ 3267933 h 3267933"/>
              <a:gd name="connsiteX4" fmla="*/ 12187719 w 12193199"/>
              <a:gd name="connsiteY4" fmla="*/ 673599 h 3267933"/>
              <a:gd name="connsiteX5" fmla="*/ 12016871 w 12193199"/>
              <a:gd name="connsiteY5" fmla="*/ 607404 h 3267933"/>
              <a:gd name="connsiteX6" fmla="*/ 5564199 w 12193199"/>
              <a:gd name="connsiteY6" fmla="*/ 180744 h 3267933"/>
              <a:gd name="connsiteX7" fmla="*/ 222757 w 12193199"/>
              <a:gd name="connsiteY7" fmla="*/ 1853244 h 3267933"/>
              <a:gd name="connsiteX8" fmla="*/ 0 w 12193199"/>
              <a:gd name="connsiteY8" fmla="*/ 1983884 h 32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199" h="3267933">
                <a:moveTo>
                  <a:pt x="0" y="0"/>
                </a:moveTo>
                <a:lnTo>
                  <a:pt x="12193199" y="0"/>
                </a:lnTo>
                <a:lnTo>
                  <a:pt x="12193199" y="3267933"/>
                </a:lnTo>
                <a:lnTo>
                  <a:pt x="12187719" y="3267933"/>
                </a:lnTo>
                <a:lnTo>
                  <a:pt x="12187719" y="673599"/>
                </a:lnTo>
                <a:lnTo>
                  <a:pt x="12016871" y="607404"/>
                </a:lnTo>
                <a:cubicBezTo>
                  <a:pt x="10416971" y="24934"/>
                  <a:pt x="8090607" y="-166662"/>
                  <a:pt x="5564199" y="180744"/>
                </a:cubicBezTo>
                <a:cubicBezTo>
                  <a:pt x="3458858" y="470249"/>
                  <a:pt x="1588311" y="1082672"/>
                  <a:pt x="222757" y="1853244"/>
                </a:cubicBezTo>
                <a:lnTo>
                  <a:pt x="0" y="1983884"/>
                </a:lnTo>
                <a:close/>
              </a:path>
            </a:pathLst>
          </a:custGeom>
          <a:solidFill>
            <a:schemeClr val="accent1">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grpSp>
        <p:nvGrpSpPr>
          <p:cNvPr id="25" name="组合 24">
            <a:extLst>
              <a:ext uri="{FF2B5EF4-FFF2-40B4-BE49-F238E27FC236}">
                <a16:creationId xmlns="" xmlns:a16="http://schemas.microsoft.com/office/drawing/2014/main" id="{8138A43A-648B-4A22-AF7C-8654F3E2BFB1}"/>
              </a:ext>
            </a:extLst>
          </p:cNvPr>
          <p:cNvGrpSpPr/>
          <p:nvPr userDrawn="1"/>
        </p:nvGrpSpPr>
        <p:grpSpPr>
          <a:xfrm>
            <a:off x="0" y="4446000"/>
            <a:ext cx="12194007" cy="2304729"/>
            <a:chOff x="-12940" y="4467930"/>
            <a:chExt cx="12194007" cy="2304729"/>
          </a:xfrm>
        </p:grpSpPr>
        <p:sp>
          <p:nvSpPr>
            <p:cNvPr id="20" name="任意多边形: 形状 19">
              <a:extLst>
                <a:ext uri="{FF2B5EF4-FFF2-40B4-BE49-F238E27FC236}">
                  <a16:creationId xmlns="" xmlns:a16="http://schemas.microsoft.com/office/drawing/2014/main" id="{BE13486C-638A-4516-9255-245FE2E058C2}"/>
                </a:ext>
              </a:extLst>
            </p:cNvPr>
            <p:cNvSpPr/>
            <p:nvPr userDrawn="1"/>
          </p:nvSpPr>
          <p:spPr>
            <a:xfrm>
              <a:off x="-10931" y="4749044"/>
              <a:ext cx="12191998" cy="2014254"/>
            </a:xfrm>
            <a:custGeom>
              <a:avLst/>
              <a:gdLst>
                <a:gd name="connsiteX0" fmla="*/ 12191998 w 12191998"/>
                <a:gd name="connsiteY0" fmla="*/ 0 h 2014254"/>
                <a:gd name="connsiteX1" fmla="*/ 12191998 w 12191998"/>
                <a:gd name="connsiteY1" fmla="*/ 34643 h 2014254"/>
                <a:gd name="connsiteX2" fmla="*/ 11963760 w 12191998"/>
                <a:gd name="connsiteY2" fmla="*/ 168497 h 2014254"/>
                <a:gd name="connsiteX3" fmla="*/ 6622319 w 12191998"/>
                <a:gd name="connsiteY3" fmla="*/ 1840998 h 2014254"/>
                <a:gd name="connsiteX4" fmla="*/ 169646 w 12191998"/>
                <a:gd name="connsiteY4" fmla="*/ 1414338 h 2014254"/>
                <a:gd name="connsiteX5" fmla="*/ 0 w 12191998"/>
                <a:gd name="connsiteY5" fmla="*/ 1348608 h 2014254"/>
                <a:gd name="connsiteX6" fmla="*/ 0 w 12191998"/>
                <a:gd name="connsiteY6" fmla="*/ 1107225 h 2014254"/>
                <a:gd name="connsiteX7" fmla="*/ 173294 w 12191998"/>
                <a:gd name="connsiteY7" fmla="*/ 1181954 h 2014254"/>
                <a:gd name="connsiteX8" fmla="*/ 7019391 w 12191998"/>
                <a:gd name="connsiteY8" fmla="*/ 1685773 h 2014254"/>
                <a:gd name="connsiteX9" fmla="*/ 12118642 w 12191998"/>
                <a:gd name="connsiteY9" fmla="*/ 42898 h 201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8" h="2014254">
                  <a:moveTo>
                    <a:pt x="12191998" y="0"/>
                  </a:moveTo>
                  <a:lnTo>
                    <a:pt x="12191998" y="34643"/>
                  </a:lnTo>
                  <a:lnTo>
                    <a:pt x="11963760" y="168497"/>
                  </a:lnTo>
                  <a:cubicBezTo>
                    <a:pt x="10598206" y="939069"/>
                    <a:pt x="8727659" y="1551493"/>
                    <a:pt x="6622319" y="1840998"/>
                  </a:cubicBezTo>
                  <a:cubicBezTo>
                    <a:pt x="4095911" y="2188404"/>
                    <a:pt x="1769545" y="1996808"/>
                    <a:pt x="169646" y="1414338"/>
                  </a:cubicBezTo>
                  <a:lnTo>
                    <a:pt x="0" y="1348608"/>
                  </a:lnTo>
                  <a:lnTo>
                    <a:pt x="0" y="1107225"/>
                  </a:lnTo>
                  <a:lnTo>
                    <a:pt x="173294" y="1181954"/>
                  </a:lnTo>
                  <a:cubicBezTo>
                    <a:pt x="1870740" y="1869761"/>
                    <a:pt x="4338946" y="2096006"/>
                    <a:pt x="7019391" y="1685773"/>
                  </a:cubicBezTo>
                  <a:cubicBezTo>
                    <a:pt x="8973881" y="1386646"/>
                    <a:pt x="10737649" y="795572"/>
                    <a:pt x="12118642" y="42898"/>
                  </a:cubicBezTo>
                  <a:close/>
                </a:path>
              </a:pathLst>
            </a:custGeom>
            <a:gradFill>
              <a:gsLst>
                <a:gs pos="0">
                  <a:schemeClr val="accent2">
                    <a:lumMod val="40000"/>
                    <a:lumOff val="60000"/>
                  </a:schemeClr>
                </a:gs>
                <a:gs pos="27000">
                  <a:schemeClr val="accent2">
                    <a:lumMod val="60000"/>
                    <a:lumOff val="40000"/>
                    <a:tint val="44500"/>
                    <a:satMod val="160000"/>
                  </a:schemeClr>
                </a:gs>
                <a:gs pos="100000">
                  <a:schemeClr val="accent2">
                    <a:lumMod val="60000"/>
                    <a:lumOff val="40000"/>
                    <a:tint val="23500"/>
                    <a:satMod val="1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任意多边形: 形状 20">
              <a:extLst>
                <a:ext uri="{FF2B5EF4-FFF2-40B4-BE49-F238E27FC236}">
                  <a16:creationId xmlns="" xmlns:a16="http://schemas.microsoft.com/office/drawing/2014/main" id="{1AB73DA0-B6F5-4012-94D4-14DC89C7783D}"/>
                </a:ext>
              </a:extLst>
            </p:cNvPr>
            <p:cNvSpPr/>
            <p:nvPr userDrawn="1"/>
          </p:nvSpPr>
          <p:spPr>
            <a:xfrm>
              <a:off x="-12940" y="4467930"/>
              <a:ext cx="12193199" cy="2304729"/>
            </a:xfrm>
            <a:custGeom>
              <a:avLst/>
              <a:gdLst>
                <a:gd name="connsiteX0" fmla="*/ 12193199 w 12193199"/>
                <a:gd name="connsiteY0" fmla="*/ 0 h 2304729"/>
                <a:gd name="connsiteX1" fmla="*/ 12193199 w 12193199"/>
                <a:gd name="connsiteY1" fmla="*/ 325118 h 2304729"/>
                <a:gd name="connsiteX2" fmla="*/ 11964961 w 12193199"/>
                <a:gd name="connsiteY2" fmla="*/ 458972 h 2304729"/>
                <a:gd name="connsiteX3" fmla="*/ 6623520 w 12193199"/>
                <a:gd name="connsiteY3" fmla="*/ 2131473 h 2304729"/>
                <a:gd name="connsiteX4" fmla="*/ 170847 w 12193199"/>
                <a:gd name="connsiteY4" fmla="*/ 1704813 h 2304729"/>
                <a:gd name="connsiteX5" fmla="*/ 0 w 12193199"/>
                <a:gd name="connsiteY5" fmla="*/ 1638618 h 2304729"/>
                <a:gd name="connsiteX6" fmla="*/ 0 w 12193199"/>
                <a:gd name="connsiteY6" fmla="*/ 1618415 h 2304729"/>
                <a:gd name="connsiteX7" fmla="*/ 171399 w 12193199"/>
                <a:gd name="connsiteY7" fmla="*/ 1683018 h 2304729"/>
                <a:gd name="connsiteX8" fmla="*/ 6487098 w 12193199"/>
                <a:gd name="connsiteY8" fmla="*/ 2050880 h 2304729"/>
                <a:gd name="connsiteX9" fmla="*/ 11977534 w 12193199"/>
                <a:gd name="connsiteY9" fmla="*/ 140546 h 230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199" h="2304729">
                  <a:moveTo>
                    <a:pt x="12193199" y="0"/>
                  </a:moveTo>
                  <a:lnTo>
                    <a:pt x="12193199" y="325118"/>
                  </a:lnTo>
                  <a:lnTo>
                    <a:pt x="11964961" y="458972"/>
                  </a:lnTo>
                  <a:cubicBezTo>
                    <a:pt x="10599407" y="1229544"/>
                    <a:pt x="8728860" y="1841968"/>
                    <a:pt x="6623520" y="2131473"/>
                  </a:cubicBezTo>
                  <a:cubicBezTo>
                    <a:pt x="4097112" y="2478879"/>
                    <a:pt x="1770746" y="2287283"/>
                    <a:pt x="170847" y="1704813"/>
                  </a:cubicBezTo>
                  <a:lnTo>
                    <a:pt x="0" y="1638618"/>
                  </a:lnTo>
                  <a:lnTo>
                    <a:pt x="0" y="1618415"/>
                  </a:lnTo>
                  <a:lnTo>
                    <a:pt x="171399" y="1683018"/>
                  </a:lnTo>
                  <a:cubicBezTo>
                    <a:pt x="1798669" y="2253797"/>
                    <a:pt x="4052522" y="2422887"/>
                    <a:pt x="6487098" y="2050880"/>
                  </a:cubicBezTo>
                  <a:cubicBezTo>
                    <a:pt x="8651164" y="1720207"/>
                    <a:pt x="10573889" y="1020695"/>
                    <a:pt x="11977534" y="140546"/>
                  </a:cubicBezTo>
                  <a:close/>
                </a:path>
              </a:pathLst>
            </a:custGeom>
            <a:gradFill>
              <a:gsLst>
                <a:gs pos="11000">
                  <a:srgbClr val="FF5959"/>
                </a:gs>
                <a:gs pos="0">
                  <a:schemeClr val="accent2">
                    <a:lumMod val="60000"/>
                    <a:lumOff val="40000"/>
                  </a:schemeClr>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 xmlns:p14="http://schemas.microsoft.com/office/powerpoint/2010/main" val="2936748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2">
    <p:spTree>
      <p:nvGrpSpPr>
        <p:cNvPr id="1" name=""/>
        <p:cNvGrpSpPr/>
        <p:nvPr/>
      </p:nvGrpSpPr>
      <p:grpSpPr>
        <a:xfrm>
          <a:off x="0" y="0"/>
          <a:ext cx="0" cy="0"/>
          <a:chOff x="0" y="0"/>
          <a:chExt cx="0" cy="0"/>
        </a:xfrm>
      </p:grpSpPr>
      <p:pic>
        <p:nvPicPr>
          <p:cNvPr id="40" name="图片 39">
            <a:extLst>
              <a:ext uri="{FF2B5EF4-FFF2-40B4-BE49-F238E27FC236}">
                <a16:creationId xmlns="" xmlns:a16="http://schemas.microsoft.com/office/drawing/2014/main" id="{099136F4-9383-43FD-82E7-C8F03360FA45}"/>
              </a:ext>
            </a:extLst>
          </p:cNvPr>
          <p:cNvPicPr>
            <a:picLocks noChangeAspect="1"/>
          </p:cNvPicPr>
          <p:nvPr userDrawn="1"/>
        </p:nvPicPr>
        <p:blipFill>
          <a:blip r:embed="rId2" cstate="email">
            <a:extLst>
              <a:ext uri="{28A0092B-C50C-407E-A947-70E740481C1C}">
                <a14:useLocalDpi xmlns="" xmlns:a14="http://schemas.microsoft.com/office/drawing/2010/main"/>
              </a:ext>
            </a:extLst>
          </a:blip>
          <a:srcRect/>
          <a:stretch>
            <a:fillRect/>
          </a:stretch>
        </p:blipFill>
        <p:spPr>
          <a:xfrm>
            <a:off x="-12250" y="-105287"/>
            <a:ext cx="12201939" cy="7068574"/>
          </a:xfrm>
          <a:custGeom>
            <a:avLst/>
            <a:gdLst>
              <a:gd name="connsiteX0" fmla="*/ 0 w 12201939"/>
              <a:gd name="connsiteY0" fmla="*/ 0 h 7068574"/>
              <a:gd name="connsiteX1" fmla="*/ 12201939 w 12201939"/>
              <a:gd name="connsiteY1" fmla="*/ 0 h 7068574"/>
              <a:gd name="connsiteX2" fmla="*/ 12201939 w 12201939"/>
              <a:gd name="connsiteY2" fmla="*/ 7068574 h 7068574"/>
              <a:gd name="connsiteX3" fmla="*/ 0 w 12201939"/>
              <a:gd name="connsiteY3" fmla="*/ 7068574 h 7068574"/>
            </a:gdLst>
            <a:ahLst/>
            <a:cxnLst>
              <a:cxn ang="0">
                <a:pos x="connsiteX0" y="connsiteY0"/>
              </a:cxn>
              <a:cxn ang="0">
                <a:pos x="connsiteX1" y="connsiteY1"/>
              </a:cxn>
              <a:cxn ang="0">
                <a:pos x="connsiteX2" y="connsiteY2"/>
              </a:cxn>
              <a:cxn ang="0">
                <a:pos x="connsiteX3" y="connsiteY3"/>
              </a:cxn>
            </a:cxnLst>
            <a:rect l="l" t="t" r="r" b="b"/>
            <a:pathLst>
              <a:path w="12201939" h="7068574">
                <a:moveTo>
                  <a:pt x="0" y="0"/>
                </a:moveTo>
                <a:lnTo>
                  <a:pt x="12201939" y="0"/>
                </a:lnTo>
                <a:lnTo>
                  <a:pt x="12201939" y="7068574"/>
                </a:lnTo>
                <a:lnTo>
                  <a:pt x="0" y="7068574"/>
                </a:lnTo>
                <a:close/>
              </a:path>
            </a:pathLst>
          </a:custGeom>
        </p:spPr>
      </p:pic>
      <p:sp>
        <p:nvSpPr>
          <p:cNvPr id="55" name="矩形 54">
            <a:extLst>
              <a:ext uri="{FF2B5EF4-FFF2-40B4-BE49-F238E27FC236}">
                <a16:creationId xmlns="" xmlns:a16="http://schemas.microsoft.com/office/drawing/2014/main" id="{838C46A8-A77A-4C53-97B1-7A2EE01A2084}"/>
              </a:ext>
            </a:extLst>
          </p:cNvPr>
          <p:cNvSpPr/>
          <p:nvPr userDrawn="1"/>
        </p:nvSpPr>
        <p:spPr>
          <a:xfrm>
            <a:off x="-8570" y="0"/>
            <a:ext cx="12193200" cy="6858000"/>
          </a:xfrm>
          <a:prstGeom prst="rect">
            <a:avLst/>
          </a:prstGeom>
          <a:blipFill dpi="0" rotWithShape="1">
            <a:blip r:embed="rId3" cstate="email">
              <a:alphaModFix amt="80000"/>
              <a:extLst>
                <a:ext uri="{28A0092B-C50C-407E-A947-70E740481C1C}">
                  <a14:useLocalDpi xmlns=""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矩形 35">
            <a:extLst>
              <a:ext uri="{FF2B5EF4-FFF2-40B4-BE49-F238E27FC236}">
                <a16:creationId xmlns="" xmlns:a16="http://schemas.microsoft.com/office/drawing/2014/main" id="{55E99D4D-A6DE-4563-BA37-D6B95F1EC235}"/>
              </a:ext>
            </a:extLst>
          </p:cNvPr>
          <p:cNvSpPr/>
          <p:nvPr userDrawn="1"/>
        </p:nvSpPr>
        <p:spPr>
          <a:xfrm>
            <a:off x="-24680" y="-27384"/>
            <a:ext cx="12201939" cy="6957392"/>
          </a:xfrm>
          <a:prstGeom prst="rect">
            <a:avLst/>
          </a:prstGeom>
          <a:solidFill>
            <a:schemeClr val="bg1">
              <a:alpha val="8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mn-lt"/>
            </a:endParaRPr>
          </a:p>
        </p:txBody>
      </p:sp>
      <p:sp>
        <p:nvSpPr>
          <p:cNvPr id="42" name="矩形: 圆角 41">
            <a:extLst>
              <a:ext uri="{FF2B5EF4-FFF2-40B4-BE49-F238E27FC236}">
                <a16:creationId xmlns="" xmlns:a16="http://schemas.microsoft.com/office/drawing/2014/main" id="{3EB530C3-EE0F-4267-95A8-DA76C0CB3276}"/>
              </a:ext>
            </a:extLst>
          </p:cNvPr>
          <p:cNvSpPr/>
          <p:nvPr userDrawn="1"/>
        </p:nvSpPr>
        <p:spPr>
          <a:xfrm>
            <a:off x="499087" y="548680"/>
            <a:ext cx="11193827" cy="5760640"/>
          </a:xfrm>
          <a:prstGeom prst="roundRect">
            <a:avLst>
              <a:gd name="adj" fmla="val 766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42">
            <a:extLst>
              <a:ext uri="{FF2B5EF4-FFF2-40B4-BE49-F238E27FC236}">
                <a16:creationId xmlns="" xmlns:a16="http://schemas.microsoft.com/office/drawing/2014/main" id="{5B5C6601-4BDF-4C8F-B7A5-8E9C35E4A7E8}"/>
              </a:ext>
            </a:extLst>
          </p:cNvPr>
          <p:cNvSpPr/>
          <p:nvPr userDrawn="1"/>
        </p:nvSpPr>
        <p:spPr>
          <a:xfrm>
            <a:off x="4835860" y="519928"/>
            <a:ext cx="2520280" cy="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a:extLst>
              <a:ext uri="{FF2B5EF4-FFF2-40B4-BE49-F238E27FC236}">
                <a16:creationId xmlns="" xmlns:a16="http://schemas.microsoft.com/office/drawing/2014/main" id="{CE6E925E-BE87-4ACB-8995-E8B4A1D48D4D}"/>
              </a:ext>
            </a:extLst>
          </p:cNvPr>
          <p:cNvPicPr>
            <a:picLocks noChangeAspect="1"/>
          </p:cNvPicPr>
          <p:nvPr userDrawn="1"/>
        </p:nvPicPr>
        <p:blipFill>
          <a:blip r:embed="rId4" cstate="email">
            <a:extLst>
              <a:ext uri="{28A0092B-C50C-407E-A947-70E740481C1C}">
                <a14:useLocalDpi xmlns="" xmlns:a14="http://schemas.microsoft.com/office/drawing/2010/main"/>
              </a:ext>
            </a:extLst>
          </a:blip>
          <a:stretch>
            <a:fillRect/>
          </a:stretch>
        </p:blipFill>
        <p:spPr>
          <a:xfrm>
            <a:off x="5159896" y="355763"/>
            <a:ext cx="1872208" cy="403026"/>
          </a:xfrm>
          <a:prstGeom prst="rect">
            <a:avLst/>
          </a:prstGeom>
        </p:spPr>
      </p:pic>
      <p:grpSp>
        <p:nvGrpSpPr>
          <p:cNvPr id="50" name="组合 49">
            <a:extLst>
              <a:ext uri="{FF2B5EF4-FFF2-40B4-BE49-F238E27FC236}">
                <a16:creationId xmlns="" xmlns:a16="http://schemas.microsoft.com/office/drawing/2014/main" id="{9884D4F2-9750-40C1-9794-25C74DA2E099}"/>
              </a:ext>
            </a:extLst>
          </p:cNvPr>
          <p:cNvGrpSpPr/>
          <p:nvPr userDrawn="1"/>
        </p:nvGrpSpPr>
        <p:grpSpPr>
          <a:xfrm>
            <a:off x="4834904" y="483920"/>
            <a:ext cx="144016" cy="144016"/>
            <a:chOff x="4700224" y="449048"/>
            <a:chExt cx="144016" cy="144016"/>
          </a:xfrm>
        </p:grpSpPr>
        <p:sp>
          <p:nvSpPr>
            <p:cNvPr id="48" name="椭圆 47">
              <a:extLst>
                <a:ext uri="{FF2B5EF4-FFF2-40B4-BE49-F238E27FC236}">
                  <a16:creationId xmlns="" xmlns:a16="http://schemas.microsoft.com/office/drawing/2014/main" id="{A4F448EC-7EAC-423B-A474-AEC7F6D810A6}"/>
                </a:ext>
              </a:extLst>
            </p:cNvPr>
            <p:cNvSpPr/>
            <p:nvPr userDrawn="1"/>
          </p:nvSpPr>
          <p:spPr>
            <a:xfrm>
              <a:off x="4700224" y="449048"/>
              <a:ext cx="144016" cy="144016"/>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 xmlns:a16="http://schemas.microsoft.com/office/drawing/2014/main" id="{627DE5A2-4FDC-47E2-B1C9-B54CEB4CB46F}"/>
                </a:ext>
              </a:extLst>
            </p:cNvPr>
            <p:cNvSpPr/>
            <p:nvPr userDrawn="1"/>
          </p:nvSpPr>
          <p:spPr>
            <a:xfrm flipV="1">
              <a:off x="4736232" y="485056"/>
              <a:ext cx="72000" cy="7200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a:extLst>
              <a:ext uri="{FF2B5EF4-FFF2-40B4-BE49-F238E27FC236}">
                <a16:creationId xmlns="" xmlns:a16="http://schemas.microsoft.com/office/drawing/2014/main" id="{A6FB70FE-6CC0-44F9-A29A-E23C82C5C28C}"/>
              </a:ext>
            </a:extLst>
          </p:cNvPr>
          <p:cNvGrpSpPr/>
          <p:nvPr userDrawn="1"/>
        </p:nvGrpSpPr>
        <p:grpSpPr>
          <a:xfrm>
            <a:off x="7213527" y="483920"/>
            <a:ext cx="144016" cy="144016"/>
            <a:chOff x="4700224" y="449048"/>
            <a:chExt cx="144016" cy="144016"/>
          </a:xfrm>
        </p:grpSpPr>
        <p:sp>
          <p:nvSpPr>
            <p:cNvPr id="52" name="椭圆 51">
              <a:extLst>
                <a:ext uri="{FF2B5EF4-FFF2-40B4-BE49-F238E27FC236}">
                  <a16:creationId xmlns="" xmlns:a16="http://schemas.microsoft.com/office/drawing/2014/main" id="{8FA96400-229B-4950-8BE5-6D2E90106A2D}"/>
                </a:ext>
              </a:extLst>
            </p:cNvPr>
            <p:cNvSpPr/>
            <p:nvPr userDrawn="1"/>
          </p:nvSpPr>
          <p:spPr>
            <a:xfrm>
              <a:off x="4700224" y="449048"/>
              <a:ext cx="144016" cy="144016"/>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 xmlns:a16="http://schemas.microsoft.com/office/drawing/2014/main" id="{B8E147DF-E047-420A-B268-A1C67E33A07F}"/>
                </a:ext>
              </a:extLst>
            </p:cNvPr>
            <p:cNvSpPr/>
            <p:nvPr userDrawn="1"/>
          </p:nvSpPr>
          <p:spPr>
            <a:xfrm flipV="1">
              <a:off x="4736232" y="485056"/>
              <a:ext cx="72000" cy="7200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 xmlns:p14="http://schemas.microsoft.com/office/powerpoint/2010/main" val="1142418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3">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2515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65571BC-6A64-4C96-AEC6-6A9363E34C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75CCFEE-17F6-4288-B25D-A55555FB496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 xmlns:p14="http://schemas.microsoft.com/office/powerpoint/2010/main" val="35324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65571BC-6A64-4C96-AEC6-6A9363E34C4F}"/>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 xmlns:p14="http://schemas.microsoft.com/office/powerpoint/2010/main" val="28097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A0823B53-37D9-4639-A1BC-6EB55BE1D778}"/>
              </a:ext>
            </a:extLst>
          </p:cNvPr>
          <p:cNvPicPr>
            <a:picLocks noChangeAspect="1"/>
          </p:cNvPicPr>
          <p:nvPr userDrawn="1"/>
        </p:nvPicPr>
        <p:blipFill rotWithShape="1">
          <a:blip r:embed="rId15" cstate="email">
            <a:lum bright="70000" contrast="-70000"/>
            <a:extLst>
              <a:ext uri="{BEBA8EAE-BF5A-486C-A8C5-ECC9F3942E4B}">
                <a14:imgProps xmlns="" xmlns:a14="http://schemas.microsoft.com/office/drawing/2010/main">
                  <a14:imgLayer r:embed="rId16">
                    <a14:imgEffect>
                      <a14:saturation sat="400000"/>
                    </a14:imgEffect>
                  </a14:imgLayer>
                </a14:imgProps>
              </a:ext>
              <a:ext uri="{28A0092B-C50C-407E-A947-70E740481C1C}">
                <a14:useLocalDpi xmlns="" xmlns:a14="http://schemas.microsoft.com/office/drawing/2010/main"/>
              </a:ext>
            </a:extLst>
          </a:blip>
          <a:srcRect l="106" t="15626" r="-106"/>
          <a:stretch/>
        </p:blipFill>
        <p:spPr>
          <a:xfrm>
            <a:off x="0" y="0"/>
            <a:ext cx="12192000" cy="6858000"/>
          </a:xfrm>
          <a:prstGeom prst="rect">
            <a:avLst/>
          </a:prstGeom>
        </p:spPr>
      </p:pic>
      <p:sp>
        <p:nvSpPr>
          <p:cNvPr id="8" name="矩形 7">
            <a:extLst>
              <a:ext uri="{FF2B5EF4-FFF2-40B4-BE49-F238E27FC236}">
                <a16:creationId xmlns="" xmlns:a16="http://schemas.microsoft.com/office/drawing/2014/main" id="{E62E58EF-E0C2-43DA-8E49-033472EE04AC}"/>
              </a:ext>
            </a:extLst>
          </p:cNvPr>
          <p:cNvSpPr/>
          <p:nvPr userDrawn="1"/>
        </p:nvSpPr>
        <p:spPr>
          <a:xfrm>
            <a:off x="-24680" y="-72008"/>
            <a:ext cx="12201939" cy="6957392"/>
          </a:xfrm>
          <a:prstGeom prst="rect">
            <a:avLst/>
          </a:prstGeom>
          <a:gradFill>
            <a:gsLst>
              <a:gs pos="0">
                <a:schemeClr val="bg1">
                  <a:alpha val="90000"/>
                </a:schemeClr>
              </a:gs>
              <a:gs pos="100000">
                <a:schemeClr val="bg1">
                  <a:alpha val="70000"/>
                </a:schemeClr>
              </a:gs>
            </a:gsLst>
            <a:lin ang="54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mn-lt"/>
            </a:endParaRPr>
          </a:p>
        </p:txBody>
      </p:sp>
      <p:sp>
        <p:nvSpPr>
          <p:cNvPr id="2" name="标题占位符 1">
            <a:extLst>
              <a:ext uri="{FF2B5EF4-FFF2-40B4-BE49-F238E27FC236}">
                <a16:creationId xmlns="" xmlns:a16="http://schemas.microsoft.com/office/drawing/2014/main" id="{7B42E8D6-ADA5-4C4A-BF1C-366ADD9ECC0B}"/>
              </a:ext>
            </a:extLst>
          </p:cNvPr>
          <p:cNvSpPr>
            <a:spLocks noGrp="1"/>
          </p:cNvSpPr>
          <p:nvPr>
            <p:ph type="title"/>
          </p:nvPr>
        </p:nvSpPr>
        <p:spPr>
          <a:xfrm>
            <a:off x="487738" y="260648"/>
            <a:ext cx="11208962" cy="720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373B7353-4886-4DEB-9BF6-AA887F1F9C59}"/>
              </a:ext>
            </a:extLst>
          </p:cNvPr>
          <p:cNvSpPr>
            <a:spLocks noGrp="1"/>
          </p:cNvSpPr>
          <p:nvPr>
            <p:ph type="body" idx="1"/>
          </p:nvPr>
        </p:nvSpPr>
        <p:spPr>
          <a:xfrm>
            <a:off x="495300" y="1160505"/>
            <a:ext cx="11201400" cy="502469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cxnSp>
        <p:nvCxnSpPr>
          <p:cNvPr id="11" name="直接连接符 10">
            <a:extLst>
              <a:ext uri="{FF2B5EF4-FFF2-40B4-BE49-F238E27FC236}">
                <a16:creationId xmlns="" xmlns:a16="http://schemas.microsoft.com/office/drawing/2014/main" id="{9910836B-D240-410C-AFF5-9214A9A59D02}"/>
              </a:ext>
            </a:extLst>
          </p:cNvPr>
          <p:cNvCxnSpPr>
            <a:cxnSpLocks/>
          </p:cNvCxnSpPr>
          <p:nvPr userDrawn="1"/>
        </p:nvCxnSpPr>
        <p:spPr>
          <a:xfrm>
            <a:off x="-96688" y="990600"/>
            <a:ext cx="1228868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 xmlns:a16="http://schemas.microsoft.com/office/drawing/2014/main" id="{8E81F6F6-1BD9-4B19-ADA1-4708D436659D}"/>
              </a:ext>
            </a:extLst>
          </p:cNvPr>
          <p:cNvCxnSpPr>
            <a:cxnSpLocks/>
          </p:cNvCxnSpPr>
          <p:nvPr userDrawn="1"/>
        </p:nvCxnSpPr>
        <p:spPr>
          <a:xfrm>
            <a:off x="-9941" y="6356351"/>
            <a:ext cx="1220194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 xmlns:a16="http://schemas.microsoft.com/office/drawing/2014/main" id="{AAE75963-1685-48A7-93B1-3A40E179AB7B}"/>
              </a:ext>
            </a:extLst>
          </p:cNvPr>
          <p:cNvCxnSpPr>
            <a:cxnSpLocks/>
          </p:cNvCxnSpPr>
          <p:nvPr userDrawn="1"/>
        </p:nvCxnSpPr>
        <p:spPr>
          <a:xfrm>
            <a:off x="-9940" y="6453336"/>
            <a:ext cx="122019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 xmlns:a16="http://schemas.microsoft.com/office/drawing/2014/main" id="{0DC83FE4-6CCF-45FA-9549-6D4D044C1319}"/>
              </a:ext>
            </a:extLst>
          </p:cNvPr>
          <p:cNvSpPr txBox="1"/>
          <p:nvPr userDrawn="1"/>
        </p:nvSpPr>
        <p:spPr>
          <a:xfrm>
            <a:off x="10658034" y="6505599"/>
            <a:ext cx="1056700" cy="261610"/>
          </a:xfrm>
          <a:prstGeom prst="rect">
            <a:avLst/>
          </a:prstGeom>
          <a:noFill/>
        </p:spPr>
        <p:txBody>
          <a:bodyPr wrap="none" rtlCol="0">
            <a:spAutoFit/>
          </a:bodyPr>
          <a:lstStyle/>
          <a:p>
            <a:pPr algn="r"/>
            <a:r>
              <a:rPr lang="zh-CN" altLang="en-US" sz="1100" b="0" spc="600" dirty="0">
                <a:solidFill>
                  <a:schemeClr val="accent1"/>
                </a:solidFill>
                <a:latin typeface="+mn-ea"/>
                <a:ea typeface="+mn-ea"/>
              </a:rPr>
              <a:t>信敏廉毅</a:t>
            </a:r>
          </a:p>
        </p:txBody>
      </p:sp>
      <p:sp>
        <p:nvSpPr>
          <p:cNvPr id="15" name="文本框 14">
            <a:extLst>
              <a:ext uri="{FF2B5EF4-FFF2-40B4-BE49-F238E27FC236}">
                <a16:creationId xmlns="" xmlns:a16="http://schemas.microsoft.com/office/drawing/2014/main" id="{F9827572-1CF6-4C2D-B29A-B589F60ECC8F}"/>
              </a:ext>
            </a:extLst>
          </p:cNvPr>
          <p:cNvSpPr txBox="1"/>
          <p:nvPr userDrawn="1"/>
        </p:nvSpPr>
        <p:spPr>
          <a:xfrm>
            <a:off x="487738" y="6497596"/>
            <a:ext cx="1492716" cy="261610"/>
          </a:xfrm>
          <a:prstGeom prst="rect">
            <a:avLst/>
          </a:prstGeom>
          <a:noFill/>
        </p:spPr>
        <p:txBody>
          <a:bodyPr wrap="none" rtlCol="0">
            <a:spAutoFit/>
          </a:bodyPr>
          <a:lstStyle/>
          <a:p>
            <a:r>
              <a:rPr lang="zh-CN" altLang="en-US" sz="1100" b="0" spc="600" dirty="0">
                <a:solidFill>
                  <a:schemeClr val="accent1"/>
                </a:solidFill>
                <a:latin typeface="+mn-ea"/>
                <a:ea typeface="+mn-ea"/>
              </a:rPr>
              <a:t>江西财经大学</a:t>
            </a:r>
          </a:p>
        </p:txBody>
      </p:sp>
      <p:sp>
        <p:nvSpPr>
          <p:cNvPr id="16" name="文本框 15">
            <a:extLst>
              <a:ext uri="{FF2B5EF4-FFF2-40B4-BE49-F238E27FC236}">
                <a16:creationId xmlns="" xmlns:a16="http://schemas.microsoft.com/office/drawing/2014/main" id="{51820F19-796A-46C7-B65E-E77CB42A0AD2}"/>
              </a:ext>
            </a:extLst>
          </p:cNvPr>
          <p:cNvSpPr txBox="1"/>
          <p:nvPr userDrawn="1"/>
        </p:nvSpPr>
        <p:spPr>
          <a:xfrm>
            <a:off x="3768279" y="6505599"/>
            <a:ext cx="5091458" cy="261610"/>
          </a:xfrm>
          <a:prstGeom prst="rect">
            <a:avLst/>
          </a:prstGeom>
          <a:noFill/>
        </p:spPr>
        <p:txBody>
          <a:bodyPr wrap="none" rtlCol="0">
            <a:spAutoFit/>
          </a:bodyPr>
          <a:lstStyle/>
          <a:p>
            <a:r>
              <a:rPr lang="en-US" altLang="zh-CN" sz="1100" b="0" spc="300" dirty="0">
                <a:solidFill>
                  <a:schemeClr val="accent1"/>
                </a:solidFill>
                <a:latin typeface="+mn-ea"/>
                <a:ea typeface="+mn-ea"/>
              </a:rPr>
              <a:t>JIANGXI UNIVERSITY OF FINANCE AND ECONMICS</a:t>
            </a:r>
            <a:endParaRPr lang="zh-CN" altLang="en-US" sz="1100" b="0" spc="300" dirty="0">
              <a:solidFill>
                <a:schemeClr val="accent1"/>
              </a:solidFill>
              <a:latin typeface="+mn-ea"/>
              <a:ea typeface="+mn-ea"/>
            </a:endParaRPr>
          </a:p>
        </p:txBody>
      </p:sp>
      <p:grpSp>
        <p:nvGrpSpPr>
          <p:cNvPr id="17" name="组合 16">
            <a:extLst>
              <a:ext uri="{FF2B5EF4-FFF2-40B4-BE49-F238E27FC236}">
                <a16:creationId xmlns="" xmlns:a16="http://schemas.microsoft.com/office/drawing/2014/main" id="{0A7EDA55-D006-428B-A050-B9E1DD244019}"/>
              </a:ext>
            </a:extLst>
          </p:cNvPr>
          <p:cNvGrpSpPr>
            <a:grpSpLocks noChangeAspect="1"/>
          </p:cNvGrpSpPr>
          <p:nvPr userDrawn="1"/>
        </p:nvGrpSpPr>
        <p:grpSpPr>
          <a:xfrm>
            <a:off x="9496403" y="387112"/>
            <a:ext cx="2071405" cy="450000"/>
            <a:chOff x="767569" y="5402436"/>
            <a:chExt cx="4175953" cy="907200"/>
          </a:xfrm>
        </p:grpSpPr>
        <p:sp>
          <p:nvSpPr>
            <p:cNvPr id="18" name="îśļîḑê">
              <a:extLst>
                <a:ext uri="{FF2B5EF4-FFF2-40B4-BE49-F238E27FC236}">
                  <a16:creationId xmlns="" xmlns:a16="http://schemas.microsoft.com/office/drawing/2014/main" id="{6B72F9AA-EA72-4FDA-9CBC-8205DDCD8ACF}"/>
                </a:ext>
              </a:extLst>
            </p:cNvPr>
            <p:cNvSpPr/>
            <p:nvPr/>
          </p:nvSpPr>
          <p:spPr bwMode="auto">
            <a:xfrm>
              <a:off x="2925163" y="5536232"/>
              <a:ext cx="439459" cy="524305"/>
            </a:xfrm>
            <a:custGeom>
              <a:avLst/>
              <a:gdLst>
                <a:gd name="T0" fmla="*/ 284 w 408"/>
                <a:gd name="T1" fmla="*/ 29 h 486"/>
                <a:gd name="T2" fmla="*/ 321 w 408"/>
                <a:gd name="T3" fmla="*/ 11 h 486"/>
                <a:gd name="T4" fmla="*/ 380 w 408"/>
                <a:gd name="T5" fmla="*/ 137 h 486"/>
                <a:gd name="T6" fmla="*/ 407 w 408"/>
                <a:gd name="T7" fmla="*/ 163 h 486"/>
                <a:gd name="T8" fmla="*/ 348 w 408"/>
                <a:gd name="T9" fmla="*/ 226 h 486"/>
                <a:gd name="T10" fmla="*/ 349 w 408"/>
                <a:gd name="T11" fmla="*/ 412 h 486"/>
                <a:gd name="T12" fmla="*/ 321 w 408"/>
                <a:gd name="T13" fmla="*/ 461 h 486"/>
                <a:gd name="T14" fmla="*/ 233 w 408"/>
                <a:gd name="T15" fmla="*/ 408 h 486"/>
                <a:gd name="T16" fmla="*/ 249 w 408"/>
                <a:gd name="T17" fmla="*/ 382 h 486"/>
                <a:gd name="T18" fmla="*/ 299 w 408"/>
                <a:gd name="T19" fmla="*/ 366 h 486"/>
                <a:gd name="T20" fmla="*/ 289 w 408"/>
                <a:gd name="T21" fmla="*/ 293 h 486"/>
                <a:gd name="T22" fmla="*/ 230 w 408"/>
                <a:gd name="T23" fmla="*/ 343 h 486"/>
                <a:gd name="T24" fmla="*/ 208 w 408"/>
                <a:gd name="T25" fmla="*/ 322 h 486"/>
                <a:gd name="T26" fmla="*/ 243 w 408"/>
                <a:gd name="T27" fmla="*/ 207 h 486"/>
                <a:gd name="T28" fmla="*/ 194 w 408"/>
                <a:gd name="T29" fmla="*/ 284 h 486"/>
                <a:gd name="T30" fmla="*/ 157 w 408"/>
                <a:gd name="T31" fmla="*/ 316 h 486"/>
                <a:gd name="T32" fmla="*/ 186 w 408"/>
                <a:gd name="T33" fmla="*/ 356 h 486"/>
                <a:gd name="T34" fmla="*/ 158 w 408"/>
                <a:gd name="T35" fmla="*/ 411 h 486"/>
                <a:gd name="T36" fmla="*/ 117 w 408"/>
                <a:gd name="T37" fmla="*/ 318 h 486"/>
                <a:gd name="T38" fmla="*/ 106 w 408"/>
                <a:gd name="T39" fmla="*/ 369 h 486"/>
                <a:gd name="T40" fmla="*/ 14 w 408"/>
                <a:gd name="T41" fmla="*/ 439 h 486"/>
                <a:gd name="T42" fmla="*/ 5 w 408"/>
                <a:gd name="T43" fmla="*/ 421 h 486"/>
                <a:gd name="T44" fmla="*/ 49 w 408"/>
                <a:gd name="T45" fmla="*/ 341 h 486"/>
                <a:gd name="T46" fmla="*/ 23 w 408"/>
                <a:gd name="T47" fmla="*/ 183 h 486"/>
                <a:gd name="T48" fmla="*/ 72 w 408"/>
                <a:gd name="T49" fmla="*/ 104 h 486"/>
                <a:gd name="T50" fmla="*/ 112 w 408"/>
                <a:gd name="T51" fmla="*/ 143 h 486"/>
                <a:gd name="T52" fmla="*/ 139 w 408"/>
                <a:gd name="T53" fmla="*/ 93 h 486"/>
                <a:gd name="T54" fmla="*/ 133 w 408"/>
                <a:gd name="T55" fmla="*/ 62 h 486"/>
                <a:gd name="T56" fmla="*/ 197 w 408"/>
                <a:gd name="T57" fmla="*/ 71 h 486"/>
                <a:gd name="T58" fmla="*/ 233 w 408"/>
                <a:gd name="T59" fmla="*/ 172 h 486"/>
                <a:gd name="T60" fmla="*/ 287 w 408"/>
                <a:gd name="T61" fmla="*/ 88 h 486"/>
                <a:gd name="T62" fmla="*/ 165 w 408"/>
                <a:gd name="T63" fmla="*/ 180 h 486"/>
                <a:gd name="T64" fmla="*/ 140 w 408"/>
                <a:gd name="T65" fmla="*/ 160 h 486"/>
                <a:gd name="T66" fmla="*/ 70 w 408"/>
                <a:gd name="T67" fmla="*/ 220 h 486"/>
                <a:gd name="T68" fmla="*/ 142 w 408"/>
                <a:gd name="T69" fmla="*/ 195 h 486"/>
                <a:gd name="T70" fmla="*/ 134 w 408"/>
                <a:gd name="T71" fmla="*/ 231 h 486"/>
                <a:gd name="T72" fmla="*/ 92 w 408"/>
                <a:gd name="T73" fmla="*/ 277 h 486"/>
                <a:gd name="T74" fmla="*/ 141 w 408"/>
                <a:gd name="T75" fmla="*/ 263 h 486"/>
                <a:gd name="T76" fmla="*/ 134 w 408"/>
                <a:gd name="T77" fmla="*/ 23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8" h="486">
                  <a:moveTo>
                    <a:pt x="288" y="88"/>
                  </a:moveTo>
                  <a:cubicBezTo>
                    <a:pt x="287" y="69"/>
                    <a:pt x="284" y="49"/>
                    <a:pt x="284" y="29"/>
                  </a:cubicBezTo>
                  <a:cubicBezTo>
                    <a:pt x="284" y="20"/>
                    <a:pt x="289" y="8"/>
                    <a:pt x="296" y="3"/>
                  </a:cubicBezTo>
                  <a:cubicBezTo>
                    <a:pt x="301" y="0"/>
                    <a:pt x="314" y="6"/>
                    <a:pt x="321" y="11"/>
                  </a:cubicBezTo>
                  <a:cubicBezTo>
                    <a:pt x="360" y="33"/>
                    <a:pt x="350" y="71"/>
                    <a:pt x="349" y="105"/>
                  </a:cubicBezTo>
                  <a:cubicBezTo>
                    <a:pt x="349" y="136"/>
                    <a:pt x="349" y="135"/>
                    <a:pt x="380" y="137"/>
                  </a:cubicBezTo>
                  <a:cubicBezTo>
                    <a:pt x="388" y="138"/>
                    <a:pt x="396" y="142"/>
                    <a:pt x="402" y="147"/>
                  </a:cubicBezTo>
                  <a:cubicBezTo>
                    <a:pt x="406" y="150"/>
                    <a:pt x="408" y="158"/>
                    <a:pt x="407" y="163"/>
                  </a:cubicBezTo>
                  <a:cubicBezTo>
                    <a:pt x="406" y="167"/>
                    <a:pt x="399" y="170"/>
                    <a:pt x="394" y="171"/>
                  </a:cubicBezTo>
                  <a:cubicBezTo>
                    <a:pt x="356" y="175"/>
                    <a:pt x="347" y="188"/>
                    <a:pt x="348" y="226"/>
                  </a:cubicBezTo>
                  <a:cubicBezTo>
                    <a:pt x="349" y="266"/>
                    <a:pt x="348" y="306"/>
                    <a:pt x="348" y="346"/>
                  </a:cubicBezTo>
                  <a:cubicBezTo>
                    <a:pt x="348" y="368"/>
                    <a:pt x="349" y="390"/>
                    <a:pt x="349" y="412"/>
                  </a:cubicBezTo>
                  <a:cubicBezTo>
                    <a:pt x="349" y="419"/>
                    <a:pt x="347" y="427"/>
                    <a:pt x="343" y="434"/>
                  </a:cubicBezTo>
                  <a:cubicBezTo>
                    <a:pt x="337" y="444"/>
                    <a:pt x="329" y="453"/>
                    <a:pt x="321" y="461"/>
                  </a:cubicBezTo>
                  <a:cubicBezTo>
                    <a:pt x="298" y="486"/>
                    <a:pt x="300" y="484"/>
                    <a:pt x="282" y="457"/>
                  </a:cubicBezTo>
                  <a:cubicBezTo>
                    <a:pt x="269" y="439"/>
                    <a:pt x="249" y="425"/>
                    <a:pt x="233" y="408"/>
                  </a:cubicBezTo>
                  <a:cubicBezTo>
                    <a:pt x="228" y="402"/>
                    <a:pt x="220" y="390"/>
                    <a:pt x="222" y="385"/>
                  </a:cubicBezTo>
                  <a:cubicBezTo>
                    <a:pt x="227" y="371"/>
                    <a:pt x="239" y="377"/>
                    <a:pt x="249" y="382"/>
                  </a:cubicBezTo>
                  <a:cubicBezTo>
                    <a:pt x="255" y="384"/>
                    <a:pt x="261" y="387"/>
                    <a:pt x="267" y="389"/>
                  </a:cubicBezTo>
                  <a:cubicBezTo>
                    <a:pt x="284" y="393"/>
                    <a:pt x="298" y="384"/>
                    <a:pt x="299" y="366"/>
                  </a:cubicBezTo>
                  <a:cubicBezTo>
                    <a:pt x="300" y="347"/>
                    <a:pt x="300" y="328"/>
                    <a:pt x="299" y="309"/>
                  </a:cubicBezTo>
                  <a:cubicBezTo>
                    <a:pt x="298" y="303"/>
                    <a:pt x="294" y="295"/>
                    <a:pt x="289" y="293"/>
                  </a:cubicBezTo>
                  <a:cubicBezTo>
                    <a:pt x="284" y="291"/>
                    <a:pt x="276" y="296"/>
                    <a:pt x="271" y="300"/>
                  </a:cubicBezTo>
                  <a:cubicBezTo>
                    <a:pt x="257" y="314"/>
                    <a:pt x="245" y="330"/>
                    <a:pt x="230" y="343"/>
                  </a:cubicBezTo>
                  <a:cubicBezTo>
                    <a:pt x="226" y="347"/>
                    <a:pt x="216" y="347"/>
                    <a:pt x="209" y="348"/>
                  </a:cubicBezTo>
                  <a:cubicBezTo>
                    <a:pt x="208" y="339"/>
                    <a:pt x="204" y="329"/>
                    <a:pt x="208" y="322"/>
                  </a:cubicBezTo>
                  <a:cubicBezTo>
                    <a:pt x="223" y="293"/>
                    <a:pt x="241" y="265"/>
                    <a:pt x="257" y="236"/>
                  </a:cubicBezTo>
                  <a:cubicBezTo>
                    <a:pt x="267" y="219"/>
                    <a:pt x="262" y="210"/>
                    <a:pt x="243" y="207"/>
                  </a:cubicBezTo>
                  <a:cubicBezTo>
                    <a:pt x="212" y="202"/>
                    <a:pt x="202" y="208"/>
                    <a:pt x="198" y="238"/>
                  </a:cubicBezTo>
                  <a:cubicBezTo>
                    <a:pt x="195" y="253"/>
                    <a:pt x="194" y="269"/>
                    <a:pt x="194" y="284"/>
                  </a:cubicBezTo>
                  <a:cubicBezTo>
                    <a:pt x="195" y="301"/>
                    <a:pt x="188" y="309"/>
                    <a:pt x="172" y="311"/>
                  </a:cubicBezTo>
                  <a:cubicBezTo>
                    <a:pt x="167" y="311"/>
                    <a:pt x="162" y="314"/>
                    <a:pt x="157" y="316"/>
                  </a:cubicBezTo>
                  <a:cubicBezTo>
                    <a:pt x="160" y="321"/>
                    <a:pt x="161" y="327"/>
                    <a:pt x="165" y="332"/>
                  </a:cubicBezTo>
                  <a:cubicBezTo>
                    <a:pt x="171" y="340"/>
                    <a:pt x="179" y="348"/>
                    <a:pt x="186" y="356"/>
                  </a:cubicBezTo>
                  <a:cubicBezTo>
                    <a:pt x="210" y="383"/>
                    <a:pt x="210" y="385"/>
                    <a:pt x="189" y="414"/>
                  </a:cubicBezTo>
                  <a:cubicBezTo>
                    <a:pt x="177" y="430"/>
                    <a:pt x="165" y="429"/>
                    <a:pt x="158" y="411"/>
                  </a:cubicBezTo>
                  <a:cubicBezTo>
                    <a:pt x="147" y="384"/>
                    <a:pt x="138" y="356"/>
                    <a:pt x="128" y="328"/>
                  </a:cubicBezTo>
                  <a:cubicBezTo>
                    <a:pt x="126" y="324"/>
                    <a:pt x="120" y="318"/>
                    <a:pt x="117" y="318"/>
                  </a:cubicBezTo>
                  <a:cubicBezTo>
                    <a:pt x="112" y="319"/>
                    <a:pt x="104" y="324"/>
                    <a:pt x="104" y="328"/>
                  </a:cubicBezTo>
                  <a:cubicBezTo>
                    <a:pt x="103" y="342"/>
                    <a:pt x="101" y="357"/>
                    <a:pt x="106" y="369"/>
                  </a:cubicBezTo>
                  <a:cubicBezTo>
                    <a:pt x="112" y="384"/>
                    <a:pt x="111" y="395"/>
                    <a:pt x="98" y="402"/>
                  </a:cubicBezTo>
                  <a:cubicBezTo>
                    <a:pt x="71" y="416"/>
                    <a:pt x="42" y="427"/>
                    <a:pt x="14" y="439"/>
                  </a:cubicBezTo>
                  <a:cubicBezTo>
                    <a:pt x="11" y="440"/>
                    <a:pt x="2" y="438"/>
                    <a:pt x="1" y="435"/>
                  </a:cubicBezTo>
                  <a:cubicBezTo>
                    <a:pt x="0" y="431"/>
                    <a:pt x="1" y="424"/>
                    <a:pt x="5" y="421"/>
                  </a:cubicBezTo>
                  <a:cubicBezTo>
                    <a:pt x="17" y="407"/>
                    <a:pt x="32" y="396"/>
                    <a:pt x="44" y="383"/>
                  </a:cubicBezTo>
                  <a:cubicBezTo>
                    <a:pt x="55" y="371"/>
                    <a:pt x="58" y="359"/>
                    <a:pt x="49" y="341"/>
                  </a:cubicBezTo>
                  <a:cubicBezTo>
                    <a:pt x="40" y="321"/>
                    <a:pt x="39" y="298"/>
                    <a:pt x="35" y="275"/>
                  </a:cubicBezTo>
                  <a:cubicBezTo>
                    <a:pt x="30" y="245"/>
                    <a:pt x="27" y="214"/>
                    <a:pt x="23" y="183"/>
                  </a:cubicBezTo>
                  <a:cubicBezTo>
                    <a:pt x="20" y="166"/>
                    <a:pt x="44" y="113"/>
                    <a:pt x="58" y="105"/>
                  </a:cubicBezTo>
                  <a:cubicBezTo>
                    <a:pt x="62" y="103"/>
                    <a:pt x="70" y="102"/>
                    <a:pt x="72" y="104"/>
                  </a:cubicBezTo>
                  <a:cubicBezTo>
                    <a:pt x="75" y="108"/>
                    <a:pt x="78" y="114"/>
                    <a:pt x="78" y="120"/>
                  </a:cubicBezTo>
                  <a:cubicBezTo>
                    <a:pt x="79" y="145"/>
                    <a:pt x="88" y="153"/>
                    <a:pt x="112" y="143"/>
                  </a:cubicBezTo>
                  <a:cubicBezTo>
                    <a:pt x="124" y="138"/>
                    <a:pt x="136" y="131"/>
                    <a:pt x="146" y="122"/>
                  </a:cubicBezTo>
                  <a:cubicBezTo>
                    <a:pt x="160" y="111"/>
                    <a:pt x="156" y="99"/>
                    <a:pt x="139" y="93"/>
                  </a:cubicBezTo>
                  <a:cubicBezTo>
                    <a:pt x="132" y="90"/>
                    <a:pt x="126" y="85"/>
                    <a:pt x="119" y="81"/>
                  </a:cubicBezTo>
                  <a:cubicBezTo>
                    <a:pt x="124" y="75"/>
                    <a:pt x="128" y="68"/>
                    <a:pt x="133" y="62"/>
                  </a:cubicBezTo>
                  <a:cubicBezTo>
                    <a:pt x="134" y="61"/>
                    <a:pt x="134" y="61"/>
                    <a:pt x="135" y="61"/>
                  </a:cubicBezTo>
                  <a:cubicBezTo>
                    <a:pt x="171" y="29"/>
                    <a:pt x="167" y="32"/>
                    <a:pt x="197" y="71"/>
                  </a:cubicBezTo>
                  <a:cubicBezTo>
                    <a:pt x="217" y="97"/>
                    <a:pt x="216" y="119"/>
                    <a:pt x="210" y="146"/>
                  </a:cubicBezTo>
                  <a:cubicBezTo>
                    <a:pt x="205" y="165"/>
                    <a:pt x="213" y="173"/>
                    <a:pt x="233" y="172"/>
                  </a:cubicBezTo>
                  <a:cubicBezTo>
                    <a:pt x="272" y="172"/>
                    <a:pt x="290" y="153"/>
                    <a:pt x="287" y="114"/>
                  </a:cubicBezTo>
                  <a:cubicBezTo>
                    <a:pt x="287" y="105"/>
                    <a:pt x="287" y="97"/>
                    <a:pt x="287" y="88"/>
                  </a:cubicBezTo>
                  <a:cubicBezTo>
                    <a:pt x="288" y="88"/>
                    <a:pt x="288" y="88"/>
                    <a:pt x="288" y="88"/>
                  </a:cubicBezTo>
                  <a:close/>
                  <a:moveTo>
                    <a:pt x="165" y="180"/>
                  </a:moveTo>
                  <a:cubicBezTo>
                    <a:pt x="164" y="177"/>
                    <a:pt x="163" y="174"/>
                    <a:pt x="162" y="171"/>
                  </a:cubicBezTo>
                  <a:cubicBezTo>
                    <a:pt x="154" y="167"/>
                    <a:pt x="146" y="159"/>
                    <a:pt x="140" y="160"/>
                  </a:cubicBezTo>
                  <a:cubicBezTo>
                    <a:pt x="114" y="168"/>
                    <a:pt x="89" y="178"/>
                    <a:pt x="74" y="203"/>
                  </a:cubicBezTo>
                  <a:cubicBezTo>
                    <a:pt x="71" y="207"/>
                    <a:pt x="71" y="214"/>
                    <a:pt x="70" y="220"/>
                  </a:cubicBezTo>
                  <a:cubicBezTo>
                    <a:pt x="78" y="221"/>
                    <a:pt x="86" y="224"/>
                    <a:pt x="92" y="222"/>
                  </a:cubicBezTo>
                  <a:cubicBezTo>
                    <a:pt x="109" y="214"/>
                    <a:pt x="125" y="205"/>
                    <a:pt x="142" y="195"/>
                  </a:cubicBezTo>
                  <a:cubicBezTo>
                    <a:pt x="150" y="191"/>
                    <a:pt x="157" y="185"/>
                    <a:pt x="165" y="180"/>
                  </a:cubicBezTo>
                  <a:close/>
                  <a:moveTo>
                    <a:pt x="134" y="231"/>
                  </a:moveTo>
                  <a:cubicBezTo>
                    <a:pt x="120" y="241"/>
                    <a:pt x="107" y="250"/>
                    <a:pt x="96" y="261"/>
                  </a:cubicBezTo>
                  <a:cubicBezTo>
                    <a:pt x="92" y="264"/>
                    <a:pt x="93" y="271"/>
                    <a:pt x="92" y="277"/>
                  </a:cubicBezTo>
                  <a:cubicBezTo>
                    <a:pt x="97" y="277"/>
                    <a:pt x="103" y="279"/>
                    <a:pt x="107" y="278"/>
                  </a:cubicBezTo>
                  <a:cubicBezTo>
                    <a:pt x="119" y="274"/>
                    <a:pt x="131" y="270"/>
                    <a:pt x="141" y="263"/>
                  </a:cubicBezTo>
                  <a:cubicBezTo>
                    <a:pt x="146" y="260"/>
                    <a:pt x="151" y="252"/>
                    <a:pt x="151" y="246"/>
                  </a:cubicBezTo>
                  <a:cubicBezTo>
                    <a:pt x="151" y="241"/>
                    <a:pt x="142" y="237"/>
                    <a:pt x="134" y="23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ïṥḷîḋe">
              <a:extLst>
                <a:ext uri="{FF2B5EF4-FFF2-40B4-BE49-F238E27FC236}">
                  <a16:creationId xmlns="" xmlns:a16="http://schemas.microsoft.com/office/drawing/2014/main" id="{3EC9F578-985C-4D74-82C7-AC6A8385D5CB}"/>
                </a:ext>
              </a:extLst>
            </p:cNvPr>
            <p:cNvSpPr/>
            <p:nvPr/>
          </p:nvSpPr>
          <p:spPr bwMode="auto">
            <a:xfrm>
              <a:off x="4516572" y="5467158"/>
              <a:ext cx="426950" cy="596642"/>
            </a:xfrm>
            <a:custGeom>
              <a:avLst/>
              <a:gdLst>
                <a:gd name="T0" fmla="*/ 141 w 396"/>
                <a:gd name="T1" fmla="*/ 57 h 553"/>
                <a:gd name="T2" fmla="*/ 156 w 396"/>
                <a:gd name="T3" fmla="*/ 43 h 553"/>
                <a:gd name="T4" fmla="*/ 185 w 396"/>
                <a:gd name="T5" fmla="*/ 17 h 553"/>
                <a:gd name="T6" fmla="*/ 209 w 396"/>
                <a:gd name="T7" fmla="*/ 16 h 553"/>
                <a:gd name="T8" fmla="*/ 195 w 396"/>
                <a:gd name="T9" fmla="*/ 100 h 553"/>
                <a:gd name="T10" fmla="*/ 206 w 396"/>
                <a:gd name="T11" fmla="*/ 195 h 553"/>
                <a:gd name="T12" fmla="*/ 172 w 396"/>
                <a:gd name="T13" fmla="*/ 220 h 553"/>
                <a:gd name="T14" fmla="*/ 181 w 396"/>
                <a:gd name="T15" fmla="*/ 242 h 553"/>
                <a:gd name="T16" fmla="*/ 239 w 396"/>
                <a:gd name="T17" fmla="*/ 171 h 553"/>
                <a:gd name="T18" fmla="*/ 234 w 396"/>
                <a:gd name="T19" fmla="*/ 143 h 553"/>
                <a:gd name="T20" fmla="*/ 240 w 396"/>
                <a:gd name="T21" fmla="*/ 117 h 553"/>
                <a:gd name="T22" fmla="*/ 237 w 396"/>
                <a:gd name="T23" fmla="*/ 90 h 553"/>
                <a:gd name="T24" fmla="*/ 236 w 396"/>
                <a:gd name="T25" fmla="*/ 65 h 553"/>
                <a:gd name="T26" fmla="*/ 310 w 396"/>
                <a:gd name="T27" fmla="*/ 109 h 553"/>
                <a:gd name="T28" fmla="*/ 280 w 396"/>
                <a:gd name="T29" fmla="*/ 207 h 553"/>
                <a:gd name="T30" fmla="*/ 323 w 396"/>
                <a:gd name="T31" fmla="*/ 196 h 553"/>
                <a:gd name="T32" fmla="*/ 384 w 396"/>
                <a:gd name="T33" fmla="*/ 224 h 553"/>
                <a:gd name="T34" fmla="*/ 298 w 396"/>
                <a:gd name="T35" fmla="*/ 296 h 553"/>
                <a:gd name="T36" fmla="*/ 244 w 396"/>
                <a:gd name="T37" fmla="*/ 254 h 553"/>
                <a:gd name="T38" fmla="*/ 123 w 396"/>
                <a:gd name="T39" fmla="*/ 288 h 553"/>
                <a:gd name="T40" fmla="*/ 131 w 396"/>
                <a:gd name="T41" fmla="*/ 311 h 553"/>
                <a:gd name="T42" fmla="*/ 259 w 396"/>
                <a:gd name="T43" fmla="*/ 304 h 553"/>
                <a:gd name="T44" fmla="*/ 241 w 396"/>
                <a:gd name="T45" fmla="*/ 336 h 553"/>
                <a:gd name="T46" fmla="*/ 253 w 396"/>
                <a:gd name="T47" fmla="*/ 358 h 553"/>
                <a:gd name="T48" fmla="*/ 355 w 396"/>
                <a:gd name="T49" fmla="*/ 388 h 553"/>
                <a:gd name="T50" fmla="*/ 265 w 396"/>
                <a:gd name="T51" fmla="*/ 404 h 553"/>
                <a:gd name="T52" fmla="*/ 236 w 396"/>
                <a:gd name="T53" fmla="*/ 477 h 553"/>
                <a:gd name="T54" fmla="*/ 187 w 396"/>
                <a:gd name="T55" fmla="*/ 552 h 553"/>
                <a:gd name="T56" fmla="*/ 62 w 396"/>
                <a:gd name="T57" fmla="*/ 430 h 553"/>
                <a:gd name="T58" fmla="*/ 188 w 396"/>
                <a:gd name="T59" fmla="*/ 359 h 553"/>
                <a:gd name="T60" fmla="*/ 168 w 396"/>
                <a:gd name="T61" fmla="*/ 335 h 553"/>
                <a:gd name="T62" fmla="*/ 89 w 396"/>
                <a:gd name="T63" fmla="*/ 324 h 553"/>
                <a:gd name="T64" fmla="*/ 53 w 396"/>
                <a:gd name="T65" fmla="*/ 330 h 553"/>
                <a:gd name="T66" fmla="*/ 7 w 396"/>
                <a:gd name="T67" fmla="*/ 381 h 553"/>
                <a:gd name="T68" fmla="*/ 3 w 396"/>
                <a:gd name="T69" fmla="*/ 228 h 553"/>
                <a:gd name="T70" fmla="*/ 26 w 396"/>
                <a:gd name="T71" fmla="*/ 224 h 553"/>
                <a:gd name="T72" fmla="*/ 50 w 396"/>
                <a:gd name="T73" fmla="*/ 286 h 553"/>
                <a:gd name="T74" fmla="*/ 60 w 396"/>
                <a:gd name="T75" fmla="*/ 263 h 553"/>
                <a:gd name="T76" fmla="*/ 41 w 396"/>
                <a:gd name="T77" fmla="*/ 135 h 553"/>
                <a:gd name="T78" fmla="*/ 62 w 396"/>
                <a:gd name="T79" fmla="*/ 123 h 553"/>
                <a:gd name="T80" fmla="*/ 77 w 396"/>
                <a:gd name="T81" fmla="*/ 244 h 553"/>
                <a:gd name="T82" fmla="*/ 101 w 396"/>
                <a:gd name="T83" fmla="*/ 246 h 553"/>
                <a:gd name="T84" fmla="*/ 89 w 396"/>
                <a:gd name="T85" fmla="*/ 77 h 553"/>
                <a:gd name="T86" fmla="*/ 113 w 396"/>
                <a:gd name="T87" fmla="*/ 74 h 553"/>
                <a:gd name="T88" fmla="*/ 122 w 396"/>
                <a:gd name="T89" fmla="*/ 116 h 553"/>
                <a:gd name="T90" fmla="*/ 186 w 396"/>
                <a:gd name="T91" fmla="*/ 476 h 553"/>
                <a:gd name="T92" fmla="*/ 161 w 396"/>
                <a:gd name="T93" fmla="*/ 409 h 553"/>
                <a:gd name="T94" fmla="*/ 81 w 396"/>
                <a:gd name="T95" fmla="*/ 469 h 553"/>
                <a:gd name="T96" fmla="*/ 163 w 396"/>
                <a:gd name="T97" fmla="*/ 107 h 553"/>
                <a:gd name="T98" fmla="*/ 157 w 396"/>
                <a:gd name="T99" fmla="*/ 151 h 553"/>
                <a:gd name="T100" fmla="*/ 163 w 396"/>
                <a:gd name="T101" fmla="*/ 107 h 553"/>
                <a:gd name="T102" fmla="*/ 149 w 396"/>
                <a:gd name="T103" fmla="*/ 184 h 553"/>
                <a:gd name="T104" fmla="*/ 121 w 396"/>
                <a:gd name="T105" fmla="*/ 19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6" h="553">
                  <a:moveTo>
                    <a:pt x="122" y="116"/>
                  </a:moveTo>
                  <a:cubicBezTo>
                    <a:pt x="153" y="98"/>
                    <a:pt x="157" y="84"/>
                    <a:pt x="141" y="57"/>
                  </a:cubicBezTo>
                  <a:cubicBezTo>
                    <a:pt x="138" y="53"/>
                    <a:pt x="139" y="46"/>
                    <a:pt x="139" y="40"/>
                  </a:cubicBezTo>
                  <a:cubicBezTo>
                    <a:pt x="145" y="41"/>
                    <a:pt x="151" y="40"/>
                    <a:pt x="156" y="43"/>
                  </a:cubicBezTo>
                  <a:cubicBezTo>
                    <a:pt x="173" y="54"/>
                    <a:pt x="180" y="51"/>
                    <a:pt x="183" y="31"/>
                  </a:cubicBezTo>
                  <a:cubicBezTo>
                    <a:pt x="184" y="26"/>
                    <a:pt x="183" y="21"/>
                    <a:pt x="185" y="17"/>
                  </a:cubicBezTo>
                  <a:cubicBezTo>
                    <a:pt x="187" y="11"/>
                    <a:pt x="192" y="5"/>
                    <a:pt x="196" y="0"/>
                  </a:cubicBezTo>
                  <a:cubicBezTo>
                    <a:pt x="200" y="5"/>
                    <a:pt x="209" y="11"/>
                    <a:pt x="209" y="16"/>
                  </a:cubicBezTo>
                  <a:cubicBezTo>
                    <a:pt x="208" y="30"/>
                    <a:pt x="205" y="43"/>
                    <a:pt x="201" y="56"/>
                  </a:cubicBezTo>
                  <a:cubicBezTo>
                    <a:pt x="196" y="70"/>
                    <a:pt x="189" y="82"/>
                    <a:pt x="195" y="100"/>
                  </a:cubicBezTo>
                  <a:cubicBezTo>
                    <a:pt x="200" y="116"/>
                    <a:pt x="196" y="135"/>
                    <a:pt x="197" y="152"/>
                  </a:cubicBezTo>
                  <a:cubicBezTo>
                    <a:pt x="198" y="167"/>
                    <a:pt x="201" y="182"/>
                    <a:pt x="206" y="195"/>
                  </a:cubicBezTo>
                  <a:cubicBezTo>
                    <a:pt x="210" y="207"/>
                    <a:pt x="206" y="208"/>
                    <a:pt x="196" y="210"/>
                  </a:cubicBezTo>
                  <a:cubicBezTo>
                    <a:pt x="188" y="212"/>
                    <a:pt x="179" y="216"/>
                    <a:pt x="172" y="220"/>
                  </a:cubicBezTo>
                  <a:cubicBezTo>
                    <a:pt x="169" y="222"/>
                    <a:pt x="167" y="230"/>
                    <a:pt x="168" y="233"/>
                  </a:cubicBezTo>
                  <a:cubicBezTo>
                    <a:pt x="171" y="237"/>
                    <a:pt x="176" y="242"/>
                    <a:pt x="181" y="242"/>
                  </a:cubicBezTo>
                  <a:cubicBezTo>
                    <a:pt x="203" y="244"/>
                    <a:pt x="225" y="218"/>
                    <a:pt x="225" y="195"/>
                  </a:cubicBezTo>
                  <a:cubicBezTo>
                    <a:pt x="225" y="187"/>
                    <a:pt x="234" y="179"/>
                    <a:pt x="239" y="171"/>
                  </a:cubicBezTo>
                  <a:cubicBezTo>
                    <a:pt x="243" y="165"/>
                    <a:pt x="247" y="159"/>
                    <a:pt x="248" y="152"/>
                  </a:cubicBezTo>
                  <a:cubicBezTo>
                    <a:pt x="249" y="150"/>
                    <a:pt x="239" y="145"/>
                    <a:pt x="234" y="143"/>
                  </a:cubicBezTo>
                  <a:cubicBezTo>
                    <a:pt x="219" y="139"/>
                    <a:pt x="222" y="132"/>
                    <a:pt x="230" y="124"/>
                  </a:cubicBezTo>
                  <a:cubicBezTo>
                    <a:pt x="232" y="121"/>
                    <a:pt x="237" y="120"/>
                    <a:pt x="240" y="117"/>
                  </a:cubicBezTo>
                  <a:cubicBezTo>
                    <a:pt x="248" y="112"/>
                    <a:pt x="255" y="105"/>
                    <a:pt x="262" y="99"/>
                  </a:cubicBezTo>
                  <a:cubicBezTo>
                    <a:pt x="254" y="96"/>
                    <a:pt x="245" y="94"/>
                    <a:pt x="237" y="90"/>
                  </a:cubicBezTo>
                  <a:cubicBezTo>
                    <a:pt x="231" y="87"/>
                    <a:pt x="226" y="82"/>
                    <a:pt x="221" y="78"/>
                  </a:cubicBezTo>
                  <a:cubicBezTo>
                    <a:pt x="226" y="73"/>
                    <a:pt x="231" y="65"/>
                    <a:pt x="236" y="65"/>
                  </a:cubicBezTo>
                  <a:cubicBezTo>
                    <a:pt x="259" y="65"/>
                    <a:pt x="284" y="59"/>
                    <a:pt x="305" y="76"/>
                  </a:cubicBezTo>
                  <a:cubicBezTo>
                    <a:pt x="319" y="86"/>
                    <a:pt x="323" y="98"/>
                    <a:pt x="310" y="109"/>
                  </a:cubicBezTo>
                  <a:cubicBezTo>
                    <a:pt x="284" y="129"/>
                    <a:pt x="288" y="161"/>
                    <a:pt x="277" y="186"/>
                  </a:cubicBezTo>
                  <a:cubicBezTo>
                    <a:pt x="274" y="192"/>
                    <a:pt x="276" y="205"/>
                    <a:pt x="280" y="207"/>
                  </a:cubicBezTo>
                  <a:cubicBezTo>
                    <a:pt x="287" y="210"/>
                    <a:pt x="296" y="208"/>
                    <a:pt x="304" y="206"/>
                  </a:cubicBezTo>
                  <a:cubicBezTo>
                    <a:pt x="311" y="204"/>
                    <a:pt x="316" y="199"/>
                    <a:pt x="323" y="196"/>
                  </a:cubicBezTo>
                  <a:cubicBezTo>
                    <a:pt x="337" y="191"/>
                    <a:pt x="349" y="192"/>
                    <a:pt x="360" y="206"/>
                  </a:cubicBezTo>
                  <a:cubicBezTo>
                    <a:pt x="365" y="214"/>
                    <a:pt x="378" y="216"/>
                    <a:pt x="384" y="224"/>
                  </a:cubicBezTo>
                  <a:cubicBezTo>
                    <a:pt x="390" y="234"/>
                    <a:pt x="393" y="246"/>
                    <a:pt x="396" y="254"/>
                  </a:cubicBezTo>
                  <a:cubicBezTo>
                    <a:pt x="360" y="269"/>
                    <a:pt x="329" y="282"/>
                    <a:pt x="298" y="296"/>
                  </a:cubicBezTo>
                  <a:cubicBezTo>
                    <a:pt x="283" y="303"/>
                    <a:pt x="271" y="295"/>
                    <a:pt x="271" y="277"/>
                  </a:cubicBezTo>
                  <a:cubicBezTo>
                    <a:pt x="272" y="258"/>
                    <a:pt x="263" y="251"/>
                    <a:pt x="244" y="254"/>
                  </a:cubicBezTo>
                  <a:cubicBezTo>
                    <a:pt x="222" y="257"/>
                    <a:pt x="199" y="258"/>
                    <a:pt x="178" y="264"/>
                  </a:cubicBezTo>
                  <a:cubicBezTo>
                    <a:pt x="159" y="269"/>
                    <a:pt x="140" y="279"/>
                    <a:pt x="123" y="288"/>
                  </a:cubicBezTo>
                  <a:cubicBezTo>
                    <a:pt x="119" y="290"/>
                    <a:pt x="116" y="299"/>
                    <a:pt x="117" y="302"/>
                  </a:cubicBezTo>
                  <a:cubicBezTo>
                    <a:pt x="120" y="306"/>
                    <a:pt x="127" y="312"/>
                    <a:pt x="131" y="311"/>
                  </a:cubicBezTo>
                  <a:cubicBezTo>
                    <a:pt x="155" y="306"/>
                    <a:pt x="180" y="302"/>
                    <a:pt x="201" y="291"/>
                  </a:cubicBezTo>
                  <a:cubicBezTo>
                    <a:pt x="228" y="278"/>
                    <a:pt x="244" y="278"/>
                    <a:pt x="259" y="304"/>
                  </a:cubicBezTo>
                  <a:cubicBezTo>
                    <a:pt x="261" y="309"/>
                    <a:pt x="259" y="318"/>
                    <a:pt x="255" y="324"/>
                  </a:cubicBezTo>
                  <a:cubicBezTo>
                    <a:pt x="253" y="329"/>
                    <a:pt x="244" y="331"/>
                    <a:pt x="241" y="336"/>
                  </a:cubicBezTo>
                  <a:cubicBezTo>
                    <a:pt x="239" y="341"/>
                    <a:pt x="237" y="349"/>
                    <a:pt x="239" y="354"/>
                  </a:cubicBezTo>
                  <a:cubicBezTo>
                    <a:pt x="240" y="356"/>
                    <a:pt x="249" y="358"/>
                    <a:pt x="253" y="358"/>
                  </a:cubicBezTo>
                  <a:cubicBezTo>
                    <a:pt x="272" y="357"/>
                    <a:pt x="291" y="354"/>
                    <a:pt x="310" y="353"/>
                  </a:cubicBezTo>
                  <a:cubicBezTo>
                    <a:pt x="330" y="352"/>
                    <a:pt x="351" y="369"/>
                    <a:pt x="355" y="388"/>
                  </a:cubicBezTo>
                  <a:cubicBezTo>
                    <a:pt x="358" y="402"/>
                    <a:pt x="350" y="407"/>
                    <a:pt x="337" y="406"/>
                  </a:cubicBezTo>
                  <a:cubicBezTo>
                    <a:pt x="313" y="405"/>
                    <a:pt x="289" y="404"/>
                    <a:pt x="265" y="404"/>
                  </a:cubicBezTo>
                  <a:cubicBezTo>
                    <a:pt x="239" y="403"/>
                    <a:pt x="236" y="407"/>
                    <a:pt x="235" y="433"/>
                  </a:cubicBezTo>
                  <a:cubicBezTo>
                    <a:pt x="235" y="447"/>
                    <a:pt x="235" y="462"/>
                    <a:pt x="236" y="477"/>
                  </a:cubicBezTo>
                  <a:cubicBezTo>
                    <a:pt x="240" y="511"/>
                    <a:pt x="217" y="530"/>
                    <a:pt x="196" y="549"/>
                  </a:cubicBezTo>
                  <a:cubicBezTo>
                    <a:pt x="194" y="551"/>
                    <a:pt x="189" y="553"/>
                    <a:pt x="187" y="552"/>
                  </a:cubicBezTo>
                  <a:cubicBezTo>
                    <a:pt x="144" y="529"/>
                    <a:pt x="100" y="508"/>
                    <a:pt x="61" y="480"/>
                  </a:cubicBezTo>
                  <a:cubicBezTo>
                    <a:pt x="35" y="462"/>
                    <a:pt x="37" y="450"/>
                    <a:pt x="62" y="430"/>
                  </a:cubicBezTo>
                  <a:cubicBezTo>
                    <a:pt x="82" y="415"/>
                    <a:pt x="106" y="406"/>
                    <a:pt x="128" y="393"/>
                  </a:cubicBezTo>
                  <a:cubicBezTo>
                    <a:pt x="148" y="381"/>
                    <a:pt x="175" y="383"/>
                    <a:pt x="188" y="359"/>
                  </a:cubicBezTo>
                  <a:cubicBezTo>
                    <a:pt x="191" y="353"/>
                    <a:pt x="190" y="345"/>
                    <a:pt x="192" y="337"/>
                  </a:cubicBezTo>
                  <a:cubicBezTo>
                    <a:pt x="183" y="336"/>
                    <a:pt x="174" y="333"/>
                    <a:pt x="168" y="335"/>
                  </a:cubicBezTo>
                  <a:cubicBezTo>
                    <a:pt x="156" y="339"/>
                    <a:pt x="146" y="348"/>
                    <a:pt x="134" y="353"/>
                  </a:cubicBezTo>
                  <a:cubicBezTo>
                    <a:pt x="112" y="361"/>
                    <a:pt x="88" y="345"/>
                    <a:pt x="89" y="324"/>
                  </a:cubicBezTo>
                  <a:cubicBezTo>
                    <a:pt x="89" y="313"/>
                    <a:pt x="95" y="300"/>
                    <a:pt x="77" y="299"/>
                  </a:cubicBezTo>
                  <a:cubicBezTo>
                    <a:pt x="64" y="298"/>
                    <a:pt x="50" y="316"/>
                    <a:pt x="53" y="330"/>
                  </a:cubicBezTo>
                  <a:cubicBezTo>
                    <a:pt x="56" y="350"/>
                    <a:pt x="55" y="368"/>
                    <a:pt x="42" y="385"/>
                  </a:cubicBezTo>
                  <a:cubicBezTo>
                    <a:pt x="28" y="403"/>
                    <a:pt x="14" y="402"/>
                    <a:pt x="7" y="381"/>
                  </a:cubicBezTo>
                  <a:cubicBezTo>
                    <a:pt x="2" y="367"/>
                    <a:pt x="0" y="350"/>
                    <a:pt x="3" y="336"/>
                  </a:cubicBezTo>
                  <a:cubicBezTo>
                    <a:pt x="13" y="300"/>
                    <a:pt x="18" y="265"/>
                    <a:pt x="3" y="228"/>
                  </a:cubicBezTo>
                  <a:cubicBezTo>
                    <a:pt x="1" y="224"/>
                    <a:pt x="7" y="216"/>
                    <a:pt x="9" y="209"/>
                  </a:cubicBezTo>
                  <a:cubicBezTo>
                    <a:pt x="15" y="214"/>
                    <a:pt x="23" y="218"/>
                    <a:pt x="26" y="224"/>
                  </a:cubicBezTo>
                  <a:cubicBezTo>
                    <a:pt x="31" y="239"/>
                    <a:pt x="34" y="256"/>
                    <a:pt x="39" y="272"/>
                  </a:cubicBezTo>
                  <a:cubicBezTo>
                    <a:pt x="41" y="278"/>
                    <a:pt x="45" y="283"/>
                    <a:pt x="50" y="286"/>
                  </a:cubicBezTo>
                  <a:cubicBezTo>
                    <a:pt x="52" y="287"/>
                    <a:pt x="61" y="284"/>
                    <a:pt x="62" y="281"/>
                  </a:cubicBezTo>
                  <a:cubicBezTo>
                    <a:pt x="63" y="275"/>
                    <a:pt x="62" y="269"/>
                    <a:pt x="60" y="263"/>
                  </a:cubicBezTo>
                  <a:cubicBezTo>
                    <a:pt x="58" y="252"/>
                    <a:pt x="53" y="241"/>
                    <a:pt x="52" y="230"/>
                  </a:cubicBezTo>
                  <a:cubicBezTo>
                    <a:pt x="49" y="198"/>
                    <a:pt x="59" y="165"/>
                    <a:pt x="41" y="135"/>
                  </a:cubicBezTo>
                  <a:cubicBezTo>
                    <a:pt x="39" y="131"/>
                    <a:pt x="43" y="124"/>
                    <a:pt x="44" y="118"/>
                  </a:cubicBezTo>
                  <a:cubicBezTo>
                    <a:pt x="51" y="120"/>
                    <a:pt x="60" y="119"/>
                    <a:pt x="62" y="123"/>
                  </a:cubicBezTo>
                  <a:cubicBezTo>
                    <a:pt x="69" y="135"/>
                    <a:pt x="76" y="148"/>
                    <a:pt x="77" y="161"/>
                  </a:cubicBezTo>
                  <a:cubicBezTo>
                    <a:pt x="79" y="189"/>
                    <a:pt x="77" y="216"/>
                    <a:pt x="77" y="244"/>
                  </a:cubicBezTo>
                  <a:cubicBezTo>
                    <a:pt x="77" y="250"/>
                    <a:pt x="82" y="255"/>
                    <a:pt x="85" y="261"/>
                  </a:cubicBezTo>
                  <a:cubicBezTo>
                    <a:pt x="90" y="256"/>
                    <a:pt x="101" y="250"/>
                    <a:pt x="101" y="246"/>
                  </a:cubicBezTo>
                  <a:cubicBezTo>
                    <a:pt x="97" y="197"/>
                    <a:pt x="118" y="148"/>
                    <a:pt x="93" y="100"/>
                  </a:cubicBezTo>
                  <a:cubicBezTo>
                    <a:pt x="90" y="94"/>
                    <a:pt x="89" y="85"/>
                    <a:pt x="89" y="77"/>
                  </a:cubicBezTo>
                  <a:cubicBezTo>
                    <a:pt x="89" y="70"/>
                    <a:pt x="92" y="63"/>
                    <a:pt x="93" y="55"/>
                  </a:cubicBezTo>
                  <a:cubicBezTo>
                    <a:pt x="100" y="62"/>
                    <a:pt x="110" y="67"/>
                    <a:pt x="113" y="74"/>
                  </a:cubicBezTo>
                  <a:cubicBezTo>
                    <a:pt x="117" y="84"/>
                    <a:pt x="116" y="95"/>
                    <a:pt x="117" y="106"/>
                  </a:cubicBezTo>
                  <a:cubicBezTo>
                    <a:pt x="117" y="109"/>
                    <a:pt x="120" y="112"/>
                    <a:pt x="122" y="116"/>
                  </a:cubicBezTo>
                  <a:close/>
                  <a:moveTo>
                    <a:pt x="155" y="506"/>
                  </a:moveTo>
                  <a:cubicBezTo>
                    <a:pt x="166" y="495"/>
                    <a:pt x="177" y="487"/>
                    <a:pt x="186" y="476"/>
                  </a:cubicBezTo>
                  <a:cubicBezTo>
                    <a:pt x="198" y="460"/>
                    <a:pt x="188" y="421"/>
                    <a:pt x="170" y="411"/>
                  </a:cubicBezTo>
                  <a:cubicBezTo>
                    <a:pt x="168" y="409"/>
                    <a:pt x="163" y="407"/>
                    <a:pt x="161" y="409"/>
                  </a:cubicBezTo>
                  <a:cubicBezTo>
                    <a:pt x="134" y="421"/>
                    <a:pt x="108" y="434"/>
                    <a:pt x="83" y="449"/>
                  </a:cubicBezTo>
                  <a:cubicBezTo>
                    <a:pt x="79" y="451"/>
                    <a:pt x="79" y="468"/>
                    <a:pt x="81" y="469"/>
                  </a:cubicBezTo>
                  <a:cubicBezTo>
                    <a:pt x="104" y="482"/>
                    <a:pt x="127" y="493"/>
                    <a:pt x="155" y="506"/>
                  </a:cubicBezTo>
                  <a:close/>
                  <a:moveTo>
                    <a:pt x="163" y="107"/>
                  </a:moveTo>
                  <a:cubicBezTo>
                    <a:pt x="155" y="119"/>
                    <a:pt x="147" y="125"/>
                    <a:pt x="145" y="133"/>
                  </a:cubicBezTo>
                  <a:cubicBezTo>
                    <a:pt x="144" y="138"/>
                    <a:pt x="153" y="145"/>
                    <a:pt x="157" y="151"/>
                  </a:cubicBezTo>
                  <a:cubicBezTo>
                    <a:pt x="163" y="144"/>
                    <a:pt x="170" y="137"/>
                    <a:pt x="174" y="128"/>
                  </a:cubicBezTo>
                  <a:cubicBezTo>
                    <a:pt x="176" y="125"/>
                    <a:pt x="169" y="118"/>
                    <a:pt x="163" y="107"/>
                  </a:cubicBezTo>
                  <a:close/>
                  <a:moveTo>
                    <a:pt x="132" y="212"/>
                  </a:moveTo>
                  <a:cubicBezTo>
                    <a:pt x="140" y="200"/>
                    <a:pt x="146" y="193"/>
                    <a:pt x="149" y="184"/>
                  </a:cubicBezTo>
                  <a:cubicBezTo>
                    <a:pt x="150" y="181"/>
                    <a:pt x="141" y="175"/>
                    <a:pt x="137" y="171"/>
                  </a:cubicBezTo>
                  <a:cubicBezTo>
                    <a:pt x="131" y="178"/>
                    <a:pt x="124" y="185"/>
                    <a:pt x="121" y="194"/>
                  </a:cubicBezTo>
                  <a:cubicBezTo>
                    <a:pt x="119" y="196"/>
                    <a:pt x="126" y="203"/>
                    <a:pt x="132" y="21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îśľíďè">
              <a:extLst>
                <a:ext uri="{FF2B5EF4-FFF2-40B4-BE49-F238E27FC236}">
                  <a16:creationId xmlns="" xmlns:a16="http://schemas.microsoft.com/office/drawing/2014/main" id="{611D1DF2-1DEB-4FE5-937F-59C24625BF82}"/>
                </a:ext>
              </a:extLst>
            </p:cNvPr>
            <p:cNvSpPr/>
            <p:nvPr/>
          </p:nvSpPr>
          <p:spPr bwMode="auto">
            <a:xfrm>
              <a:off x="2403577" y="5565601"/>
              <a:ext cx="400844" cy="469917"/>
            </a:xfrm>
            <a:custGeom>
              <a:avLst/>
              <a:gdLst>
                <a:gd name="T0" fmla="*/ 0 w 372"/>
                <a:gd name="T1" fmla="*/ 263 h 436"/>
                <a:gd name="T2" fmla="*/ 33 w 372"/>
                <a:gd name="T3" fmla="*/ 237 h 436"/>
                <a:gd name="T4" fmla="*/ 83 w 372"/>
                <a:gd name="T5" fmla="*/ 226 h 436"/>
                <a:gd name="T6" fmla="*/ 92 w 372"/>
                <a:gd name="T7" fmla="*/ 182 h 436"/>
                <a:gd name="T8" fmla="*/ 88 w 372"/>
                <a:gd name="T9" fmla="*/ 160 h 436"/>
                <a:gd name="T10" fmla="*/ 57 w 372"/>
                <a:gd name="T11" fmla="*/ 115 h 436"/>
                <a:gd name="T12" fmla="*/ 35 w 372"/>
                <a:gd name="T13" fmla="*/ 94 h 436"/>
                <a:gd name="T14" fmla="*/ 55 w 372"/>
                <a:gd name="T15" fmla="*/ 69 h 436"/>
                <a:gd name="T16" fmla="*/ 148 w 372"/>
                <a:gd name="T17" fmla="*/ 52 h 436"/>
                <a:gd name="T18" fmla="*/ 252 w 372"/>
                <a:gd name="T19" fmla="*/ 6 h 436"/>
                <a:gd name="T20" fmla="*/ 280 w 372"/>
                <a:gd name="T21" fmla="*/ 4 h 436"/>
                <a:gd name="T22" fmla="*/ 303 w 372"/>
                <a:gd name="T23" fmla="*/ 43 h 436"/>
                <a:gd name="T24" fmla="*/ 291 w 372"/>
                <a:gd name="T25" fmla="*/ 52 h 436"/>
                <a:gd name="T26" fmla="*/ 237 w 372"/>
                <a:gd name="T27" fmla="*/ 132 h 436"/>
                <a:gd name="T28" fmla="*/ 259 w 372"/>
                <a:gd name="T29" fmla="*/ 143 h 436"/>
                <a:gd name="T30" fmla="*/ 296 w 372"/>
                <a:gd name="T31" fmla="*/ 124 h 436"/>
                <a:gd name="T32" fmla="*/ 335 w 372"/>
                <a:gd name="T33" fmla="*/ 133 h 436"/>
                <a:gd name="T34" fmla="*/ 354 w 372"/>
                <a:gd name="T35" fmla="*/ 158 h 436"/>
                <a:gd name="T36" fmla="*/ 361 w 372"/>
                <a:gd name="T37" fmla="*/ 214 h 436"/>
                <a:gd name="T38" fmla="*/ 309 w 372"/>
                <a:gd name="T39" fmla="*/ 334 h 436"/>
                <a:gd name="T40" fmla="*/ 287 w 372"/>
                <a:gd name="T41" fmla="*/ 374 h 436"/>
                <a:gd name="T42" fmla="*/ 257 w 372"/>
                <a:gd name="T43" fmla="*/ 381 h 436"/>
                <a:gd name="T44" fmla="*/ 146 w 372"/>
                <a:gd name="T45" fmla="*/ 378 h 436"/>
                <a:gd name="T46" fmla="*/ 124 w 372"/>
                <a:gd name="T47" fmla="*/ 409 h 436"/>
                <a:gd name="T48" fmla="*/ 104 w 372"/>
                <a:gd name="T49" fmla="*/ 434 h 436"/>
                <a:gd name="T50" fmla="*/ 81 w 372"/>
                <a:gd name="T51" fmla="*/ 421 h 436"/>
                <a:gd name="T52" fmla="*/ 46 w 372"/>
                <a:gd name="T53" fmla="*/ 356 h 436"/>
                <a:gd name="T54" fmla="*/ 10 w 372"/>
                <a:gd name="T55" fmla="*/ 285 h 436"/>
                <a:gd name="T56" fmla="*/ 0 w 372"/>
                <a:gd name="T57" fmla="*/ 263 h 436"/>
                <a:gd name="T58" fmla="*/ 81 w 372"/>
                <a:gd name="T59" fmla="*/ 255 h 436"/>
                <a:gd name="T60" fmla="*/ 60 w 372"/>
                <a:gd name="T61" fmla="*/ 287 h 436"/>
                <a:gd name="T62" fmla="*/ 107 w 372"/>
                <a:gd name="T63" fmla="*/ 345 h 436"/>
                <a:gd name="T64" fmla="*/ 113 w 372"/>
                <a:gd name="T65" fmla="*/ 343 h 436"/>
                <a:gd name="T66" fmla="*/ 167 w 372"/>
                <a:gd name="T67" fmla="*/ 326 h 436"/>
                <a:gd name="T68" fmla="*/ 188 w 372"/>
                <a:gd name="T69" fmla="*/ 296 h 436"/>
                <a:gd name="T70" fmla="*/ 188 w 372"/>
                <a:gd name="T71" fmla="*/ 256 h 436"/>
                <a:gd name="T72" fmla="*/ 171 w 372"/>
                <a:gd name="T73" fmla="*/ 226 h 436"/>
                <a:gd name="T74" fmla="*/ 143 w 372"/>
                <a:gd name="T75" fmla="*/ 238 h 436"/>
                <a:gd name="T76" fmla="*/ 137 w 372"/>
                <a:gd name="T77" fmla="*/ 257 h 436"/>
                <a:gd name="T78" fmla="*/ 135 w 372"/>
                <a:gd name="T79" fmla="*/ 288 h 436"/>
                <a:gd name="T80" fmla="*/ 117 w 372"/>
                <a:gd name="T81" fmla="*/ 310 h 436"/>
                <a:gd name="T82" fmla="*/ 98 w 372"/>
                <a:gd name="T83" fmla="*/ 290 h 436"/>
                <a:gd name="T84" fmla="*/ 81 w 372"/>
                <a:gd name="T85" fmla="*/ 255 h 436"/>
                <a:gd name="T86" fmla="*/ 228 w 372"/>
                <a:gd name="T87" fmla="*/ 276 h 436"/>
                <a:gd name="T88" fmla="*/ 224 w 372"/>
                <a:gd name="T89" fmla="*/ 278 h 436"/>
                <a:gd name="T90" fmla="*/ 240 w 372"/>
                <a:gd name="T91" fmla="*/ 307 h 436"/>
                <a:gd name="T92" fmla="*/ 266 w 372"/>
                <a:gd name="T93" fmla="*/ 290 h 436"/>
                <a:gd name="T94" fmla="*/ 291 w 372"/>
                <a:gd name="T95" fmla="*/ 205 h 436"/>
                <a:gd name="T96" fmla="*/ 271 w 372"/>
                <a:gd name="T97" fmla="*/ 185 h 436"/>
                <a:gd name="T98" fmla="*/ 236 w 372"/>
                <a:gd name="T99" fmla="*/ 218 h 436"/>
                <a:gd name="T100" fmla="*/ 228 w 372"/>
                <a:gd name="T101" fmla="*/ 276 h 436"/>
                <a:gd name="T102" fmla="*/ 189 w 372"/>
                <a:gd name="T103" fmla="*/ 141 h 436"/>
                <a:gd name="T104" fmla="*/ 189 w 372"/>
                <a:gd name="T105" fmla="*/ 122 h 436"/>
                <a:gd name="T106" fmla="*/ 178 w 372"/>
                <a:gd name="T107" fmla="*/ 104 h 436"/>
                <a:gd name="T108" fmla="*/ 153 w 372"/>
                <a:gd name="T109" fmla="*/ 113 h 436"/>
                <a:gd name="T110" fmla="*/ 144 w 372"/>
                <a:gd name="T111" fmla="*/ 173 h 436"/>
                <a:gd name="T112" fmla="*/ 169 w 372"/>
                <a:gd name="T113" fmla="*/ 182 h 436"/>
                <a:gd name="T114" fmla="*/ 189 w 372"/>
                <a:gd name="T115" fmla="*/ 1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 h="436">
                  <a:moveTo>
                    <a:pt x="0" y="263"/>
                  </a:moveTo>
                  <a:cubicBezTo>
                    <a:pt x="1" y="236"/>
                    <a:pt x="11" y="229"/>
                    <a:pt x="33" y="237"/>
                  </a:cubicBezTo>
                  <a:cubicBezTo>
                    <a:pt x="52" y="245"/>
                    <a:pt x="67" y="239"/>
                    <a:pt x="83" y="226"/>
                  </a:cubicBezTo>
                  <a:cubicBezTo>
                    <a:pt x="98" y="213"/>
                    <a:pt x="99" y="199"/>
                    <a:pt x="92" y="182"/>
                  </a:cubicBezTo>
                  <a:cubicBezTo>
                    <a:pt x="90" y="175"/>
                    <a:pt x="88" y="167"/>
                    <a:pt x="88" y="160"/>
                  </a:cubicBezTo>
                  <a:cubicBezTo>
                    <a:pt x="88" y="137"/>
                    <a:pt x="79" y="123"/>
                    <a:pt x="57" y="115"/>
                  </a:cubicBezTo>
                  <a:cubicBezTo>
                    <a:pt x="48" y="112"/>
                    <a:pt x="40" y="103"/>
                    <a:pt x="35" y="94"/>
                  </a:cubicBezTo>
                  <a:cubicBezTo>
                    <a:pt x="26" y="82"/>
                    <a:pt x="35" y="73"/>
                    <a:pt x="55" y="69"/>
                  </a:cubicBezTo>
                  <a:cubicBezTo>
                    <a:pt x="86" y="64"/>
                    <a:pt x="118" y="62"/>
                    <a:pt x="148" y="52"/>
                  </a:cubicBezTo>
                  <a:cubicBezTo>
                    <a:pt x="184" y="40"/>
                    <a:pt x="217" y="21"/>
                    <a:pt x="252" y="6"/>
                  </a:cubicBezTo>
                  <a:cubicBezTo>
                    <a:pt x="260" y="3"/>
                    <a:pt x="275" y="0"/>
                    <a:pt x="280" y="4"/>
                  </a:cubicBezTo>
                  <a:cubicBezTo>
                    <a:pt x="290" y="14"/>
                    <a:pt x="296" y="29"/>
                    <a:pt x="303" y="43"/>
                  </a:cubicBezTo>
                  <a:cubicBezTo>
                    <a:pt x="303" y="44"/>
                    <a:pt x="295" y="50"/>
                    <a:pt x="291" y="52"/>
                  </a:cubicBezTo>
                  <a:cubicBezTo>
                    <a:pt x="251" y="65"/>
                    <a:pt x="233" y="92"/>
                    <a:pt x="237" y="132"/>
                  </a:cubicBezTo>
                  <a:cubicBezTo>
                    <a:pt x="238" y="146"/>
                    <a:pt x="249" y="147"/>
                    <a:pt x="259" y="143"/>
                  </a:cubicBezTo>
                  <a:cubicBezTo>
                    <a:pt x="272" y="138"/>
                    <a:pt x="285" y="132"/>
                    <a:pt x="296" y="124"/>
                  </a:cubicBezTo>
                  <a:cubicBezTo>
                    <a:pt x="313" y="113"/>
                    <a:pt x="325" y="117"/>
                    <a:pt x="335" y="133"/>
                  </a:cubicBezTo>
                  <a:cubicBezTo>
                    <a:pt x="340" y="142"/>
                    <a:pt x="346" y="151"/>
                    <a:pt x="354" y="158"/>
                  </a:cubicBezTo>
                  <a:cubicBezTo>
                    <a:pt x="372" y="175"/>
                    <a:pt x="372" y="191"/>
                    <a:pt x="361" y="214"/>
                  </a:cubicBezTo>
                  <a:cubicBezTo>
                    <a:pt x="341" y="253"/>
                    <a:pt x="327" y="294"/>
                    <a:pt x="309" y="334"/>
                  </a:cubicBezTo>
                  <a:cubicBezTo>
                    <a:pt x="303" y="348"/>
                    <a:pt x="294" y="360"/>
                    <a:pt x="287" y="374"/>
                  </a:cubicBezTo>
                  <a:cubicBezTo>
                    <a:pt x="279" y="389"/>
                    <a:pt x="271" y="389"/>
                    <a:pt x="257" y="381"/>
                  </a:cubicBezTo>
                  <a:cubicBezTo>
                    <a:pt x="221" y="361"/>
                    <a:pt x="183" y="358"/>
                    <a:pt x="146" y="378"/>
                  </a:cubicBezTo>
                  <a:cubicBezTo>
                    <a:pt x="136" y="384"/>
                    <a:pt x="131" y="398"/>
                    <a:pt x="124" y="409"/>
                  </a:cubicBezTo>
                  <a:cubicBezTo>
                    <a:pt x="117" y="417"/>
                    <a:pt x="113" y="429"/>
                    <a:pt x="104" y="434"/>
                  </a:cubicBezTo>
                  <a:cubicBezTo>
                    <a:pt x="100" y="436"/>
                    <a:pt x="86" y="428"/>
                    <a:pt x="81" y="421"/>
                  </a:cubicBezTo>
                  <a:cubicBezTo>
                    <a:pt x="68" y="400"/>
                    <a:pt x="58" y="378"/>
                    <a:pt x="46" y="356"/>
                  </a:cubicBezTo>
                  <a:cubicBezTo>
                    <a:pt x="34" y="333"/>
                    <a:pt x="22" y="309"/>
                    <a:pt x="10" y="285"/>
                  </a:cubicBezTo>
                  <a:cubicBezTo>
                    <a:pt x="6" y="276"/>
                    <a:pt x="2" y="268"/>
                    <a:pt x="0" y="263"/>
                  </a:cubicBezTo>
                  <a:close/>
                  <a:moveTo>
                    <a:pt x="81" y="255"/>
                  </a:moveTo>
                  <a:cubicBezTo>
                    <a:pt x="59" y="268"/>
                    <a:pt x="52" y="276"/>
                    <a:pt x="60" y="287"/>
                  </a:cubicBezTo>
                  <a:cubicBezTo>
                    <a:pt x="74" y="308"/>
                    <a:pt x="79" y="337"/>
                    <a:pt x="107" y="345"/>
                  </a:cubicBezTo>
                  <a:cubicBezTo>
                    <a:pt x="109" y="345"/>
                    <a:pt x="111" y="344"/>
                    <a:pt x="113" y="343"/>
                  </a:cubicBezTo>
                  <a:cubicBezTo>
                    <a:pt x="132" y="338"/>
                    <a:pt x="151" y="335"/>
                    <a:pt x="167" y="326"/>
                  </a:cubicBezTo>
                  <a:cubicBezTo>
                    <a:pt x="177" y="321"/>
                    <a:pt x="185" y="308"/>
                    <a:pt x="188" y="296"/>
                  </a:cubicBezTo>
                  <a:cubicBezTo>
                    <a:pt x="192" y="284"/>
                    <a:pt x="191" y="269"/>
                    <a:pt x="188" y="256"/>
                  </a:cubicBezTo>
                  <a:cubicBezTo>
                    <a:pt x="185" y="245"/>
                    <a:pt x="179" y="232"/>
                    <a:pt x="171" y="226"/>
                  </a:cubicBezTo>
                  <a:cubicBezTo>
                    <a:pt x="166" y="223"/>
                    <a:pt x="151" y="232"/>
                    <a:pt x="143" y="238"/>
                  </a:cubicBezTo>
                  <a:cubicBezTo>
                    <a:pt x="139" y="242"/>
                    <a:pt x="138" y="251"/>
                    <a:pt x="137" y="257"/>
                  </a:cubicBezTo>
                  <a:cubicBezTo>
                    <a:pt x="136" y="268"/>
                    <a:pt x="139" y="279"/>
                    <a:pt x="135" y="288"/>
                  </a:cubicBezTo>
                  <a:cubicBezTo>
                    <a:pt x="132" y="297"/>
                    <a:pt x="123" y="303"/>
                    <a:pt x="117" y="310"/>
                  </a:cubicBezTo>
                  <a:cubicBezTo>
                    <a:pt x="110" y="303"/>
                    <a:pt x="102" y="298"/>
                    <a:pt x="98" y="290"/>
                  </a:cubicBezTo>
                  <a:cubicBezTo>
                    <a:pt x="91" y="280"/>
                    <a:pt x="87" y="268"/>
                    <a:pt x="81" y="255"/>
                  </a:cubicBezTo>
                  <a:close/>
                  <a:moveTo>
                    <a:pt x="228" y="276"/>
                  </a:moveTo>
                  <a:cubicBezTo>
                    <a:pt x="227" y="276"/>
                    <a:pt x="225" y="277"/>
                    <a:pt x="224" y="278"/>
                  </a:cubicBezTo>
                  <a:cubicBezTo>
                    <a:pt x="229" y="288"/>
                    <a:pt x="234" y="297"/>
                    <a:pt x="240" y="307"/>
                  </a:cubicBezTo>
                  <a:cubicBezTo>
                    <a:pt x="249" y="301"/>
                    <a:pt x="260" y="298"/>
                    <a:pt x="266" y="290"/>
                  </a:cubicBezTo>
                  <a:cubicBezTo>
                    <a:pt x="288" y="266"/>
                    <a:pt x="288" y="235"/>
                    <a:pt x="291" y="205"/>
                  </a:cubicBezTo>
                  <a:cubicBezTo>
                    <a:pt x="292" y="193"/>
                    <a:pt x="284" y="179"/>
                    <a:pt x="271" y="185"/>
                  </a:cubicBezTo>
                  <a:cubicBezTo>
                    <a:pt x="257" y="192"/>
                    <a:pt x="242" y="204"/>
                    <a:pt x="236" y="218"/>
                  </a:cubicBezTo>
                  <a:cubicBezTo>
                    <a:pt x="229" y="235"/>
                    <a:pt x="230" y="256"/>
                    <a:pt x="228" y="276"/>
                  </a:cubicBezTo>
                  <a:close/>
                  <a:moveTo>
                    <a:pt x="189" y="141"/>
                  </a:moveTo>
                  <a:cubicBezTo>
                    <a:pt x="189" y="132"/>
                    <a:pt x="190" y="126"/>
                    <a:pt x="189" y="122"/>
                  </a:cubicBezTo>
                  <a:cubicBezTo>
                    <a:pt x="186" y="115"/>
                    <a:pt x="181" y="104"/>
                    <a:pt x="178" y="104"/>
                  </a:cubicBezTo>
                  <a:cubicBezTo>
                    <a:pt x="169" y="104"/>
                    <a:pt x="155" y="108"/>
                    <a:pt x="153" y="113"/>
                  </a:cubicBezTo>
                  <a:cubicBezTo>
                    <a:pt x="147" y="133"/>
                    <a:pt x="143" y="153"/>
                    <a:pt x="144" y="173"/>
                  </a:cubicBezTo>
                  <a:cubicBezTo>
                    <a:pt x="144" y="190"/>
                    <a:pt x="155" y="193"/>
                    <a:pt x="169" y="182"/>
                  </a:cubicBezTo>
                  <a:cubicBezTo>
                    <a:pt x="182" y="170"/>
                    <a:pt x="195" y="157"/>
                    <a:pt x="189" y="14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ïSḻîďè">
              <a:extLst>
                <a:ext uri="{FF2B5EF4-FFF2-40B4-BE49-F238E27FC236}">
                  <a16:creationId xmlns="" xmlns:a16="http://schemas.microsoft.com/office/drawing/2014/main" id="{5FDDA4BC-6E5C-41F0-B66C-93E8A66ADE02}"/>
                </a:ext>
              </a:extLst>
            </p:cNvPr>
            <p:cNvSpPr/>
            <p:nvPr/>
          </p:nvSpPr>
          <p:spPr bwMode="auto">
            <a:xfrm>
              <a:off x="3492979" y="5552548"/>
              <a:ext cx="392142" cy="471004"/>
            </a:xfrm>
            <a:custGeom>
              <a:avLst/>
              <a:gdLst>
                <a:gd name="T0" fmla="*/ 317 w 364"/>
                <a:gd name="T1" fmla="*/ 364 h 437"/>
                <a:gd name="T2" fmla="*/ 272 w 364"/>
                <a:gd name="T3" fmla="*/ 416 h 437"/>
                <a:gd name="T4" fmla="*/ 142 w 364"/>
                <a:gd name="T5" fmla="*/ 425 h 437"/>
                <a:gd name="T6" fmla="*/ 129 w 364"/>
                <a:gd name="T7" fmla="*/ 373 h 437"/>
                <a:gd name="T8" fmla="*/ 200 w 364"/>
                <a:gd name="T9" fmla="*/ 328 h 437"/>
                <a:gd name="T10" fmla="*/ 162 w 364"/>
                <a:gd name="T11" fmla="*/ 297 h 437"/>
                <a:gd name="T12" fmla="*/ 155 w 364"/>
                <a:gd name="T13" fmla="*/ 274 h 437"/>
                <a:gd name="T14" fmla="*/ 207 w 364"/>
                <a:gd name="T15" fmla="*/ 227 h 437"/>
                <a:gd name="T16" fmla="*/ 172 w 364"/>
                <a:gd name="T17" fmla="*/ 188 h 437"/>
                <a:gd name="T18" fmla="*/ 74 w 364"/>
                <a:gd name="T19" fmla="*/ 353 h 437"/>
                <a:gd name="T20" fmla="*/ 49 w 364"/>
                <a:gd name="T21" fmla="*/ 420 h 437"/>
                <a:gd name="T22" fmla="*/ 28 w 364"/>
                <a:gd name="T23" fmla="*/ 332 h 437"/>
                <a:gd name="T24" fmla="*/ 19 w 364"/>
                <a:gd name="T25" fmla="*/ 302 h 437"/>
                <a:gd name="T26" fmla="*/ 25 w 364"/>
                <a:gd name="T27" fmla="*/ 248 h 437"/>
                <a:gd name="T28" fmla="*/ 19 w 364"/>
                <a:gd name="T29" fmla="*/ 130 h 437"/>
                <a:gd name="T30" fmla="*/ 75 w 364"/>
                <a:gd name="T31" fmla="*/ 24 h 437"/>
                <a:gd name="T32" fmla="*/ 103 w 364"/>
                <a:gd name="T33" fmla="*/ 22 h 437"/>
                <a:gd name="T34" fmla="*/ 215 w 364"/>
                <a:gd name="T35" fmla="*/ 71 h 437"/>
                <a:gd name="T36" fmla="*/ 285 w 364"/>
                <a:gd name="T37" fmla="*/ 36 h 437"/>
                <a:gd name="T38" fmla="*/ 301 w 364"/>
                <a:gd name="T39" fmla="*/ 77 h 437"/>
                <a:gd name="T40" fmla="*/ 355 w 364"/>
                <a:gd name="T41" fmla="*/ 149 h 437"/>
                <a:gd name="T42" fmla="*/ 331 w 364"/>
                <a:gd name="T43" fmla="*/ 194 h 437"/>
                <a:gd name="T44" fmla="*/ 278 w 364"/>
                <a:gd name="T45" fmla="*/ 172 h 437"/>
                <a:gd name="T46" fmla="*/ 232 w 364"/>
                <a:gd name="T47" fmla="*/ 108 h 437"/>
                <a:gd name="T48" fmla="*/ 205 w 364"/>
                <a:gd name="T49" fmla="*/ 144 h 437"/>
                <a:gd name="T50" fmla="*/ 259 w 364"/>
                <a:gd name="T51" fmla="*/ 228 h 437"/>
                <a:gd name="T52" fmla="*/ 283 w 364"/>
                <a:gd name="T53" fmla="*/ 243 h 437"/>
                <a:gd name="T54" fmla="*/ 297 w 364"/>
                <a:gd name="T55" fmla="*/ 265 h 437"/>
                <a:gd name="T56" fmla="*/ 290 w 364"/>
                <a:gd name="T57" fmla="*/ 348 h 437"/>
                <a:gd name="T58" fmla="*/ 113 w 364"/>
                <a:gd name="T59" fmla="*/ 106 h 437"/>
                <a:gd name="T60" fmla="*/ 80 w 364"/>
                <a:gd name="T61" fmla="*/ 250 h 437"/>
                <a:gd name="T62" fmla="*/ 79 w 364"/>
                <a:gd name="T63" fmla="*/ 274 h 437"/>
                <a:gd name="T64" fmla="*/ 135 w 364"/>
                <a:gd name="T65" fmla="*/ 20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4" h="437">
                  <a:moveTo>
                    <a:pt x="290" y="348"/>
                  </a:moveTo>
                  <a:cubicBezTo>
                    <a:pt x="299" y="354"/>
                    <a:pt x="318" y="359"/>
                    <a:pt x="317" y="364"/>
                  </a:cubicBezTo>
                  <a:cubicBezTo>
                    <a:pt x="316" y="382"/>
                    <a:pt x="312" y="402"/>
                    <a:pt x="304" y="417"/>
                  </a:cubicBezTo>
                  <a:cubicBezTo>
                    <a:pt x="296" y="430"/>
                    <a:pt x="283" y="421"/>
                    <a:pt x="272" y="416"/>
                  </a:cubicBezTo>
                  <a:cubicBezTo>
                    <a:pt x="236" y="399"/>
                    <a:pt x="201" y="407"/>
                    <a:pt x="166" y="421"/>
                  </a:cubicBezTo>
                  <a:cubicBezTo>
                    <a:pt x="158" y="424"/>
                    <a:pt x="146" y="428"/>
                    <a:pt x="142" y="425"/>
                  </a:cubicBezTo>
                  <a:cubicBezTo>
                    <a:pt x="130" y="415"/>
                    <a:pt x="120" y="402"/>
                    <a:pt x="111" y="389"/>
                  </a:cubicBezTo>
                  <a:cubicBezTo>
                    <a:pt x="111" y="388"/>
                    <a:pt x="122" y="376"/>
                    <a:pt x="129" y="373"/>
                  </a:cubicBezTo>
                  <a:cubicBezTo>
                    <a:pt x="145" y="367"/>
                    <a:pt x="163" y="366"/>
                    <a:pt x="177" y="358"/>
                  </a:cubicBezTo>
                  <a:cubicBezTo>
                    <a:pt x="187" y="352"/>
                    <a:pt x="197" y="339"/>
                    <a:pt x="200" y="328"/>
                  </a:cubicBezTo>
                  <a:cubicBezTo>
                    <a:pt x="201" y="320"/>
                    <a:pt x="191" y="308"/>
                    <a:pt x="184" y="301"/>
                  </a:cubicBezTo>
                  <a:cubicBezTo>
                    <a:pt x="180" y="297"/>
                    <a:pt x="169" y="299"/>
                    <a:pt x="162" y="297"/>
                  </a:cubicBezTo>
                  <a:cubicBezTo>
                    <a:pt x="157" y="296"/>
                    <a:pt x="149" y="293"/>
                    <a:pt x="147" y="289"/>
                  </a:cubicBezTo>
                  <a:cubicBezTo>
                    <a:pt x="146" y="285"/>
                    <a:pt x="151" y="277"/>
                    <a:pt x="155" y="274"/>
                  </a:cubicBezTo>
                  <a:cubicBezTo>
                    <a:pt x="162" y="269"/>
                    <a:pt x="173" y="268"/>
                    <a:pt x="179" y="262"/>
                  </a:cubicBezTo>
                  <a:cubicBezTo>
                    <a:pt x="190" y="252"/>
                    <a:pt x="205" y="240"/>
                    <a:pt x="207" y="227"/>
                  </a:cubicBezTo>
                  <a:cubicBezTo>
                    <a:pt x="209" y="214"/>
                    <a:pt x="198" y="199"/>
                    <a:pt x="190" y="187"/>
                  </a:cubicBezTo>
                  <a:cubicBezTo>
                    <a:pt x="188" y="184"/>
                    <a:pt x="177" y="185"/>
                    <a:pt x="172" y="188"/>
                  </a:cubicBezTo>
                  <a:cubicBezTo>
                    <a:pt x="166" y="190"/>
                    <a:pt x="163" y="197"/>
                    <a:pt x="160" y="202"/>
                  </a:cubicBezTo>
                  <a:cubicBezTo>
                    <a:pt x="131" y="252"/>
                    <a:pt x="102" y="303"/>
                    <a:pt x="74" y="353"/>
                  </a:cubicBezTo>
                  <a:cubicBezTo>
                    <a:pt x="68" y="363"/>
                    <a:pt x="68" y="376"/>
                    <a:pt x="64" y="387"/>
                  </a:cubicBezTo>
                  <a:cubicBezTo>
                    <a:pt x="60" y="398"/>
                    <a:pt x="57" y="411"/>
                    <a:pt x="49" y="420"/>
                  </a:cubicBezTo>
                  <a:cubicBezTo>
                    <a:pt x="33" y="437"/>
                    <a:pt x="21" y="434"/>
                    <a:pt x="12" y="412"/>
                  </a:cubicBezTo>
                  <a:cubicBezTo>
                    <a:pt x="0" y="382"/>
                    <a:pt x="6" y="355"/>
                    <a:pt x="28" y="332"/>
                  </a:cubicBezTo>
                  <a:cubicBezTo>
                    <a:pt x="33" y="327"/>
                    <a:pt x="38" y="318"/>
                    <a:pt x="37" y="312"/>
                  </a:cubicBezTo>
                  <a:cubicBezTo>
                    <a:pt x="36" y="308"/>
                    <a:pt x="26" y="304"/>
                    <a:pt x="19" y="302"/>
                  </a:cubicBezTo>
                  <a:cubicBezTo>
                    <a:pt x="2" y="299"/>
                    <a:pt x="0" y="291"/>
                    <a:pt x="8" y="277"/>
                  </a:cubicBezTo>
                  <a:cubicBezTo>
                    <a:pt x="14" y="267"/>
                    <a:pt x="18" y="257"/>
                    <a:pt x="25" y="248"/>
                  </a:cubicBezTo>
                  <a:cubicBezTo>
                    <a:pt x="48" y="218"/>
                    <a:pt x="36" y="192"/>
                    <a:pt x="19" y="167"/>
                  </a:cubicBezTo>
                  <a:cubicBezTo>
                    <a:pt x="10" y="153"/>
                    <a:pt x="10" y="143"/>
                    <a:pt x="19" y="130"/>
                  </a:cubicBezTo>
                  <a:cubicBezTo>
                    <a:pt x="35" y="109"/>
                    <a:pt x="51" y="88"/>
                    <a:pt x="64" y="65"/>
                  </a:cubicBezTo>
                  <a:cubicBezTo>
                    <a:pt x="71" y="53"/>
                    <a:pt x="72" y="38"/>
                    <a:pt x="75" y="24"/>
                  </a:cubicBezTo>
                  <a:cubicBezTo>
                    <a:pt x="77" y="15"/>
                    <a:pt x="71" y="0"/>
                    <a:pt x="87" y="0"/>
                  </a:cubicBezTo>
                  <a:cubicBezTo>
                    <a:pt x="92" y="0"/>
                    <a:pt x="98" y="14"/>
                    <a:pt x="103" y="22"/>
                  </a:cubicBezTo>
                  <a:cubicBezTo>
                    <a:pt x="110" y="36"/>
                    <a:pt x="115" y="52"/>
                    <a:pt x="124" y="64"/>
                  </a:cubicBezTo>
                  <a:cubicBezTo>
                    <a:pt x="137" y="81"/>
                    <a:pt x="191" y="84"/>
                    <a:pt x="215" y="71"/>
                  </a:cubicBezTo>
                  <a:cubicBezTo>
                    <a:pt x="230" y="63"/>
                    <a:pt x="243" y="52"/>
                    <a:pt x="258" y="44"/>
                  </a:cubicBezTo>
                  <a:cubicBezTo>
                    <a:pt x="266" y="40"/>
                    <a:pt x="277" y="34"/>
                    <a:pt x="285" y="36"/>
                  </a:cubicBezTo>
                  <a:cubicBezTo>
                    <a:pt x="297" y="38"/>
                    <a:pt x="308" y="46"/>
                    <a:pt x="319" y="52"/>
                  </a:cubicBezTo>
                  <a:cubicBezTo>
                    <a:pt x="313" y="60"/>
                    <a:pt x="308" y="70"/>
                    <a:pt x="301" y="77"/>
                  </a:cubicBezTo>
                  <a:cubicBezTo>
                    <a:pt x="281" y="94"/>
                    <a:pt x="283" y="104"/>
                    <a:pt x="307" y="117"/>
                  </a:cubicBezTo>
                  <a:cubicBezTo>
                    <a:pt x="324" y="126"/>
                    <a:pt x="341" y="136"/>
                    <a:pt x="355" y="149"/>
                  </a:cubicBezTo>
                  <a:cubicBezTo>
                    <a:pt x="361" y="154"/>
                    <a:pt x="364" y="171"/>
                    <a:pt x="360" y="177"/>
                  </a:cubicBezTo>
                  <a:cubicBezTo>
                    <a:pt x="354" y="185"/>
                    <a:pt x="342" y="191"/>
                    <a:pt x="331" y="194"/>
                  </a:cubicBezTo>
                  <a:cubicBezTo>
                    <a:pt x="319" y="196"/>
                    <a:pt x="306" y="194"/>
                    <a:pt x="294" y="194"/>
                  </a:cubicBezTo>
                  <a:cubicBezTo>
                    <a:pt x="278" y="194"/>
                    <a:pt x="269" y="184"/>
                    <a:pt x="278" y="172"/>
                  </a:cubicBezTo>
                  <a:cubicBezTo>
                    <a:pt x="290" y="154"/>
                    <a:pt x="280" y="141"/>
                    <a:pt x="269" y="131"/>
                  </a:cubicBezTo>
                  <a:cubicBezTo>
                    <a:pt x="259" y="121"/>
                    <a:pt x="246" y="111"/>
                    <a:pt x="232" y="108"/>
                  </a:cubicBezTo>
                  <a:cubicBezTo>
                    <a:pt x="224" y="106"/>
                    <a:pt x="211" y="115"/>
                    <a:pt x="203" y="122"/>
                  </a:cubicBezTo>
                  <a:cubicBezTo>
                    <a:pt x="200" y="125"/>
                    <a:pt x="201" y="139"/>
                    <a:pt x="205" y="144"/>
                  </a:cubicBezTo>
                  <a:cubicBezTo>
                    <a:pt x="218" y="160"/>
                    <a:pt x="234" y="174"/>
                    <a:pt x="249" y="189"/>
                  </a:cubicBezTo>
                  <a:cubicBezTo>
                    <a:pt x="261" y="200"/>
                    <a:pt x="261" y="213"/>
                    <a:pt x="259" y="228"/>
                  </a:cubicBezTo>
                  <a:cubicBezTo>
                    <a:pt x="259" y="234"/>
                    <a:pt x="261" y="243"/>
                    <a:pt x="265" y="246"/>
                  </a:cubicBezTo>
                  <a:cubicBezTo>
                    <a:pt x="269" y="249"/>
                    <a:pt x="278" y="246"/>
                    <a:pt x="283" y="243"/>
                  </a:cubicBezTo>
                  <a:cubicBezTo>
                    <a:pt x="295" y="235"/>
                    <a:pt x="304" y="238"/>
                    <a:pt x="310" y="249"/>
                  </a:cubicBezTo>
                  <a:cubicBezTo>
                    <a:pt x="316" y="262"/>
                    <a:pt x="303" y="260"/>
                    <a:pt x="297" y="265"/>
                  </a:cubicBezTo>
                  <a:cubicBezTo>
                    <a:pt x="282" y="276"/>
                    <a:pt x="265" y="287"/>
                    <a:pt x="256" y="302"/>
                  </a:cubicBezTo>
                  <a:cubicBezTo>
                    <a:pt x="241" y="325"/>
                    <a:pt x="261" y="353"/>
                    <a:pt x="290" y="348"/>
                  </a:cubicBezTo>
                  <a:close/>
                  <a:moveTo>
                    <a:pt x="155" y="133"/>
                  </a:moveTo>
                  <a:cubicBezTo>
                    <a:pt x="156" y="110"/>
                    <a:pt x="132" y="96"/>
                    <a:pt x="113" y="106"/>
                  </a:cubicBezTo>
                  <a:cubicBezTo>
                    <a:pt x="78" y="123"/>
                    <a:pt x="56" y="161"/>
                    <a:pt x="81" y="198"/>
                  </a:cubicBezTo>
                  <a:cubicBezTo>
                    <a:pt x="93" y="216"/>
                    <a:pt x="94" y="233"/>
                    <a:pt x="80" y="250"/>
                  </a:cubicBezTo>
                  <a:cubicBezTo>
                    <a:pt x="79" y="252"/>
                    <a:pt x="77" y="254"/>
                    <a:pt x="78" y="256"/>
                  </a:cubicBezTo>
                  <a:cubicBezTo>
                    <a:pt x="78" y="262"/>
                    <a:pt x="79" y="268"/>
                    <a:pt x="79" y="274"/>
                  </a:cubicBezTo>
                  <a:cubicBezTo>
                    <a:pt x="85" y="271"/>
                    <a:pt x="91" y="270"/>
                    <a:pt x="95" y="266"/>
                  </a:cubicBezTo>
                  <a:cubicBezTo>
                    <a:pt x="113" y="247"/>
                    <a:pt x="131" y="229"/>
                    <a:pt x="135" y="200"/>
                  </a:cubicBezTo>
                  <a:cubicBezTo>
                    <a:pt x="138" y="176"/>
                    <a:pt x="149" y="153"/>
                    <a:pt x="155" y="13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íṡḻiḓé">
              <a:extLst>
                <a:ext uri="{FF2B5EF4-FFF2-40B4-BE49-F238E27FC236}">
                  <a16:creationId xmlns="" xmlns:a16="http://schemas.microsoft.com/office/drawing/2014/main" id="{8FADB81F-D364-4844-9CDC-BA7DEDB51E6D}"/>
                </a:ext>
              </a:extLst>
            </p:cNvPr>
            <p:cNvSpPr/>
            <p:nvPr/>
          </p:nvSpPr>
          <p:spPr bwMode="auto">
            <a:xfrm>
              <a:off x="3967247" y="5571040"/>
              <a:ext cx="460127" cy="443266"/>
            </a:xfrm>
            <a:custGeom>
              <a:avLst/>
              <a:gdLst>
                <a:gd name="T0" fmla="*/ 190 w 427"/>
                <a:gd name="T1" fmla="*/ 66 h 411"/>
                <a:gd name="T2" fmla="*/ 190 w 427"/>
                <a:gd name="T3" fmla="*/ 19 h 411"/>
                <a:gd name="T4" fmla="*/ 210 w 427"/>
                <a:gd name="T5" fmla="*/ 4 h 411"/>
                <a:gd name="T6" fmla="*/ 245 w 427"/>
                <a:gd name="T7" fmla="*/ 45 h 411"/>
                <a:gd name="T8" fmla="*/ 244 w 427"/>
                <a:gd name="T9" fmla="*/ 108 h 411"/>
                <a:gd name="T10" fmla="*/ 266 w 427"/>
                <a:gd name="T11" fmla="*/ 125 h 411"/>
                <a:gd name="T12" fmla="*/ 312 w 427"/>
                <a:gd name="T13" fmla="*/ 95 h 411"/>
                <a:gd name="T14" fmla="*/ 332 w 427"/>
                <a:gd name="T15" fmla="*/ 89 h 411"/>
                <a:gd name="T16" fmla="*/ 334 w 427"/>
                <a:gd name="T17" fmla="*/ 110 h 411"/>
                <a:gd name="T18" fmla="*/ 321 w 427"/>
                <a:gd name="T19" fmla="*/ 157 h 411"/>
                <a:gd name="T20" fmla="*/ 301 w 427"/>
                <a:gd name="T21" fmla="*/ 179 h 411"/>
                <a:gd name="T22" fmla="*/ 248 w 427"/>
                <a:gd name="T23" fmla="*/ 205 h 411"/>
                <a:gd name="T24" fmla="*/ 240 w 427"/>
                <a:gd name="T25" fmla="*/ 259 h 411"/>
                <a:gd name="T26" fmla="*/ 362 w 427"/>
                <a:gd name="T27" fmla="*/ 337 h 411"/>
                <a:gd name="T28" fmla="*/ 416 w 427"/>
                <a:gd name="T29" fmla="*/ 354 h 411"/>
                <a:gd name="T30" fmla="*/ 427 w 427"/>
                <a:gd name="T31" fmla="*/ 367 h 411"/>
                <a:gd name="T32" fmla="*/ 417 w 427"/>
                <a:gd name="T33" fmla="*/ 378 h 411"/>
                <a:gd name="T34" fmla="*/ 351 w 427"/>
                <a:gd name="T35" fmla="*/ 402 h 411"/>
                <a:gd name="T36" fmla="*/ 285 w 427"/>
                <a:gd name="T37" fmla="*/ 384 h 411"/>
                <a:gd name="T38" fmla="*/ 218 w 427"/>
                <a:gd name="T39" fmla="*/ 311 h 411"/>
                <a:gd name="T40" fmla="*/ 189 w 427"/>
                <a:gd name="T41" fmla="*/ 313 h 411"/>
                <a:gd name="T42" fmla="*/ 113 w 427"/>
                <a:gd name="T43" fmla="*/ 399 h 411"/>
                <a:gd name="T44" fmla="*/ 69 w 427"/>
                <a:gd name="T45" fmla="*/ 405 h 411"/>
                <a:gd name="T46" fmla="*/ 4 w 427"/>
                <a:gd name="T47" fmla="*/ 354 h 411"/>
                <a:gd name="T48" fmla="*/ 8 w 427"/>
                <a:gd name="T49" fmla="*/ 330 h 411"/>
                <a:gd name="T50" fmla="*/ 30 w 427"/>
                <a:gd name="T51" fmla="*/ 325 h 411"/>
                <a:gd name="T52" fmla="*/ 139 w 427"/>
                <a:gd name="T53" fmla="*/ 288 h 411"/>
                <a:gd name="T54" fmla="*/ 162 w 427"/>
                <a:gd name="T55" fmla="*/ 244 h 411"/>
                <a:gd name="T56" fmla="*/ 160 w 427"/>
                <a:gd name="T57" fmla="*/ 231 h 411"/>
                <a:gd name="T58" fmla="*/ 147 w 427"/>
                <a:gd name="T59" fmla="*/ 229 h 411"/>
                <a:gd name="T60" fmla="*/ 102 w 427"/>
                <a:gd name="T61" fmla="*/ 211 h 411"/>
                <a:gd name="T62" fmla="*/ 88 w 427"/>
                <a:gd name="T63" fmla="*/ 175 h 411"/>
                <a:gd name="T64" fmla="*/ 103 w 427"/>
                <a:gd name="T65" fmla="*/ 162 h 411"/>
                <a:gd name="T66" fmla="*/ 166 w 427"/>
                <a:gd name="T67" fmla="*/ 152 h 411"/>
                <a:gd name="T68" fmla="*/ 190 w 427"/>
                <a:gd name="T69" fmla="*/ 108 h 411"/>
                <a:gd name="T70" fmla="*/ 190 w 427"/>
                <a:gd name="T71" fmla="*/ 66 h 411"/>
                <a:gd name="T72" fmla="*/ 190 w 427"/>
                <a:gd name="T73" fmla="*/ 6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11">
                  <a:moveTo>
                    <a:pt x="190" y="66"/>
                  </a:moveTo>
                  <a:cubicBezTo>
                    <a:pt x="190" y="50"/>
                    <a:pt x="189" y="35"/>
                    <a:pt x="190" y="19"/>
                  </a:cubicBezTo>
                  <a:cubicBezTo>
                    <a:pt x="190" y="6"/>
                    <a:pt x="197" y="0"/>
                    <a:pt x="210" y="4"/>
                  </a:cubicBezTo>
                  <a:cubicBezTo>
                    <a:pt x="230" y="11"/>
                    <a:pt x="244" y="25"/>
                    <a:pt x="245" y="45"/>
                  </a:cubicBezTo>
                  <a:cubicBezTo>
                    <a:pt x="247" y="66"/>
                    <a:pt x="246" y="87"/>
                    <a:pt x="244" y="108"/>
                  </a:cubicBezTo>
                  <a:cubicBezTo>
                    <a:pt x="243" y="126"/>
                    <a:pt x="250" y="133"/>
                    <a:pt x="266" y="125"/>
                  </a:cubicBezTo>
                  <a:cubicBezTo>
                    <a:pt x="282" y="116"/>
                    <a:pt x="296" y="105"/>
                    <a:pt x="312" y="95"/>
                  </a:cubicBezTo>
                  <a:cubicBezTo>
                    <a:pt x="317" y="92"/>
                    <a:pt x="325" y="91"/>
                    <a:pt x="332" y="89"/>
                  </a:cubicBezTo>
                  <a:cubicBezTo>
                    <a:pt x="333" y="96"/>
                    <a:pt x="335" y="104"/>
                    <a:pt x="334" y="110"/>
                  </a:cubicBezTo>
                  <a:cubicBezTo>
                    <a:pt x="331" y="126"/>
                    <a:pt x="327" y="142"/>
                    <a:pt x="321" y="157"/>
                  </a:cubicBezTo>
                  <a:cubicBezTo>
                    <a:pt x="317" y="165"/>
                    <a:pt x="309" y="174"/>
                    <a:pt x="301" y="179"/>
                  </a:cubicBezTo>
                  <a:cubicBezTo>
                    <a:pt x="284" y="189"/>
                    <a:pt x="265" y="194"/>
                    <a:pt x="248" y="205"/>
                  </a:cubicBezTo>
                  <a:cubicBezTo>
                    <a:pt x="221" y="221"/>
                    <a:pt x="219" y="236"/>
                    <a:pt x="240" y="259"/>
                  </a:cubicBezTo>
                  <a:cubicBezTo>
                    <a:pt x="274" y="296"/>
                    <a:pt x="316" y="319"/>
                    <a:pt x="362" y="337"/>
                  </a:cubicBezTo>
                  <a:cubicBezTo>
                    <a:pt x="379" y="344"/>
                    <a:pt x="398" y="348"/>
                    <a:pt x="416" y="354"/>
                  </a:cubicBezTo>
                  <a:cubicBezTo>
                    <a:pt x="421" y="356"/>
                    <a:pt x="426" y="362"/>
                    <a:pt x="427" y="367"/>
                  </a:cubicBezTo>
                  <a:cubicBezTo>
                    <a:pt x="427" y="370"/>
                    <a:pt x="421" y="376"/>
                    <a:pt x="417" y="378"/>
                  </a:cubicBezTo>
                  <a:cubicBezTo>
                    <a:pt x="395" y="387"/>
                    <a:pt x="373" y="395"/>
                    <a:pt x="351" y="402"/>
                  </a:cubicBezTo>
                  <a:cubicBezTo>
                    <a:pt x="326" y="411"/>
                    <a:pt x="303" y="402"/>
                    <a:pt x="285" y="384"/>
                  </a:cubicBezTo>
                  <a:cubicBezTo>
                    <a:pt x="262" y="361"/>
                    <a:pt x="240" y="336"/>
                    <a:pt x="218" y="311"/>
                  </a:cubicBezTo>
                  <a:cubicBezTo>
                    <a:pt x="204" y="295"/>
                    <a:pt x="199" y="294"/>
                    <a:pt x="189" y="313"/>
                  </a:cubicBezTo>
                  <a:cubicBezTo>
                    <a:pt x="170" y="348"/>
                    <a:pt x="145" y="378"/>
                    <a:pt x="113" y="399"/>
                  </a:cubicBezTo>
                  <a:cubicBezTo>
                    <a:pt x="101" y="407"/>
                    <a:pt x="80" y="410"/>
                    <a:pt x="69" y="405"/>
                  </a:cubicBezTo>
                  <a:cubicBezTo>
                    <a:pt x="45" y="392"/>
                    <a:pt x="24" y="372"/>
                    <a:pt x="4" y="354"/>
                  </a:cubicBezTo>
                  <a:cubicBezTo>
                    <a:pt x="0" y="351"/>
                    <a:pt x="3" y="336"/>
                    <a:pt x="8" y="330"/>
                  </a:cubicBezTo>
                  <a:cubicBezTo>
                    <a:pt x="12" y="326"/>
                    <a:pt x="24" y="323"/>
                    <a:pt x="30" y="325"/>
                  </a:cubicBezTo>
                  <a:cubicBezTo>
                    <a:pt x="72" y="340"/>
                    <a:pt x="115" y="327"/>
                    <a:pt x="139" y="288"/>
                  </a:cubicBezTo>
                  <a:cubicBezTo>
                    <a:pt x="148" y="274"/>
                    <a:pt x="155" y="259"/>
                    <a:pt x="162" y="244"/>
                  </a:cubicBezTo>
                  <a:cubicBezTo>
                    <a:pt x="164" y="240"/>
                    <a:pt x="163" y="233"/>
                    <a:pt x="160" y="231"/>
                  </a:cubicBezTo>
                  <a:cubicBezTo>
                    <a:pt x="157" y="228"/>
                    <a:pt x="151" y="228"/>
                    <a:pt x="147" y="229"/>
                  </a:cubicBezTo>
                  <a:cubicBezTo>
                    <a:pt x="119" y="237"/>
                    <a:pt x="113" y="235"/>
                    <a:pt x="102" y="211"/>
                  </a:cubicBezTo>
                  <a:cubicBezTo>
                    <a:pt x="97" y="199"/>
                    <a:pt x="91" y="187"/>
                    <a:pt x="88" y="175"/>
                  </a:cubicBezTo>
                  <a:cubicBezTo>
                    <a:pt x="84" y="162"/>
                    <a:pt x="93" y="161"/>
                    <a:pt x="103" y="162"/>
                  </a:cubicBezTo>
                  <a:cubicBezTo>
                    <a:pt x="125" y="165"/>
                    <a:pt x="146" y="168"/>
                    <a:pt x="166" y="152"/>
                  </a:cubicBezTo>
                  <a:cubicBezTo>
                    <a:pt x="180" y="141"/>
                    <a:pt x="191" y="128"/>
                    <a:pt x="190" y="108"/>
                  </a:cubicBezTo>
                  <a:cubicBezTo>
                    <a:pt x="189" y="94"/>
                    <a:pt x="190" y="80"/>
                    <a:pt x="190" y="66"/>
                  </a:cubicBezTo>
                  <a:cubicBezTo>
                    <a:pt x="190" y="66"/>
                    <a:pt x="190" y="66"/>
                    <a:pt x="190" y="66"/>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íṩ1ïḍé">
              <a:extLst>
                <a:ext uri="{FF2B5EF4-FFF2-40B4-BE49-F238E27FC236}">
                  <a16:creationId xmlns="" xmlns:a16="http://schemas.microsoft.com/office/drawing/2014/main" id="{C6178C01-285B-42B8-9511-FB0D5D373033}"/>
                </a:ext>
              </a:extLst>
            </p:cNvPr>
            <p:cNvSpPr/>
            <p:nvPr/>
          </p:nvSpPr>
          <p:spPr bwMode="auto">
            <a:xfrm>
              <a:off x="2022857" y="5659150"/>
              <a:ext cx="271943" cy="339928"/>
            </a:xfrm>
            <a:custGeom>
              <a:avLst/>
              <a:gdLst>
                <a:gd name="T0" fmla="*/ 0 w 252"/>
                <a:gd name="T1" fmla="*/ 279 h 315"/>
                <a:gd name="T2" fmla="*/ 48 w 252"/>
                <a:gd name="T3" fmla="*/ 214 h 315"/>
                <a:gd name="T4" fmla="*/ 90 w 252"/>
                <a:gd name="T5" fmla="*/ 145 h 315"/>
                <a:gd name="T6" fmla="*/ 66 w 252"/>
                <a:gd name="T7" fmla="*/ 113 h 315"/>
                <a:gd name="T8" fmla="*/ 31 w 252"/>
                <a:gd name="T9" fmla="*/ 82 h 315"/>
                <a:gd name="T10" fmla="*/ 35 w 252"/>
                <a:gd name="T11" fmla="*/ 57 h 315"/>
                <a:gd name="T12" fmla="*/ 154 w 252"/>
                <a:gd name="T13" fmla="*/ 20 h 315"/>
                <a:gd name="T14" fmla="*/ 185 w 252"/>
                <a:gd name="T15" fmla="*/ 8 h 315"/>
                <a:gd name="T16" fmla="*/ 223 w 252"/>
                <a:gd name="T17" fmla="*/ 22 h 315"/>
                <a:gd name="T18" fmla="*/ 209 w 252"/>
                <a:gd name="T19" fmla="*/ 66 h 315"/>
                <a:gd name="T20" fmla="*/ 160 w 252"/>
                <a:gd name="T21" fmla="*/ 129 h 315"/>
                <a:gd name="T22" fmla="*/ 160 w 252"/>
                <a:gd name="T23" fmla="*/ 148 h 315"/>
                <a:gd name="T24" fmla="*/ 199 w 252"/>
                <a:gd name="T25" fmla="*/ 176 h 315"/>
                <a:gd name="T26" fmla="*/ 222 w 252"/>
                <a:gd name="T27" fmla="*/ 165 h 315"/>
                <a:gd name="T28" fmla="*/ 242 w 252"/>
                <a:gd name="T29" fmla="*/ 167 h 315"/>
                <a:gd name="T30" fmla="*/ 246 w 252"/>
                <a:gd name="T31" fmla="*/ 186 h 315"/>
                <a:gd name="T32" fmla="*/ 245 w 252"/>
                <a:gd name="T33" fmla="*/ 188 h 315"/>
                <a:gd name="T34" fmla="*/ 176 w 252"/>
                <a:gd name="T35" fmla="*/ 241 h 315"/>
                <a:gd name="T36" fmla="*/ 39 w 252"/>
                <a:gd name="T37" fmla="*/ 307 h 315"/>
                <a:gd name="T38" fmla="*/ 19 w 252"/>
                <a:gd name="T39" fmla="*/ 313 h 315"/>
                <a:gd name="T40" fmla="*/ 0 w 252"/>
                <a:gd name="T41" fmla="*/ 279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315">
                  <a:moveTo>
                    <a:pt x="0" y="279"/>
                  </a:moveTo>
                  <a:cubicBezTo>
                    <a:pt x="2" y="245"/>
                    <a:pt x="18" y="225"/>
                    <a:pt x="48" y="214"/>
                  </a:cubicBezTo>
                  <a:cubicBezTo>
                    <a:pt x="84" y="201"/>
                    <a:pt x="97" y="182"/>
                    <a:pt x="90" y="145"/>
                  </a:cubicBezTo>
                  <a:cubicBezTo>
                    <a:pt x="88" y="133"/>
                    <a:pt x="75" y="122"/>
                    <a:pt x="66" y="113"/>
                  </a:cubicBezTo>
                  <a:cubicBezTo>
                    <a:pt x="55" y="102"/>
                    <a:pt x="42" y="93"/>
                    <a:pt x="31" y="82"/>
                  </a:cubicBezTo>
                  <a:cubicBezTo>
                    <a:pt x="21" y="73"/>
                    <a:pt x="22" y="61"/>
                    <a:pt x="35" y="57"/>
                  </a:cubicBezTo>
                  <a:cubicBezTo>
                    <a:pt x="74" y="44"/>
                    <a:pt x="114" y="32"/>
                    <a:pt x="154" y="20"/>
                  </a:cubicBezTo>
                  <a:cubicBezTo>
                    <a:pt x="165" y="16"/>
                    <a:pt x="175" y="13"/>
                    <a:pt x="185" y="8"/>
                  </a:cubicBezTo>
                  <a:cubicBezTo>
                    <a:pt x="203" y="0"/>
                    <a:pt x="215" y="3"/>
                    <a:pt x="223" y="22"/>
                  </a:cubicBezTo>
                  <a:cubicBezTo>
                    <a:pt x="232" y="43"/>
                    <a:pt x="227" y="65"/>
                    <a:pt x="209" y="66"/>
                  </a:cubicBezTo>
                  <a:cubicBezTo>
                    <a:pt x="167" y="68"/>
                    <a:pt x="170" y="103"/>
                    <a:pt x="160" y="129"/>
                  </a:cubicBezTo>
                  <a:cubicBezTo>
                    <a:pt x="158" y="135"/>
                    <a:pt x="160" y="142"/>
                    <a:pt x="160" y="148"/>
                  </a:cubicBezTo>
                  <a:cubicBezTo>
                    <a:pt x="160" y="178"/>
                    <a:pt x="171" y="186"/>
                    <a:pt x="199" y="176"/>
                  </a:cubicBezTo>
                  <a:cubicBezTo>
                    <a:pt x="207" y="173"/>
                    <a:pt x="214" y="167"/>
                    <a:pt x="222" y="165"/>
                  </a:cubicBezTo>
                  <a:cubicBezTo>
                    <a:pt x="229" y="164"/>
                    <a:pt x="238" y="164"/>
                    <a:pt x="242" y="167"/>
                  </a:cubicBezTo>
                  <a:cubicBezTo>
                    <a:pt x="246" y="171"/>
                    <a:pt x="245" y="180"/>
                    <a:pt x="246" y="186"/>
                  </a:cubicBezTo>
                  <a:cubicBezTo>
                    <a:pt x="246" y="187"/>
                    <a:pt x="245" y="188"/>
                    <a:pt x="245" y="188"/>
                  </a:cubicBezTo>
                  <a:cubicBezTo>
                    <a:pt x="252" y="245"/>
                    <a:pt x="206" y="233"/>
                    <a:pt x="176" y="241"/>
                  </a:cubicBezTo>
                  <a:cubicBezTo>
                    <a:pt x="126" y="254"/>
                    <a:pt x="78" y="270"/>
                    <a:pt x="39" y="307"/>
                  </a:cubicBezTo>
                  <a:cubicBezTo>
                    <a:pt x="34" y="311"/>
                    <a:pt x="21" y="315"/>
                    <a:pt x="19" y="313"/>
                  </a:cubicBezTo>
                  <a:cubicBezTo>
                    <a:pt x="11" y="303"/>
                    <a:pt x="6" y="291"/>
                    <a:pt x="0" y="27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iṩlïďe">
              <a:extLst>
                <a:ext uri="{FF2B5EF4-FFF2-40B4-BE49-F238E27FC236}">
                  <a16:creationId xmlns="" xmlns:a16="http://schemas.microsoft.com/office/drawing/2014/main" id="{B11D93FE-5F66-43FC-BEC4-9AEB0889BE2C}"/>
                </a:ext>
              </a:extLst>
            </p:cNvPr>
            <p:cNvSpPr/>
            <p:nvPr/>
          </p:nvSpPr>
          <p:spPr bwMode="auto">
            <a:xfrm>
              <a:off x="1874376" y="5710819"/>
              <a:ext cx="127269" cy="352981"/>
            </a:xfrm>
            <a:custGeom>
              <a:avLst/>
              <a:gdLst>
                <a:gd name="T0" fmla="*/ 64 w 118"/>
                <a:gd name="T1" fmla="*/ 171 h 327"/>
                <a:gd name="T2" fmla="*/ 98 w 118"/>
                <a:gd name="T3" fmla="*/ 128 h 327"/>
                <a:gd name="T4" fmla="*/ 115 w 118"/>
                <a:gd name="T5" fmla="*/ 120 h 327"/>
                <a:gd name="T6" fmla="*/ 116 w 118"/>
                <a:gd name="T7" fmla="*/ 139 h 327"/>
                <a:gd name="T8" fmla="*/ 77 w 118"/>
                <a:gd name="T9" fmla="*/ 258 h 327"/>
                <a:gd name="T10" fmla="*/ 72 w 118"/>
                <a:gd name="T11" fmla="*/ 293 h 327"/>
                <a:gd name="T12" fmla="*/ 56 w 118"/>
                <a:gd name="T13" fmla="*/ 324 h 327"/>
                <a:gd name="T14" fmla="*/ 25 w 118"/>
                <a:gd name="T15" fmla="*/ 320 h 327"/>
                <a:gd name="T16" fmla="*/ 9 w 118"/>
                <a:gd name="T17" fmla="*/ 282 h 327"/>
                <a:gd name="T18" fmla="*/ 25 w 118"/>
                <a:gd name="T19" fmla="*/ 207 h 327"/>
                <a:gd name="T20" fmla="*/ 16 w 118"/>
                <a:gd name="T21" fmla="*/ 151 h 327"/>
                <a:gd name="T22" fmla="*/ 7 w 118"/>
                <a:gd name="T23" fmla="*/ 102 h 327"/>
                <a:gd name="T24" fmla="*/ 1 w 118"/>
                <a:gd name="T25" fmla="*/ 65 h 327"/>
                <a:gd name="T26" fmla="*/ 15 w 118"/>
                <a:gd name="T27" fmla="*/ 1 h 327"/>
                <a:gd name="T28" fmla="*/ 33 w 118"/>
                <a:gd name="T29" fmla="*/ 3 h 327"/>
                <a:gd name="T30" fmla="*/ 66 w 118"/>
                <a:gd name="T31" fmla="*/ 35 h 327"/>
                <a:gd name="T32" fmla="*/ 68 w 118"/>
                <a:gd name="T33" fmla="*/ 63 h 327"/>
                <a:gd name="T34" fmla="*/ 49 w 118"/>
                <a:gd name="T35" fmla="*/ 134 h 327"/>
                <a:gd name="T36" fmla="*/ 64 w 118"/>
                <a:gd name="T37" fmla="*/ 17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327">
                  <a:moveTo>
                    <a:pt x="64" y="171"/>
                  </a:moveTo>
                  <a:cubicBezTo>
                    <a:pt x="78" y="153"/>
                    <a:pt x="87" y="140"/>
                    <a:pt x="98" y="128"/>
                  </a:cubicBezTo>
                  <a:cubicBezTo>
                    <a:pt x="102" y="124"/>
                    <a:pt x="109" y="123"/>
                    <a:pt x="115" y="120"/>
                  </a:cubicBezTo>
                  <a:cubicBezTo>
                    <a:pt x="115" y="126"/>
                    <a:pt x="118" y="133"/>
                    <a:pt x="116" y="139"/>
                  </a:cubicBezTo>
                  <a:cubicBezTo>
                    <a:pt x="103" y="178"/>
                    <a:pt x="89" y="218"/>
                    <a:pt x="77" y="258"/>
                  </a:cubicBezTo>
                  <a:cubicBezTo>
                    <a:pt x="73" y="269"/>
                    <a:pt x="71" y="281"/>
                    <a:pt x="72" y="293"/>
                  </a:cubicBezTo>
                  <a:cubicBezTo>
                    <a:pt x="72" y="307"/>
                    <a:pt x="70" y="320"/>
                    <a:pt x="56" y="324"/>
                  </a:cubicBezTo>
                  <a:cubicBezTo>
                    <a:pt x="46" y="327"/>
                    <a:pt x="32" y="326"/>
                    <a:pt x="25" y="320"/>
                  </a:cubicBezTo>
                  <a:cubicBezTo>
                    <a:pt x="13" y="312"/>
                    <a:pt x="4" y="300"/>
                    <a:pt x="9" y="282"/>
                  </a:cubicBezTo>
                  <a:cubicBezTo>
                    <a:pt x="15" y="257"/>
                    <a:pt x="23" y="232"/>
                    <a:pt x="25" y="207"/>
                  </a:cubicBezTo>
                  <a:cubicBezTo>
                    <a:pt x="27" y="189"/>
                    <a:pt x="19" y="170"/>
                    <a:pt x="16" y="151"/>
                  </a:cubicBezTo>
                  <a:cubicBezTo>
                    <a:pt x="13" y="135"/>
                    <a:pt x="10" y="118"/>
                    <a:pt x="7" y="102"/>
                  </a:cubicBezTo>
                  <a:cubicBezTo>
                    <a:pt x="5" y="89"/>
                    <a:pt x="0" y="77"/>
                    <a:pt x="1" y="65"/>
                  </a:cubicBezTo>
                  <a:cubicBezTo>
                    <a:pt x="3" y="44"/>
                    <a:pt x="9" y="22"/>
                    <a:pt x="15" y="1"/>
                  </a:cubicBezTo>
                  <a:cubicBezTo>
                    <a:pt x="15" y="0"/>
                    <a:pt x="29" y="0"/>
                    <a:pt x="33" y="3"/>
                  </a:cubicBezTo>
                  <a:cubicBezTo>
                    <a:pt x="45" y="13"/>
                    <a:pt x="55" y="25"/>
                    <a:pt x="66" y="35"/>
                  </a:cubicBezTo>
                  <a:cubicBezTo>
                    <a:pt x="76" y="45"/>
                    <a:pt x="76" y="53"/>
                    <a:pt x="68" y="63"/>
                  </a:cubicBezTo>
                  <a:cubicBezTo>
                    <a:pt x="52" y="84"/>
                    <a:pt x="46" y="108"/>
                    <a:pt x="49" y="134"/>
                  </a:cubicBezTo>
                  <a:cubicBezTo>
                    <a:pt x="50" y="145"/>
                    <a:pt x="57" y="155"/>
                    <a:pt x="64" y="17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iSļîḋe">
              <a:extLst>
                <a:ext uri="{FF2B5EF4-FFF2-40B4-BE49-F238E27FC236}">
                  <a16:creationId xmlns="" xmlns:a16="http://schemas.microsoft.com/office/drawing/2014/main" id="{4EFD1DF1-2855-46F8-88C3-F7327803FE57}"/>
                </a:ext>
              </a:extLst>
            </p:cNvPr>
            <p:cNvSpPr/>
            <p:nvPr/>
          </p:nvSpPr>
          <p:spPr bwMode="auto">
            <a:xfrm>
              <a:off x="1876552" y="5478036"/>
              <a:ext cx="131620" cy="229519"/>
            </a:xfrm>
            <a:custGeom>
              <a:avLst/>
              <a:gdLst>
                <a:gd name="T0" fmla="*/ 69 w 122"/>
                <a:gd name="T1" fmla="*/ 9 h 213"/>
                <a:gd name="T2" fmla="*/ 69 w 122"/>
                <a:gd name="T3" fmla="*/ 31 h 213"/>
                <a:gd name="T4" fmla="*/ 92 w 122"/>
                <a:gd name="T5" fmla="*/ 122 h 213"/>
                <a:gd name="T6" fmla="*/ 120 w 122"/>
                <a:gd name="T7" fmla="*/ 177 h 213"/>
                <a:gd name="T8" fmla="*/ 105 w 122"/>
                <a:gd name="T9" fmla="*/ 211 h 213"/>
                <a:gd name="T10" fmla="*/ 84 w 122"/>
                <a:gd name="T11" fmla="*/ 204 h 213"/>
                <a:gd name="T12" fmla="*/ 26 w 122"/>
                <a:gd name="T13" fmla="*/ 149 h 213"/>
                <a:gd name="T14" fmla="*/ 15 w 122"/>
                <a:gd name="T15" fmla="*/ 93 h 213"/>
                <a:gd name="T16" fmla="*/ 42 w 122"/>
                <a:gd name="T17" fmla="*/ 26 h 213"/>
                <a:gd name="T18" fmla="*/ 56 w 122"/>
                <a:gd name="T19" fmla="*/ 0 h 213"/>
                <a:gd name="T20" fmla="*/ 69 w 122"/>
                <a:gd name="T21" fmla="*/ 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213">
                  <a:moveTo>
                    <a:pt x="69" y="9"/>
                  </a:moveTo>
                  <a:cubicBezTo>
                    <a:pt x="69" y="16"/>
                    <a:pt x="69" y="23"/>
                    <a:pt x="69" y="31"/>
                  </a:cubicBezTo>
                  <a:cubicBezTo>
                    <a:pt x="67" y="64"/>
                    <a:pt x="77" y="93"/>
                    <a:pt x="92" y="122"/>
                  </a:cubicBezTo>
                  <a:cubicBezTo>
                    <a:pt x="102" y="140"/>
                    <a:pt x="114" y="158"/>
                    <a:pt x="120" y="177"/>
                  </a:cubicBezTo>
                  <a:cubicBezTo>
                    <a:pt x="122" y="187"/>
                    <a:pt x="112" y="201"/>
                    <a:pt x="105" y="211"/>
                  </a:cubicBezTo>
                  <a:cubicBezTo>
                    <a:pt x="104" y="213"/>
                    <a:pt x="90" y="208"/>
                    <a:pt x="84" y="204"/>
                  </a:cubicBezTo>
                  <a:cubicBezTo>
                    <a:pt x="64" y="186"/>
                    <a:pt x="45" y="167"/>
                    <a:pt x="26" y="149"/>
                  </a:cubicBezTo>
                  <a:cubicBezTo>
                    <a:pt x="10" y="133"/>
                    <a:pt x="0" y="118"/>
                    <a:pt x="15" y="93"/>
                  </a:cubicBezTo>
                  <a:cubicBezTo>
                    <a:pt x="27" y="73"/>
                    <a:pt x="33" y="48"/>
                    <a:pt x="42" y="26"/>
                  </a:cubicBezTo>
                  <a:cubicBezTo>
                    <a:pt x="46" y="17"/>
                    <a:pt x="52" y="9"/>
                    <a:pt x="56" y="0"/>
                  </a:cubicBezTo>
                  <a:cubicBezTo>
                    <a:pt x="61" y="3"/>
                    <a:pt x="65" y="6"/>
                    <a:pt x="69" y="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îşlîḓê">
              <a:extLst>
                <a:ext uri="{FF2B5EF4-FFF2-40B4-BE49-F238E27FC236}">
                  <a16:creationId xmlns="" xmlns:a16="http://schemas.microsoft.com/office/drawing/2014/main" id="{2CC2A9E9-701E-4CE6-8B68-E06BB449AB4D}"/>
                </a:ext>
              </a:extLst>
            </p:cNvPr>
            <p:cNvSpPr/>
            <p:nvPr/>
          </p:nvSpPr>
          <p:spPr bwMode="auto">
            <a:xfrm>
              <a:off x="767569" y="5402436"/>
              <a:ext cx="902850" cy="907200"/>
            </a:xfrm>
            <a:custGeom>
              <a:avLst/>
              <a:gdLst>
                <a:gd name="T0" fmla="*/ 1 w 838"/>
                <a:gd name="T1" fmla="*/ 400 h 841"/>
                <a:gd name="T2" fmla="*/ 437 w 838"/>
                <a:gd name="T3" fmla="*/ 841 h 841"/>
                <a:gd name="T4" fmla="*/ 652 w 838"/>
                <a:gd name="T5" fmla="*/ 673 h 841"/>
                <a:gd name="T6" fmla="*/ 637 w 838"/>
                <a:gd name="T7" fmla="*/ 685 h 841"/>
                <a:gd name="T8" fmla="*/ 624 w 838"/>
                <a:gd name="T9" fmla="*/ 697 h 841"/>
                <a:gd name="T10" fmla="*/ 627 w 838"/>
                <a:gd name="T11" fmla="*/ 714 h 841"/>
                <a:gd name="T12" fmla="*/ 660 w 838"/>
                <a:gd name="T13" fmla="*/ 712 h 841"/>
                <a:gd name="T14" fmla="*/ 648 w 838"/>
                <a:gd name="T15" fmla="*/ 685 h 841"/>
                <a:gd name="T16" fmla="*/ 396 w 838"/>
                <a:gd name="T17" fmla="*/ 764 h 841"/>
                <a:gd name="T18" fmla="*/ 355 w 838"/>
                <a:gd name="T19" fmla="*/ 756 h 841"/>
                <a:gd name="T20" fmla="*/ 363 w 838"/>
                <a:gd name="T21" fmla="*/ 804 h 841"/>
                <a:gd name="T22" fmla="*/ 265 w 838"/>
                <a:gd name="T23" fmla="*/ 724 h 841"/>
                <a:gd name="T24" fmla="*/ 292 w 838"/>
                <a:gd name="T25" fmla="*/ 763 h 841"/>
                <a:gd name="T26" fmla="*/ 497 w 838"/>
                <a:gd name="T27" fmla="*/ 786 h 841"/>
                <a:gd name="T28" fmla="*/ 469 w 838"/>
                <a:gd name="T29" fmla="*/ 757 h 841"/>
                <a:gd name="T30" fmla="*/ 489 w 838"/>
                <a:gd name="T31" fmla="*/ 745 h 841"/>
                <a:gd name="T32" fmla="*/ 443 w 838"/>
                <a:gd name="T33" fmla="*/ 781 h 841"/>
                <a:gd name="T34" fmla="*/ 461 w 838"/>
                <a:gd name="T35" fmla="*/ 756 h 841"/>
                <a:gd name="T36" fmla="*/ 475 w 838"/>
                <a:gd name="T37" fmla="*/ 785 h 841"/>
                <a:gd name="T38" fmla="*/ 559 w 838"/>
                <a:gd name="T39" fmla="*/ 733 h 841"/>
                <a:gd name="T40" fmla="*/ 538 w 838"/>
                <a:gd name="T41" fmla="*/ 775 h 841"/>
                <a:gd name="T42" fmla="*/ 181 w 838"/>
                <a:gd name="T43" fmla="*/ 686 h 841"/>
                <a:gd name="T44" fmla="*/ 192 w 838"/>
                <a:gd name="T45" fmla="*/ 712 h 841"/>
                <a:gd name="T46" fmla="*/ 747 w 838"/>
                <a:gd name="T47" fmla="*/ 458 h 841"/>
                <a:gd name="T48" fmla="*/ 744 w 838"/>
                <a:gd name="T49" fmla="*/ 398 h 841"/>
                <a:gd name="T50" fmla="*/ 656 w 838"/>
                <a:gd name="T51" fmla="*/ 191 h 841"/>
                <a:gd name="T52" fmla="*/ 426 w 838"/>
                <a:gd name="T53" fmla="*/ 90 h 841"/>
                <a:gd name="T54" fmla="*/ 91 w 838"/>
                <a:gd name="T55" fmla="*/ 247 h 841"/>
                <a:gd name="T56" fmla="*/ 91 w 838"/>
                <a:gd name="T57" fmla="*/ 247 h 841"/>
                <a:gd name="T58" fmla="*/ 83 w 838"/>
                <a:gd name="T59" fmla="*/ 467 h 841"/>
                <a:gd name="T60" fmla="*/ 524 w 838"/>
                <a:gd name="T61" fmla="*/ 107 h 841"/>
                <a:gd name="T62" fmla="*/ 741 w 838"/>
                <a:gd name="T63" fmla="*/ 350 h 841"/>
                <a:gd name="T64" fmla="*/ 745 w 838"/>
                <a:gd name="T65" fmla="*/ 298 h 841"/>
                <a:gd name="T66" fmla="*/ 165 w 838"/>
                <a:gd name="T67" fmla="*/ 686 h 841"/>
                <a:gd name="T68" fmla="*/ 143 w 838"/>
                <a:gd name="T69" fmla="*/ 689 h 841"/>
                <a:gd name="T70" fmla="*/ 181 w 838"/>
                <a:gd name="T71" fmla="*/ 172 h 841"/>
                <a:gd name="T72" fmla="*/ 80 w 838"/>
                <a:gd name="T73" fmla="*/ 418 h 841"/>
                <a:gd name="T74" fmla="*/ 53 w 838"/>
                <a:gd name="T75" fmla="*/ 404 h 841"/>
                <a:gd name="T76" fmla="*/ 93 w 838"/>
                <a:gd name="T77" fmla="*/ 292 h 841"/>
                <a:gd name="T78" fmla="*/ 81 w 838"/>
                <a:gd name="T79" fmla="*/ 393 h 841"/>
                <a:gd name="T80" fmla="*/ 80 w 838"/>
                <a:gd name="T81" fmla="*/ 394 h 841"/>
                <a:gd name="T82" fmla="*/ 490 w 838"/>
                <a:gd name="T83" fmla="*/ 98 h 841"/>
                <a:gd name="T84" fmla="*/ 636 w 838"/>
                <a:gd name="T85" fmla="*/ 133 h 841"/>
                <a:gd name="T86" fmla="*/ 698 w 838"/>
                <a:gd name="T87" fmla="*/ 253 h 841"/>
                <a:gd name="T88" fmla="*/ 732 w 838"/>
                <a:gd name="T89" fmla="*/ 252 h 841"/>
                <a:gd name="T90" fmla="*/ 156 w 838"/>
                <a:gd name="T91" fmla="*/ 210 h 841"/>
                <a:gd name="T92" fmla="*/ 595 w 838"/>
                <a:gd name="T93" fmla="*/ 109 h 841"/>
                <a:gd name="T94" fmla="*/ 759 w 838"/>
                <a:gd name="T95" fmla="*/ 518 h 841"/>
                <a:gd name="T96" fmla="*/ 542 w 838"/>
                <a:gd name="T97" fmla="*/ 91 h 841"/>
                <a:gd name="T98" fmla="*/ 746 w 838"/>
                <a:gd name="T99" fmla="*/ 287 h 841"/>
                <a:gd name="T100" fmla="*/ 188 w 838"/>
                <a:gd name="T101" fmla="*/ 154 h 841"/>
                <a:gd name="T102" fmla="*/ 138 w 838"/>
                <a:gd name="T103" fmla="*/ 223 h 841"/>
                <a:gd name="T104" fmla="*/ 752 w 838"/>
                <a:gd name="T105" fmla="*/ 542 h 841"/>
                <a:gd name="T106" fmla="*/ 262 w 838"/>
                <a:gd name="T107" fmla="*/ 125 h 841"/>
                <a:gd name="T108" fmla="*/ 335 w 838"/>
                <a:gd name="T109" fmla="*/ 99 h 841"/>
                <a:gd name="T110" fmla="*/ 386 w 838"/>
                <a:gd name="T111" fmla="*/ 72 h 841"/>
                <a:gd name="T112" fmla="*/ 386 w 838"/>
                <a:gd name="T113" fmla="*/ 75 h 841"/>
                <a:gd name="T114" fmla="*/ 214 w 838"/>
                <a:gd name="T115" fmla="*/ 119 h 841"/>
                <a:gd name="T116" fmla="*/ 194 w 838"/>
                <a:gd name="T117" fmla="*/ 653 h 841"/>
                <a:gd name="T118" fmla="*/ 408 w 838"/>
                <a:gd name="T119" fmla="*/ 60 h 841"/>
                <a:gd name="T120" fmla="*/ 62 w 838"/>
                <a:gd name="T121" fmla="*/ 523 h 841"/>
                <a:gd name="T122" fmla="*/ 744 w 838"/>
                <a:gd name="T123" fmla="*/ 473 h 841"/>
                <a:gd name="T124" fmla="*/ 84 w 838"/>
                <a:gd name="T125" fmla="*/ 360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8" h="841">
                  <a:moveTo>
                    <a:pt x="437" y="841"/>
                  </a:moveTo>
                  <a:cubicBezTo>
                    <a:pt x="424" y="841"/>
                    <a:pt x="411" y="841"/>
                    <a:pt x="398" y="841"/>
                  </a:cubicBezTo>
                  <a:cubicBezTo>
                    <a:pt x="396" y="840"/>
                    <a:pt x="395" y="840"/>
                    <a:pt x="393" y="840"/>
                  </a:cubicBezTo>
                  <a:cubicBezTo>
                    <a:pt x="360" y="837"/>
                    <a:pt x="327" y="831"/>
                    <a:pt x="295" y="822"/>
                  </a:cubicBezTo>
                  <a:cubicBezTo>
                    <a:pt x="229" y="801"/>
                    <a:pt x="172" y="767"/>
                    <a:pt x="123" y="718"/>
                  </a:cubicBezTo>
                  <a:cubicBezTo>
                    <a:pt x="90" y="685"/>
                    <a:pt x="63" y="648"/>
                    <a:pt x="42" y="606"/>
                  </a:cubicBezTo>
                  <a:cubicBezTo>
                    <a:pt x="23" y="566"/>
                    <a:pt x="10" y="524"/>
                    <a:pt x="4" y="480"/>
                  </a:cubicBezTo>
                  <a:cubicBezTo>
                    <a:pt x="2" y="468"/>
                    <a:pt x="1" y="457"/>
                    <a:pt x="0" y="445"/>
                  </a:cubicBezTo>
                  <a:cubicBezTo>
                    <a:pt x="0" y="433"/>
                    <a:pt x="0" y="420"/>
                    <a:pt x="0" y="407"/>
                  </a:cubicBezTo>
                  <a:cubicBezTo>
                    <a:pt x="0" y="405"/>
                    <a:pt x="0" y="402"/>
                    <a:pt x="1" y="400"/>
                  </a:cubicBezTo>
                  <a:cubicBezTo>
                    <a:pt x="3" y="372"/>
                    <a:pt x="7" y="345"/>
                    <a:pt x="14" y="318"/>
                  </a:cubicBezTo>
                  <a:cubicBezTo>
                    <a:pt x="39" y="230"/>
                    <a:pt x="87" y="157"/>
                    <a:pt x="159" y="101"/>
                  </a:cubicBezTo>
                  <a:cubicBezTo>
                    <a:pt x="251" y="29"/>
                    <a:pt x="355" y="0"/>
                    <a:pt x="470" y="14"/>
                  </a:cubicBezTo>
                  <a:cubicBezTo>
                    <a:pt x="558" y="25"/>
                    <a:pt x="634" y="61"/>
                    <a:pt x="699" y="120"/>
                  </a:cubicBezTo>
                  <a:cubicBezTo>
                    <a:pt x="781" y="195"/>
                    <a:pt x="826" y="288"/>
                    <a:pt x="835" y="398"/>
                  </a:cubicBezTo>
                  <a:cubicBezTo>
                    <a:pt x="838" y="436"/>
                    <a:pt x="834" y="474"/>
                    <a:pt x="826" y="511"/>
                  </a:cubicBezTo>
                  <a:cubicBezTo>
                    <a:pt x="812" y="578"/>
                    <a:pt x="782" y="638"/>
                    <a:pt x="738" y="691"/>
                  </a:cubicBezTo>
                  <a:cubicBezTo>
                    <a:pt x="712" y="721"/>
                    <a:pt x="682" y="748"/>
                    <a:pt x="649" y="770"/>
                  </a:cubicBezTo>
                  <a:cubicBezTo>
                    <a:pt x="597" y="805"/>
                    <a:pt x="540" y="826"/>
                    <a:pt x="478" y="835"/>
                  </a:cubicBezTo>
                  <a:cubicBezTo>
                    <a:pt x="464" y="837"/>
                    <a:pt x="450" y="839"/>
                    <a:pt x="437" y="841"/>
                  </a:cubicBezTo>
                  <a:close/>
                  <a:moveTo>
                    <a:pt x="115" y="425"/>
                  </a:moveTo>
                  <a:cubicBezTo>
                    <a:pt x="115" y="589"/>
                    <a:pt x="248" y="726"/>
                    <a:pt x="416" y="727"/>
                  </a:cubicBezTo>
                  <a:cubicBezTo>
                    <a:pt x="581" y="727"/>
                    <a:pt x="717" y="594"/>
                    <a:pt x="718" y="427"/>
                  </a:cubicBezTo>
                  <a:cubicBezTo>
                    <a:pt x="719" y="260"/>
                    <a:pt x="583" y="125"/>
                    <a:pt x="419" y="124"/>
                  </a:cubicBezTo>
                  <a:cubicBezTo>
                    <a:pt x="256" y="123"/>
                    <a:pt x="116" y="255"/>
                    <a:pt x="115" y="425"/>
                  </a:cubicBezTo>
                  <a:close/>
                  <a:moveTo>
                    <a:pt x="648" y="685"/>
                  </a:moveTo>
                  <a:cubicBezTo>
                    <a:pt x="653" y="691"/>
                    <a:pt x="654" y="691"/>
                    <a:pt x="658" y="686"/>
                  </a:cubicBezTo>
                  <a:cubicBezTo>
                    <a:pt x="659" y="684"/>
                    <a:pt x="660" y="682"/>
                    <a:pt x="661" y="680"/>
                  </a:cubicBezTo>
                  <a:cubicBezTo>
                    <a:pt x="666" y="674"/>
                    <a:pt x="665" y="672"/>
                    <a:pt x="658" y="671"/>
                  </a:cubicBezTo>
                  <a:cubicBezTo>
                    <a:pt x="656" y="670"/>
                    <a:pt x="653" y="672"/>
                    <a:pt x="652" y="673"/>
                  </a:cubicBezTo>
                  <a:cubicBezTo>
                    <a:pt x="650" y="674"/>
                    <a:pt x="649" y="676"/>
                    <a:pt x="647" y="678"/>
                  </a:cubicBezTo>
                  <a:cubicBezTo>
                    <a:pt x="647" y="678"/>
                    <a:pt x="646" y="678"/>
                    <a:pt x="645" y="677"/>
                  </a:cubicBezTo>
                  <a:cubicBezTo>
                    <a:pt x="645" y="673"/>
                    <a:pt x="644" y="669"/>
                    <a:pt x="644" y="664"/>
                  </a:cubicBezTo>
                  <a:cubicBezTo>
                    <a:pt x="644" y="660"/>
                    <a:pt x="642" y="659"/>
                    <a:pt x="639" y="659"/>
                  </a:cubicBezTo>
                  <a:cubicBezTo>
                    <a:pt x="636" y="659"/>
                    <a:pt x="630" y="664"/>
                    <a:pt x="629" y="668"/>
                  </a:cubicBezTo>
                  <a:cubicBezTo>
                    <a:pt x="631" y="667"/>
                    <a:pt x="633" y="667"/>
                    <a:pt x="636" y="665"/>
                  </a:cubicBezTo>
                  <a:cubicBezTo>
                    <a:pt x="635" y="669"/>
                    <a:pt x="634" y="671"/>
                    <a:pt x="633" y="673"/>
                  </a:cubicBezTo>
                  <a:cubicBezTo>
                    <a:pt x="635" y="674"/>
                    <a:pt x="636" y="674"/>
                    <a:pt x="638" y="675"/>
                  </a:cubicBezTo>
                  <a:cubicBezTo>
                    <a:pt x="637" y="680"/>
                    <a:pt x="643" y="687"/>
                    <a:pt x="634" y="691"/>
                  </a:cubicBezTo>
                  <a:cubicBezTo>
                    <a:pt x="635" y="689"/>
                    <a:pt x="636" y="686"/>
                    <a:pt x="637" y="685"/>
                  </a:cubicBezTo>
                  <a:cubicBezTo>
                    <a:pt x="632" y="679"/>
                    <a:pt x="627" y="673"/>
                    <a:pt x="625" y="666"/>
                  </a:cubicBezTo>
                  <a:cubicBezTo>
                    <a:pt x="625" y="664"/>
                    <a:pt x="623" y="663"/>
                    <a:pt x="621" y="661"/>
                  </a:cubicBezTo>
                  <a:cubicBezTo>
                    <a:pt x="621" y="663"/>
                    <a:pt x="621" y="665"/>
                    <a:pt x="620" y="667"/>
                  </a:cubicBezTo>
                  <a:cubicBezTo>
                    <a:pt x="620" y="667"/>
                    <a:pt x="620" y="667"/>
                    <a:pt x="620" y="668"/>
                  </a:cubicBezTo>
                  <a:cubicBezTo>
                    <a:pt x="618" y="668"/>
                    <a:pt x="617" y="669"/>
                    <a:pt x="615" y="670"/>
                  </a:cubicBezTo>
                  <a:cubicBezTo>
                    <a:pt x="621" y="675"/>
                    <a:pt x="621" y="676"/>
                    <a:pt x="618" y="680"/>
                  </a:cubicBezTo>
                  <a:cubicBezTo>
                    <a:pt x="617" y="679"/>
                    <a:pt x="616" y="678"/>
                    <a:pt x="614" y="677"/>
                  </a:cubicBezTo>
                  <a:cubicBezTo>
                    <a:pt x="613" y="677"/>
                    <a:pt x="612" y="677"/>
                    <a:pt x="610" y="676"/>
                  </a:cubicBezTo>
                  <a:cubicBezTo>
                    <a:pt x="611" y="677"/>
                    <a:pt x="611" y="679"/>
                    <a:pt x="612" y="680"/>
                  </a:cubicBezTo>
                  <a:cubicBezTo>
                    <a:pt x="616" y="685"/>
                    <a:pt x="620" y="691"/>
                    <a:pt x="624" y="697"/>
                  </a:cubicBezTo>
                  <a:cubicBezTo>
                    <a:pt x="625" y="699"/>
                    <a:pt x="625" y="700"/>
                    <a:pt x="626" y="703"/>
                  </a:cubicBezTo>
                  <a:cubicBezTo>
                    <a:pt x="618" y="699"/>
                    <a:pt x="619" y="687"/>
                    <a:pt x="608" y="687"/>
                  </a:cubicBezTo>
                  <a:cubicBezTo>
                    <a:pt x="613" y="695"/>
                    <a:pt x="618" y="701"/>
                    <a:pt x="623" y="708"/>
                  </a:cubicBezTo>
                  <a:cubicBezTo>
                    <a:pt x="623" y="708"/>
                    <a:pt x="622" y="708"/>
                    <a:pt x="622" y="708"/>
                  </a:cubicBezTo>
                  <a:cubicBezTo>
                    <a:pt x="618" y="706"/>
                    <a:pt x="615" y="704"/>
                    <a:pt x="610" y="702"/>
                  </a:cubicBezTo>
                  <a:cubicBezTo>
                    <a:pt x="615" y="709"/>
                    <a:pt x="618" y="716"/>
                    <a:pt x="621" y="722"/>
                  </a:cubicBezTo>
                  <a:cubicBezTo>
                    <a:pt x="622" y="723"/>
                    <a:pt x="622" y="724"/>
                    <a:pt x="623" y="724"/>
                  </a:cubicBezTo>
                  <a:cubicBezTo>
                    <a:pt x="624" y="725"/>
                    <a:pt x="626" y="726"/>
                    <a:pt x="627" y="725"/>
                  </a:cubicBezTo>
                  <a:cubicBezTo>
                    <a:pt x="628" y="725"/>
                    <a:pt x="629" y="723"/>
                    <a:pt x="629" y="722"/>
                  </a:cubicBezTo>
                  <a:cubicBezTo>
                    <a:pt x="629" y="719"/>
                    <a:pt x="628" y="716"/>
                    <a:pt x="627" y="714"/>
                  </a:cubicBezTo>
                  <a:cubicBezTo>
                    <a:pt x="625" y="711"/>
                    <a:pt x="625" y="709"/>
                    <a:pt x="628" y="708"/>
                  </a:cubicBezTo>
                  <a:cubicBezTo>
                    <a:pt x="633" y="713"/>
                    <a:pt x="636" y="713"/>
                    <a:pt x="640" y="708"/>
                  </a:cubicBezTo>
                  <a:cubicBezTo>
                    <a:pt x="642" y="706"/>
                    <a:pt x="643" y="704"/>
                    <a:pt x="645" y="702"/>
                  </a:cubicBezTo>
                  <a:cubicBezTo>
                    <a:pt x="645" y="703"/>
                    <a:pt x="646" y="703"/>
                    <a:pt x="647" y="703"/>
                  </a:cubicBezTo>
                  <a:cubicBezTo>
                    <a:pt x="646" y="706"/>
                    <a:pt x="645" y="708"/>
                    <a:pt x="644" y="710"/>
                  </a:cubicBezTo>
                  <a:cubicBezTo>
                    <a:pt x="642" y="715"/>
                    <a:pt x="638" y="719"/>
                    <a:pt x="635" y="724"/>
                  </a:cubicBezTo>
                  <a:cubicBezTo>
                    <a:pt x="633" y="730"/>
                    <a:pt x="635" y="733"/>
                    <a:pt x="641" y="733"/>
                  </a:cubicBezTo>
                  <a:cubicBezTo>
                    <a:pt x="648" y="732"/>
                    <a:pt x="654" y="732"/>
                    <a:pt x="659" y="730"/>
                  </a:cubicBezTo>
                  <a:cubicBezTo>
                    <a:pt x="662" y="729"/>
                    <a:pt x="665" y="726"/>
                    <a:pt x="664" y="724"/>
                  </a:cubicBezTo>
                  <a:cubicBezTo>
                    <a:pt x="664" y="720"/>
                    <a:pt x="663" y="715"/>
                    <a:pt x="660" y="712"/>
                  </a:cubicBezTo>
                  <a:cubicBezTo>
                    <a:pt x="657" y="708"/>
                    <a:pt x="658" y="705"/>
                    <a:pt x="662" y="703"/>
                  </a:cubicBezTo>
                  <a:cubicBezTo>
                    <a:pt x="666" y="701"/>
                    <a:pt x="669" y="698"/>
                    <a:pt x="674" y="696"/>
                  </a:cubicBezTo>
                  <a:cubicBezTo>
                    <a:pt x="670" y="692"/>
                    <a:pt x="667" y="690"/>
                    <a:pt x="662" y="693"/>
                  </a:cubicBezTo>
                  <a:cubicBezTo>
                    <a:pt x="659" y="695"/>
                    <a:pt x="656" y="698"/>
                    <a:pt x="653" y="700"/>
                  </a:cubicBezTo>
                  <a:cubicBezTo>
                    <a:pt x="653" y="699"/>
                    <a:pt x="652" y="699"/>
                    <a:pt x="652" y="699"/>
                  </a:cubicBezTo>
                  <a:cubicBezTo>
                    <a:pt x="652" y="696"/>
                    <a:pt x="654" y="692"/>
                    <a:pt x="650" y="691"/>
                  </a:cubicBezTo>
                  <a:cubicBezTo>
                    <a:pt x="646" y="690"/>
                    <a:pt x="644" y="693"/>
                    <a:pt x="642" y="696"/>
                  </a:cubicBezTo>
                  <a:cubicBezTo>
                    <a:pt x="640" y="699"/>
                    <a:pt x="637" y="702"/>
                    <a:pt x="634" y="705"/>
                  </a:cubicBezTo>
                  <a:cubicBezTo>
                    <a:pt x="633" y="704"/>
                    <a:pt x="633" y="704"/>
                    <a:pt x="632" y="704"/>
                  </a:cubicBezTo>
                  <a:cubicBezTo>
                    <a:pt x="634" y="694"/>
                    <a:pt x="643" y="692"/>
                    <a:pt x="648" y="685"/>
                  </a:cubicBezTo>
                  <a:close/>
                  <a:moveTo>
                    <a:pt x="368" y="799"/>
                  </a:moveTo>
                  <a:cubicBezTo>
                    <a:pt x="368" y="799"/>
                    <a:pt x="369" y="800"/>
                    <a:pt x="370" y="800"/>
                  </a:cubicBezTo>
                  <a:cubicBezTo>
                    <a:pt x="375" y="802"/>
                    <a:pt x="377" y="804"/>
                    <a:pt x="376" y="809"/>
                  </a:cubicBezTo>
                  <a:cubicBezTo>
                    <a:pt x="376" y="810"/>
                    <a:pt x="378" y="812"/>
                    <a:pt x="379" y="812"/>
                  </a:cubicBezTo>
                  <a:cubicBezTo>
                    <a:pt x="382" y="813"/>
                    <a:pt x="388" y="806"/>
                    <a:pt x="389" y="803"/>
                  </a:cubicBezTo>
                  <a:cubicBezTo>
                    <a:pt x="390" y="797"/>
                    <a:pt x="391" y="790"/>
                    <a:pt x="392" y="784"/>
                  </a:cubicBezTo>
                  <a:cubicBezTo>
                    <a:pt x="392" y="778"/>
                    <a:pt x="393" y="771"/>
                    <a:pt x="401" y="769"/>
                  </a:cubicBezTo>
                  <a:cubicBezTo>
                    <a:pt x="402" y="769"/>
                    <a:pt x="403" y="767"/>
                    <a:pt x="403" y="765"/>
                  </a:cubicBezTo>
                  <a:cubicBezTo>
                    <a:pt x="402" y="765"/>
                    <a:pt x="401" y="764"/>
                    <a:pt x="399" y="763"/>
                  </a:cubicBezTo>
                  <a:cubicBezTo>
                    <a:pt x="398" y="763"/>
                    <a:pt x="397" y="764"/>
                    <a:pt x="396" y="764"/>
                  </a:cubicBezTo>
                  <a:cubicBezTo>
                    <a:pt x="396" y="757"/>
                    <a:pt x="402" y="751"/>
                    <a:pt x="394" y="746"/>
                  </a:cubicBezTo>
                  <a:cubicBezTo>
                    <a:pt x="393" y="745"/>
                    <a:pt x="391" y="744"/>
                    <a:pt x="390" y="743"/>
                  </a:cubicBezTo>
                  <a:cubicBezTo>
                    <a:pt x="389" y="745"/>
                    <a:pt x="386" y="747"/>
                    <a:pt x="386" y="750"/>
                  </a:cubicBezTo>
                  <a:cubicBezTo>
                    <a:pt x="386" y="754"/>
                    <a:pt x="386" y="758"/>
                    <a:pt x="386" y="762"/>
                  </a:cubicBezTo>
                  <a:cubicBezTo>
                    <a:pt x="386" y="763"/>
                    <a:pt x="385" y="765"/>
                    <a:pt x="384" y="766"/>
                  </a:cubicBezTo>
                  <a:cubicBezTo>
                    <a:pt x="380" y="766"/>
                    <a:pt x="376" y="766"/>
                    <a:pt x="370" y="766"/>
                  </a:cubicBezTo>
                  <a:cubicBezTo>
                    <a:pt x="380" y="755"/>
                    <a:pt x="376" y="749"/>
                    <a:pt x="368" y="743"/>
                  </a:cubicBezTo>
                  <a:cubicBezTo>
                    <a:pt x="365" y="745"/>
                    <a:pt x="362" y="748"/>
                    <a:pt x="358" y="751"/>
                  </a:cubicBezTo>
                  <a:cubicBezTo>
                    <a:pt x="364" y="753"/>
                    <a:pt x="364" y="753"/>
                    <a:pt x="362" y="757"/>
                  </a:cubicBezTo>
                  <a:cubicBezTo>
                    <a:pt x="360" y="757"/>
                    <a:pt x="358" y="757"/>
                    <a:pt x="355" y="756"/>
                  </a:cubicBezTo>
                  <a:cubicBezTo>
                    <a:pt x="355" y="755"/>
                    <a:pt x="356" y="753"/>
                    <a:pt x="356" y="752"/>
                  </a:cubicBezTo>
                  <a:cubicBezTo>
                    <a:pt x="355" y="751"/>
                    <a:pt x="353" y="750"/>
                    <a:pt x="353" y="750"/>
                  </a:cubicBezTo>
                  <a:cubicBezTo>
                    <a:pt x="349" y="754"/>
                    <a:pt x="344" y="758"/>
                    <a:pt x="343" y="762"/>
                  </a:cubicBezTo>
                  <a:cubicBezTo>
                    <a:pt x="342" y="769"/>
                    <a:pt x="343" y="777"/>
                    <a:pt x="344" y="784"/>
                  </a:cubicBezTo>
                  <a:cubicBezTo>
                    <a:pt x="344" y="788"/>
                    <a:pt x="343" y="790"/>
                    <a:pt x="340" y="791"/>
                  </a:cubicBezTo>
                  <a:cubicBezTo>
                    <a:pt x="338" y="793"/>
                    <a:pt x="336" y="794"/>
                    <a:pt x="333" y="796"/>
                  </a:cubicBezTo>
                  <a:cubicBezTo>
                    <a:pt x="340" y="799"/>
                    <a:pt x="345" y="797"/>
                    <a:pt x="350" y="796"/>
                  </a:cubicBezTo>
                  <a:cubicBezTo>
                    <a:pt x="356" y="794"/>
                    <a:pt x="353" y="788"/>
                    <a:pt x="353" y="784"/>
                  </a:cubicBezTo>
                  <a:cubicBezTo>
                    <a:pt x="358" y="788"/>
                    <a:pt x="359" y="793"/>
                    <a:pt x="360" y="798"/>
                  </a:cubicBezTo>
                  <a:cubicBezTo>
                    <a:pt x="360" y="800"/>
                    <a:pt x="362" y="802"/>
                    <a:pt x="363" y="804"/>
                  </a:cubicBezTo>
                  <a:cubicBezTo>
                    <a:pt x="365" y="802"/>
                    <a:pt x="366" y="801"/>
                    <a:pt x="368" y="799"/>
                  </a:cubicBezTo>
                  <a:close/>
                  <a:moveTo>
                    <a:pt x="285" y="742"/>
                  </a:moveTo>
                  <a:cubicBezTo>
                    <a:pt x="288" y="739"/>
                    <a:pt x="289" y="737"/>
                    <a:pt x="291" y="735"/>
                  </a:cubicBezTo>
                  <a:cubicBezTo>
                    <a:pt x="292" y="732"/>
                    <a:pt x="294" y="732"/>
                    <a:pt x="297" y="734"/>
                  </a:cubicBezTo>
                  <a:cubicBezTo>
                    <a:pt x="298" y="735"/>
                    <a:pt x="300" y="734"/>
                    <a:pt x="302" y="735"/>
                  </a:cubicBezTo>
                  <a:cubicBezTo>
                    <a:pt x="302" y="733"/>
                    <a:pt x="303" y="731"/>
                    <a:pt x="302" y="730"/>
                  </a:cubicBezTo>
                  <a:cubicBezTo>
                    <a:pt x="302" y="728"/>
                    <a:pt x="300" y="726"/>
                    <a:pt x="298" y="726"/>
                  </a:cubicBezTo>
                  <a:cubicBezTo>
                    <a:pt x="287" y="725"/>
                    <a:pt x="278" y="720"/>
                    <a:pt x="269" y="716"/>
                  </a:cubicBezTo>
                  <a:cubicBezTo>
                    <a:pt x="267" y="714"/>
                    <a:pt x="265" y="714"/>
                    <a:pt x="262" y="713"/>
                  </a:cubicBezTo>
                  <a:cubicBezTo>
                    <a:pt x="262" y="717"/>
                    <a:pt x="261" y="721"/>
                    <a:pt x="265" y="724"/>
                  </a:cubicBezTo>
                  <a:cubicBezTo>
                    <a:pt x="266" y="724"/>
                    <a:pt x="267" y="726"/>
                    <a:pt x="266" y="727"/>
                  </a:cubicBezTo>
                  <a:cubicBezTo>
                    <a:pt x="264" y="730"/>
                    <a:pt x="263" y="734"/>
                    <a:pt x="260" y="736"/>
                  </a:cubicBezTo>
                  <a:cubicBezTo>
                    <a:pt x="258" y="737"/>
                    <a:pt x="254" y="734"/>
                    <a:pt x="251" y="733"/>
                  </a:cubicBezTo>
                  <a:cubicBezTo>
                    <a:pt x="247" y="730"/>
                    <a:pt x="244" y="730"/>
                    <a:pt x="243" y="735"/>
                  </a:cubicBezTo>
                  <a:cubicBezTo>
                    <a:pt x="242" y="743"/>
                    <a:pt x="242" y="752"/>
                    <a:pt x="242" y="760"/>
                  </a:cubicBezTo>
                  <a:cubicBezTo>
                    <a:pt x="242" y="764"/>
                    <a:pt x="244" y="764"/>
                    <a:pt x="247" y="762"/>
                  </a:cubicBezTo>
                  <a:cubicBezTo>
                    <a:pt x="249" y="761"/>
                    <a:pt x="251" y="759"/>
                    <a:pt x="252" y="760"/>
                  </a:cubicBezTo>
                  <a:cubicBezTo>
                    <a:pt x="257" y="762"/>
                    <a:pt x="263" y="765"/>
                    <a:pt x="266" y="769"/>
                  </a:cubicBezTo>
                  <a:cubicBezTo>
                    <a:pt x="270" y="772"/>
                    <a:pt x="273" y="774"/>
                    <a:pt x="277" y="772"/>
                  </a:cubicBezTo>
                  <a:cubicBezTo>
                    <a:pt x="282" y="769"/>
                    <a:pt x="287" y="766"/>
                    <a:pt x="292" y="763"/>
                  </a:cubicBezTo>
                  <a:cubicBezTo>
                    <a:pt x="299" y="759"/>
                    <a:pt x="300" y="758"/>
                    <a:pt x="299" y="750"/>
                  </a:cubicBezTo>
                  <a:cubicBezTo>
                    <a:pt x="298" y="746"/>
                    <a:pt x="297" y="745"/>
                    <a:pt x="294" y="744"/>
                  </a:cubicBezTo>
                  <a:cubicBezTo>
                    <a:pt x="291" y="744"/>
                    <a:pt x="288" y="743"/>
                    <a:pt x="285" y="742"/>
                  </a:cubicBezTo>
                  <a:close/>
                  <a:moveTo>
                    <a:pt x="460" y="794"/>
                  </a:moveTo>
                  <a:cubicBezTo>
                    <a:pt x="461" y="795"/>
                    <a:pt x="462" y="797"/>
                    <a:pt x="463" y="798"/>
                  </a:cubicBezTo>
                  <a:cubicBezTo>
                    <a:pt x="468" y="803"/>
                    <a:pt x="469" y="803"/>
                    <a:pt x="474" y="799"/>
                  </a:cubicBezTo>
                  <a:cubicBezTo>
                    <a:pt x="476" y="797"/>
                    <a:pt x="480" y="797"/>
                    <a:pt x="482" y="796"/>
                  </a:cubicBezTo>
                  <a:cubicBezTo>
                    <a:pt x="485" y="796"/>
                    <a:pt x="488" y="797"/>
                    <a:pt x="491" y="797"/>
                  </a:cubicBezTo>
                  <a:cubicBezTo>
                    <a:pt x="492" y="796"/>
                    <a:pt x="495" y="795"/>
                    <a:pt x="495" y="794"/>
                  </a:cubicBezTo>
                  <a:cubicBezTo>
                    <a:pt x="497" y="791"/>
                    <a:pt x="496" y="789"/>
                    <a:pt x="497" y="786"/>
                  </a:cubicBezTo>
                  <a:cubicBezTo>
                    <a:pt x="494" y="786"/>
                    <a:pt x="492" y="786"/>
                    <a:pt x="490" y="786"/>
                  </a:cubicBezTo>
                  <a:cubicBezTo>
                    <a:pt x="487" y="787"/>
                    <a:pt x="485" y="787"/>
                    <a:pt x="484" y="784"/>
                  </a:cubicBezTo>
                  <a:cubicBezTo>
                    <a:pt x="484" y="781"/>
                    <a:pt x="483" y="778"/>
                    <a:pt x="487" y="777"/>
                  </a:cubicBezTo>
                  <a:cubicBezTo>
                    <a:pt x="489" y="777"/>
                    <a:pt x="490" y="776"/>
                    <a:pt x="491" y="775"/>
                  </a:cubicBezTo>
                  <a:cubicBezTo>
                    <a:pt x="492" y="774"/>
                    <a:pt x="492" y="773"/>
                    <a:pt x="492" y="772"/>
                  </a:cubicBezTo>
                  <a:cubicBezTo>
                    <a:pt x="491" y="771"/>
                    <a:pt x="490" y="771"/>
                    <a:pt x="489" y="771"/>
                  </a:cubicBezTo>
                  <a:cubicBezTo>
                    <a:pt x="487" y="771"/>
                    <a:pt x="485" y="771"/>
                    <a:pt x="483" y="771"/>
                  </a:cubicBezTo>
                  <a:cubicBezTo>
                    <a:pt x="483" y="771"/>
                    <a:pt x="484" y="770"/>
                    <a:pt x="484" y="770"/>
                  </a:cubicBezTo>
                  <a:cubicBezTo>
                    <a:pt x="482" y="768"/>
                    <a:pt x="480" y="765"/>
                    <a:pt x="478" y="763"/>
                  </a:cubicBezTo>
                  <a:cubicBezTo>
                    <a:pt x="475" y="761"/>
                    <a:pt x="472" y="759"/>
                    <a:pt x="469" y="757"/>
                  </a:cubicBezTo>
                  <a:cubicBezTo>
                    <a:pt x="475" y="753"/>
                    <a:pt x="483" y="755"/>
                    <a:pt x="485" y="760"/>
                  </a:cubicBezTo>
                  <a:cubicBezTo>
                    <a:pt x="486" y="762"/>
                    <a:pt x="487" y="763"/>
                    <a:pt x="489" y="763"/>
                  </a:cubicBezTo>
                  <a:cubicBezTo>
                    <a:pt x="490" y="763"/>
                    <a:pt x="491" y="763"/>
                    <a:pt x="492" y="764"/>
                  </a:cubicBezTo>
                  <a:cubicBezTo>
                    <a:pt x="493" y="764"/>
                    <a:pt x="496" y="765"/>
                    <a:pt x="496" y="764"/>
                  </a:cubicBezTo>
                  <a:cubicBezTo>
                    <a:pt x="497" y="763"/>
                    <a:pt x="498" y="760"/>
                    <a:pt x="498" y="758"/>
                  </a:cubicBezTo>
                  <a:cubicBezTo>
                    <a:pt x="497" y="755"/>
                    <a:pt x="491" y="752"/>
                    <a:pt x="488" y="752"/>
                  </a:cubicBezTo>
                  <a:cubicBezTo>
                    <a:pt x="486" y="752"/>
                    <a:pt x="485" y="752"/>
                    <a:pt x="484" y="752"/>
                  </a:cubicBezTo>
                  <a:cubicBezTo>
                    <a:pt x="484" y="752"/>
                    <a:pt x="483" y="752"/>
                    <a:pt x="483" y="751"/>
                  </a:cubicBezTo>
                  <a:cubicBezTo>
                    <a:pt x="484" y="750"/>
                    <a:pt x="485" y="749"/>
                    <a:pt x="486" y="748"/>
                  </a:cubicBezTo>
                  <a:cubicBezTo>
                    <a:pt x="487" y="747"/>
                    <a:pt x="489" y="745"/>
                    <a:pt x="489" y="745"/>
                  </a:cubicBezTo>
                  <a:cubicBezTo>
                    <a:pt x="488" y="743"/>
                    <a:pt x="486" y="742"/>
                    <a:pt x="485" y="742"/>
                  </a:cubicBezTo>
                  <a:cubicBezTo>
                    <a:pt x="483" y="741"/>
                    <a:pt x="481" y="742"/>
                    <a:pt x="479" y="743"/>
                  </a:cubicBezTo>
                  <a:cubicBezTo>
                    <a:pt x="477" y="744"/>
                    <a:pt x="475" y="747"/>
                    <a:pt x="473" y="747"/>
                  </a:cubicBezTo>
                  <a:cubicBezTo>
                    <a:pt x="469" y="749"/>
                    <a:pt x="465" y="751"/>
                    <a:pt x="460" y="751"/>
                  </a:cubicBezTo>
                  <a:cubicBezTo>
                    <a:pt x="458" y="751"/>
                    <a:pt x="456" y="747"/>
                    <a:pt x="455" y="745"/>
                  </a:cubicBezTo>
                  <a:cubicBezTo>
                    <a:pt x="453" y="744"/>
                    <a:pt x="451" y="742"/>
                    <a:pt x="449" y="740"/>
                  </a:cubicBezTo>
                  <a:cubicBezTo>
                    <a:pt x="449" y="745"/>
                    <a:pt x="449" y="749"/>
                    <a:pt x="447" y="752"/>
                  </a:cubicBezTo>
                  <a:cubicBezTo>
                    <a:pt x="446" y="755"/>
                    <a:pt x="443" y="758"/>
                    <a:pt x="441" y="761"/>
                  </a:cubicBezTo>
                  <a:cubicBezTo>
                    <a:pt x="440" y="762"/>
                    <a:pt x="441" y="765"/>
                    <a:pt x="442" y="766"/>
                  </a:cubicBezTo>
                  <a:cubicBezTo>
                    <a:pt x="447" y="771"/>
                    <a:pt x="447" y="774"/>
                    <a:pt x="443" y="781"/>
                  </a:cubicBezTo>
                  <a:cubicBezTo>
                    <a:pt x="441" y="784"/>
                    <a:pt x="441" y="786"/>
                    <a:pt x="445" y="787"/>
                  </a:cubicBezTo>
                  <a:cubicBezTo>
                    <a:pt x="446" y="788"/>
                    <a:pt x="447" y="790"/>
                    <a:pt x="447" y="791"/>
                  </a:cubicBezTo>
                  <a:cubicBezTo>
                    <a:pt x="445" y="797"/>
                    <a:pt x="447" y="801"/>
                    <a:pt x="452" y="804"/>
                  </a:cubicBezTo>
                  <a:cubicBezTo>
                    <a:pt x="457" y="797"/>
                    <a:pt x="461" y="781"/>
                    <a:pt x="459" y="778"/>
                  </a:cubicBezTo>
                  <a:cubicBezTo>
                    <a:pt x="458" y="780"/>
                    <a:pt x="457" y="781"/>
                    <a:pt x="456" y="783"/>
                  </a:cubicBezTo>
                  <a:cubicBezTo>
                    <a:pt x="455" y="782"/>
                    <a:pt x="455" y="782"/>
                    <a:pt x="454" y="782"/>
                  </a:cubicBezTo>
                  <a:cubicBezTo>
                    <a:pt x="455" y="779"/>
                    <a:pt x="456" y="777"/>
                    <a:pt x="457" y="774"/>
                  </a:cubicBezTo>
                  <a:cubicBezTo>
                    <a:pt x="458" y="771"/>
                    <a:pt x="458" y="770"/>
                    <a:pt x="455" y="768"/>
                  </a:cubicBezTo>
                  <a:cubicBezTo>
                    <a:pt x="453" y="767"/>
                    <a:pt x="452" y="762"/>
                    <a:pt x="453" y="760"/>
                  </a:cubicBezTo>
                  <a:cubicBezTo>
                    <a:pt x="454" y="758"/>
                    <a:pt x="458" y="756"/>
                    <a:pt x="461" y="756"/>
                  </a:cubicBezTo>
                  <a:cubicBezTo>
                    <a:pt x="464" y="756"/>
                    <a:pt x="465" y="759"/>
                    <a:pt x="465" y="762"/>
                  </a:cubicBezTo>
                  <a:cubicBezTo>
                    <a:pt x="464" y="766"/>
                    <a:pt x="463" y="770"/>
                    <a:pt x="462" y="773"/>
                  </a:cubicBezTo>
                  <a:cubicBezTo>
                    <a:pt x="462" y="774"/>
                    <a:pt x="462" y="774"/>
                    <a:pt x="463" y="774"/>
                  </a:cubicBezTo>
                  <a:cubicBezTo>
                    <a:pt x="465" y="770"/>
                    <a:pt x="468" y="767"/>
                    <a:pt x="470" y="762"/>
                  </a:cubicBezTo>
                  <a:cubicBezTo>
                    <a:pt x="472" y="766"/>
                    <a:pt x="473" y="770"/>
                    <a:pt x="474" y="774"/>
                  </a:cubicBezTo>
                  <a:cubicBezTo>
                    <a:pt x="473" y="775"/>
                    <a:pt x="471" y="776"/>
                    <a:pt x="469" y="776"/>
                  </a:cubicBezTo>
                  <a:cubicBezTo>
                    <a:pt x="467" y="777"/>
                    <a:pt x="466" y="778"/>
                    <a:pt x="464" y="779"/>
                  </a:cubicBezTo>
                  <a:cubicBezTo>
                    <a:pt x="466" y="780"/>
                    <a:pt x="468" y="781"/>
                    <a:pt x="469" y="782"/>
                  </a:cubicBezTo>
                  <a:cubicBezTo>
                    <a:pt x="470" y="782"/>
                    <a:pt x="471" y="782"/>
                    <a:pt x="472" y="782"/>
                  </a:cubicBezTo>
                  <a:cubicBezTo>
                    <a:pt x="473" y="783"/>
                    <a:pt x="475" y="784"/>
                    <a:pt x="475" y="785"/>
                  </a:cubicBezTo>
                  <a:cubicBezTo>
                    <a:pt x="475" y="786"/>
                    <a:pt x="474" y="788"/>
                    <a:pt x="473" y="789"/>
                  </a:cubicBezTo>
                  <a:cubicBezTo>
                    <a:pt x="469" y="791"/>
                    <a:pt x="465" y="792"/>
                    <a:pt x="460" y="794"/>
                  </a:cubicBezTo>
                  <a:close/>
                  <a:moveTo>
                    <a:pt x="563" y="760"/>
                  </a:moveTo>
                  <a:cubicBezTo>
                    <a:pt x="567" y="762"/>
                    <a:pt x="571" y="763"/>
                    <a:pt x="575" y="765"/>
                  </a:cubicBezTo>
                  <a:cubicBezTo>
                    <a:pt x="585" y="769"/>
                    <a:pt x="593" y="765"/>
                    <a:pt x="597" y="755"/>
                  </a:cubicBezTo>
                  <a:cubicBezTo>
                    <a:pt x="595" y="755"/>
                    <a:pt x="592" y="755"/>
                    <a:pt x="589" y="755"/>
                  </a:cubicBezTo>
                  <a:cubicBezTo>
                    <a:pt x="583" y="754"/>
                    <a:pt x="577" y="754"/>
                    <a:pt x="570" y="753"/>
                  </a:cubicBezTo>
                  <a:cubicBezTo>
                    <a:pt x="561" y="751"/>
                    <a:pt x="560" y="747"/>
                    <a:pt x="567" y="740"/>
                  </a:cubicBezTo>
                  <a:cubicBezTo>
                    <a:pt x="571" y="735"/>
                    <a:pt x="572" y="729"/>
                    <a:pt x="568" y="722"/>
                  </a:cubicBezTo>
                  <a:cubicBezTo>
                    <a:pt x="565" y="726"/>
                    <a:pt x="562" y="729"/>
                    <a:pt x="559" y="733"/>
                  </a:cubicBezTo>
                  <a:cubicBezTo>
                    <a:pt x="558" y="731"/>
                    <a:pt x="558" y="730"/>
                    <a:pt x="558" y="729"/>
                  </a:cubicBezTo>
                  <a:cubicBezTo>
                    <a:pt x="555" y="725"/>
                    <a:pt x="553" y="721"/>
                    <a:pt x="550" y="718"/>
                  </a:cubicBezTo>
                  <a:cubicBezTo>
                    <a:pt x="549" y="717"/>
                    <a:pt x="546" y="718"/>
                    <a:pt x="545" y="719"/>
                  </a:cubicBezTo>
                  <a:cubicBezTo>
                    <a:pt x="544" y="719"/>
                    <a:pt x="545" y="721"/>
                    <a:pt x="545" y="722"/>
                  </a:cubicBezTo>
                  <a:cubicBezTo>
                    <a:pt x="546" y="725"/>
                    <a:pt x="547" y="727"/>
                    <a:pt x="547" y="729"/>
                  </a:cubicBezTo>
                  <a:cubicBezTo>
                    <a:pt x="552" y="740"/>
                    <a:pt x="551" y="742"/>
                    <a:pt x="540" y="747"/>
                  </a:cubicBezTo>
                  <a:cubicBezTo>
                    <a:pt x="539" y="747"/>
                    <a:pt x="539" y="747"/>
                    <a:pt x="539" y="748"/>
                  </a:cubicBezTo>
                  <a:cubicBezTo>
                    <a:pt x="547" y="757"/>
                    <a:pt x="547" y="757"/>
                    <a:pt x="552" y="754"/>
                  </a:cubicBezTo>
                  <a:cubicBezTo>
                    <a:pt x="555" y="763"/>
                    <a:pt x="550" y="771"/>
                    <a:pt x="542" y="773"/>
                  </a:cubicBezTo>
                  <a:cubicBezTo>
                    <a:pt x="541" y="773"/>
                    <a:pt x="539" y="774"/>
                    <a:pt x="538" y="775"/>
                  </a:cubicBezTo>
                  <a:cubicBezTo>
                    <a:pt x="539" y="777"/>
                    <a:pt x="539" y="779"/>
                    <a:pt x="541" y="780"/>
                  </a:cubicBezTo>
                  <a:cubicBezTo>
                    <a:pt x="546" y="784"/>
                    <a:pt x="555" y="783"/>
                    <a:pt x="558" y="776"/>
                  </a:cubicBezTo>
                  <a:cubicBezTo>
                    <a:pt x="560" y="771"/>
                    <a:pt x="561" y="766"/>
                    <a:pt x="563" y="760"/>
                  </a:cubicBezTo>
                  <a:close/>
                  <a:moveTo>
                    <a:pt x="192" y="712"/>
                  </a:moveTo>
                  <a:cubicBezTo>
                    <a:pt x="189" y="711"/>
                    <a:pt x="187" y="710"/>
                    <a:pt x="184" y="708"/>
                  </a:cubicBezTo>
                  <a:cubicBezTo>
                    <a:pt x="183" y="708"/>
                    <a:pt x="182" y="706"/>
                    <a:pt x="182" y="705"/>
                  </a:cubicBezTo>
                  <a:cubicBezTo>
                    <a:pt x="183" y="701"/>
                    <a:pt x="190" y="698"/>
                    <a:pt x="194" y="700"/>
                  </a:cubicBezTo>
                  <a:cubicBezTo>
                    <a:pt x="197" y="703"/>
                    <a:pt x="199" y="701"/>
                    <a:pt x="201" y="698"/>
                  </a:cubicBezTo>
                  <a:cubicBezTo>
                    <a:pt x="203" y="695"/>
                    <a:pt x="199" y="694"/>
                    <a:pt x="197" y="693"/>
                  </a:cubicBezTo>
                  <a:cubicBezTo>
                    <a:pt x="192" y="691"/>
                    <a:pt x="187" y="688"/>
                    <a:pt x="181" y="686"/>
                  </a:cubicBezTo>
                  <a:cubicBezTo>
                    <a:pt x="179" y="685"/>
                    <a:pt x="177" y="685"/>
                    <a:pt x="175" y="685"/>
                  </a:cubicBezTo>
                  <a:cubicBezTo>
                    <a:pt x="175" y="688"/>
                    <a:pt x="175" y="690"/>
                    <a:pt x="176" y="693"/>
                  </a:cubicBezTo>
                  <a:cubicBezTo>
                    <a:pt x="176" y="693"/>
                    <a:pt x="177" y="694"/>
                    <a:pt x="177" y="694"/>
                  </a:cubicBezTo>
                  <a:cubicBezTo>
                    <a:pt x="176" y="696"/>
                    <a:pt x="175" y="698"/>
                    <a:pt x="173" y="699"/>
                  </a:cubicBezTo>
                  <a:cubicBezTo>
                    <a:pt x="171" y="700"/>
                    <a:pt x="168" y="701"/>
                    <a:pt x="167" y="700"/>
                  </a:cubicBezTo>
                  <a:cubicBezTo>
                    <a:pt x="163" y="697"/>
                    <a:pt x="160" y="699"/>
                    <a:pt x="157" y="701"/>
                  </a:cubicBezTo>
                  <a:cubicBezTo>
                    <a:pt x="156" y="702"/>
                    <a:pt x="154" y="703"/>
                    <a:pt x="154" y="704"/>
                  </a:cubicBezTo>
                  <a:cubicBezTo>
                    <a:pt x="155" y="705"/>
                    <a:pt x="156" y="707"/>
                    <a:pt x="157" y="707"/>
                  </a:cubicBezTo>
                  <a:cubicBezTo>
                    <a:pt x="166" y="708"/>
                    <a:pt x="173" y="712"/>
                    <a:pt x="180" y="716"/>
                  </a:cubicBezTo>
                  <a:cubicBezTo>
                    <a:pt x="186" y="720"/>
                    <a:pt x="189" y="719"/>
                    <a:pt x="192" y="712"/>
                  </a:cubicBezTo>
                  <a:close/>
                  <a:moveTo>
                    <a:pt x="777" y="433"/>
                  </a:moveTo>
                  <a:cubicBezTo>
                    <a:pt x="777" y="433"/>
                    <a:pt x="777" y="432"/>
                    <a:pt x="777" y="431"/>
                  </a:cubicBezTo>
                  <a:cubicBezTo>
                    <a:pt x="768" y="430"/>
                    <a:pt x="759" y="428"/>
                    <a:pt x="750" y="426"/>
                  </a:cubicBezTo>
                  <a:cubicBezTo>
                    <a:pt x="748" y="426"/>
                    <a:pt x="746" y="427"/>
                    <a:pt x="745" y="427"/>
                  </a:cubicBezTo>
                  <a:cubicBezTo>
                    <a:pt x="746" y="428"/>
                    <a:pt x="748" y="429"/>
                    <a:pt x="749" y="430"/>
                  </a:cubicBezTo>
                  <a:cubicBezTo>
                    <a:pt x="755" y="431"/>
                    <a:pt x="760" y="432"/>
                    <a:pt x="766" y="432"/>
                  </a:cubicBezTo>
                  <a:cubicBezTo>
                    <a:pt x="766" y="433"/>
                    <a:pt x="765" y="433"/>
                    <a:pt x="765" y="433"/>
                  </a:cubicBezTo>
                  <a:cubicBezTo>
                    <a:pt x="759" y="437"/>
                    <a:pt x="752" y="440"/>
                    <a:pt x="744" y="444"/>
                  </a:cubicBezTo>
                  <a:cubicBezTo>
                    <a:pt x="751" y="448"/>
                    <a:pt x="758" y="452"/>
                    <a:pt x="764" y="456"/>
                  </a:cubicBezTo>
                  <a:cubicBezTo>
                    <a:pt x="758" y="457"/>
                    <a:pt x="752" y="458"/>
                    <a:pt x="747" y="458"/>
                  </a:cubicBezTo>
                  <a:cubicBezTo>
                    <a:pt x="745" y="458"/>
                    <a:pt x="744" y="460"/>
                    <a:pt x="743" y="461"/>
                  </a:cubicBezTo>
                  <a:cubicBezTo>
                    <a:pt x="744" y="462"/>
                    <a:pt x="746" y="463"/>
                    <a:pt x="747" y="463"/>
                  </a:cubicBezTo>
                  <a:cubicBezTo>
                    <a:pt x="755" y="463"/>
                    <a:pt x="764" y="462"/>
                    <a:pt x="772" y="462"/>
                  </a:cubicBezTo>
                  <a:cubicBezTo>
                    <a:pt x="773" y="462"/>
                    <a:pt x="774" y="461"/>
                    <a:pt x="777" y="461"/>
                  </a:cubicBezTo>
                  <a:cubicBezTo>
                    <a:pt x="768" y="455"/>
                    <a:pt x="761" y="450"/>
                    <a:pt x="753" y="445"/>
                  </a:cubicBezTo>
                  <a:cubicBezTo>
                    <a:pt x="757" y="443"/>
                    <a:pt x="761" y="441"/>
                    <a:pt x="765" y="439"/>
                  </a:cubicBezTo>
                  <a:cubicBezTo>
                    <a:pt x="769" y="437"/>
                    <a:pt x="773" y="435"/>
                    <a:pt x="777" y="433"/>
                  </a:cubicBezTo>
                  <a:close/>
                  <a:moveTo>
                    <a:pt x="778" y="401"/>
                  </a:moveTo>
                  <a:cubicBezTo>
                    <a:pt x="778" y="390"/>
                    <a:pt x="771" y="382"/>
                    <a:pt x="760" y="382"/>
                  </a:cubicBezTo>
                  <a:cubicBezTo>
                    <a:pt x="750" y="382"/>
                    <a:pt x="744" y="388"/>
                    <a:pt x="744" y="398"/>
                  </a:cubicBezTo>
                  <a:cubicBezTo>
                    <a:pt x="743" y="410"/>
                    <a:pt x="750" y="418"/>
                    <a:pt x="761" y="418"/>
                  </a:cubicBezTo>
                  <a:cubicBezTo>
                    <a:pt x="771" y="418"/>
                    <a:pt x="777" y="411"/>
                    <a:pt x="778" y="401"/>
                  </a:cubicBezTo>
                  <a:close/>
                  <a:moveTo>
                    <a:pt x="657" y="151"/>
                  </a:moveTo>
                  <a:cubicBezTo>
                    <a:pt x="657" y="151"/>
                    <a:pt x="656" y="151"/>
                    <a:pt x="656" y="151"/>
                  </a:cubicBezTo>
                  <a:cubicBezTo>
                    <a:pt x="650" y="157"/>
                    <a:pt x="644" y="163"/>
                    <a:pt x="638" y="170"/>
                  </a:cubicBezTo>
                  <a:cubicBezTo>
                    <a:pt x="637" y="171"/>
                    <a:pt x="636" y="173"/>
                    <a:pt x="635" y="175"/>
                  </a:cubicBezTo>
                  <a:cubicBezTo>
                    <a:pt x="637" y="174"/>
                    <a:pt x="639" y="173"/>
                    <a:pt x="641" y="172"/>
                  </a:cubicBezTo>
                  <a:cubicBezTo>
                    <a:pt x="645" y="168"/>
                    <a:pt x="649" y="164"/>
                    <a:pt x="653" y="160"/>
                  </a:cubicBezTo>
                  <a:cubicBezTo>
                    <a:pt x="653" y="171"/>
                    <a:pt x="653" y="182"/>
                    <a:pt x="653" y="193"/>
                  </a:cubicBezTo>
                  <a:cubicBezTo>
                    <a:pt x="655" y="192"/>
                    <a:pt x="656" y="192"/>
                    <a:pt x="656" y="191"/>
                  </a:cubicBezTo>
                  <a:cubicBezTo>
                    <a:pt x="662" y="185"/>
                    <a:pt x="668" y="179"/>
                    <a:pt x="674" y="172"/>
                  </a:cubicBezTo>
                  <a:cubicBezTo>
                    <a:pt x="675" y="171"/>
                    <a:pt x="675" y="170"/>
                    <a:pt x="675" y="169"/>
                  </a:cubicBezTo>
                  <a:cubicBezTo>
                    <a:pt x="674" y="169"/>
                    <a:pt x="673" y="169"/>
                    <a:pt x="672" y="170"/>
                  </a:cubicBezTo>
                  <a:cubicBezTo>
                    <a:pt x="667" y="174"/>
                    <a:pt x="663" y="179"/>
                    <a:pt x="657" y="185"/>
                  </a:cubicBezTo>
                  <a:cubicBezTo>
                    <a:pt x="657" y="173"/>
                    <a:pt x="657" y="162"/>
                    <a:pt x="657" y="151"/>
                  </a:cubicBezTo>
                  <a:close/>
                  <a:moveTo>
                    <a:pt x="429" y="57"/>
                  </a:moveTo>
                  <a:cubicBezTo>
                    <a:pt x="428" y="57"/>
                    <a:pt x="427" y="57"/>
                    <a:pt x="427" y="57"/>
                  </a:cubicBezTo>
                  <a:cubicBezTo>
                    <a:pt x="427" y="59"/>
                    <a:pt x="426" y="61"/>
                    <a:pt x="426" y="63"/>
                  </a:cubicBezTo>
                  <a:cubicBezTo>
                    <a:pt x="425" y="70"/>
                    <a:pt x="425" y="78"/>
                    <a:pt x="425" y="85"/>
                  </a:cubicBezTo>
                  <a:cubicBezTo>
                    <a:pt x="424" y="87"/>
                    <a:pt x="426" y="88"/>
                    <a:pt x="426" y="90"/>
                  </a:cubicBezTo>
                  <a:cubicBezTo>
                    <a:pt x="427" y="88"/>
                    <a:pt x="428" y="87"/>
                    <a:pt x="428" y="86"/>
                  </a:cubicBezTo>
                  <a:cubicBezTo>
                    <a:pt x="429" y="80"/>
                    <a:pt x="429" y="73"/>
                    <a:pt x="430" y="66"/>
                  </a:cubicBezTo>
                  <a:cubicBezTo>
                    <a:pt x="437" y="75"/>
                    <a:pt x="444" y="84"/>
                    <a:pt x="451" y="93"/>
                  </a:cubicBezTo>
                  <a:cubicBezTo>
                    <a:pt x="452" y="90"/>
                    <a:pt x="453" y="89"/>
                    <a:pt x="453" y="87"/>
                  </a:cubicBezTo>
                  <a:cubicBezTo>
                    <a:pt x="453" y="79"/>
                    <a:pt x="454" y="72"/>
                    <a:pt x="454" y="64"/>
                  </a:cubicBezTo>
                  <a:cubicBezTo>
                    <a:pt x="454" y="62"/>
                    <a:pt x="453" y="61"/>
                    <a:pt x="453" y="59"/>
                  </a:cubicBezTo>
                  <a:cubicBezTo>
                    <a:pt x="452" y="60"/>
                    <a:pt x="451" y="62"/>
                    <a:pt x="451" y="63"/>
                  </a:cubicBezTo>
                  <a:cubicBezTo>
                    <a:pt x="450" y="69"/>
                    <a:pt x="450" y="75"/>
                    <a:pt x="449" y="82"/>
                  </a:cubicBezTo>
                  <a:cubicBezTo>
                    <a:pt x="442" y="73"/>
                    <a:pt x="435" y="65"/>
                    <a:pt x="429" y="57"/>
                  </a:cubicBezTo>
                  <a:close/>
                  <a:moveTo>
                    <a:pt x="91" y="247"/>
                  </a:moveTo>
                  <a:cubicBezTo>
                    <a:pt x="99" y="251"/>
                    <a:pt x="105" y="255"/>
                    <a:pt x="113" y="259"/>
                  </a:cubicBezTo>
                  <a:cubicBezTo>
                    <a:pt x="101" y="262"/>
                    <a:pt x="91" y="265"/>
                    <a:pt x="81" y="268"/>
                  </a:cubicBezTo>
                  <a:cubicBezTo>
                    <a:pt x="82" y="270"/>
                    <a:pt x="83" y="271"/>
                    <a:pt x="84" y="272"/>
                  </a:cubicBezTo>
                  <a:cubicBezTo>
                    <a:pt x="91" y="275"/>
                    <a:pt x="98" y="279"/>
                    <a:pt x="105" y="283"/>
                  </a:cubicBezTo>
                  <a:cubicBezTo>
                    <a:pt x="106" y="284"/>
                    <a:pt x="108" y="283"/>
                    <a:pt x="110" y="284"/>
                  </a:cubicBezTo>
                  <a:cubicBezTo>
                    <a:pt x="109" y="282"/>
                    <a:pt x="108" y="281"/>
                    <a:pt x="106" y="280"/>
                  </a:cubicBezTo>
                  <a:cubicBezTo>
                    <a:pt x="105" y="279"/>
                    <a:pt x="104" y="278"/>
                    <a:pt x="102" y="277"/>
                  </a:cubicBezTo>
                  <a:cubicBezTo>
                    <a:pt x="98" y="275"/>
                    <a:pt x="94" y="273"/>
                    <a:pt x="90" y="270"/>
                  </a:cubicBezTo>
                  <a:cubicBezTo>
                    <a:pt x="101" y="267"/>
                    <a:pt x="112" y="265"/>
                    <a:pt x="122" y="262"/>
                  </a:cubicBezTo>
                  <a:cubicBezTo>
                    <a:pt x="117" y="256"/>
                    <a:pt x="95" y="245"/>
                    <a:pt x="91" y="247"/>
                  </a:cubicBezTo>
                  <a:close/>
                  <a:moveTo>
                    <a:pt x="59" y="468"/>
                  </a:moveTo>
                  <a:cubicBezTo>
                    <a:pt x="67" y="460"/>
                    <a:pt x="74" y="451"/>
                    <a:pt x="81" y="443"/>
                  </a:cubicBezTo>
                  <a:cubicBezTo>
                    <a:pt x="81" y="443"/>
                    <a:pt x="80" y="442"/>
                    <a:pt x="80" y="442"/>
                  </a:cubicBezTo>
                  <a:cubicBezTo>
                    <a:pt x="69" y="443"/>
                    <a:pt x="58" y="443"/>
                    <a:pt x="48" y="446"/>
                  </a:cubicBezTo>
                  <a:cubicBezTo>
                    <a:pt x="48" y="447"/>
                    <a:pt x="48" y="448"/>
                    <a:pt x="48" y="449"/>
                  </a:cubicBezTo>
                  <a:cubicBezTo>
                    <a:pt x="56" y="448"/>
                    <a:pt x="63" y="447"/>
                    <a:pt x="72" y="446"/>
                  </a:cubicBezTo>
                  <a:cubicBezTo>
                    <a:pt x="64" y="455"/>
                    <a:pt x="57" y="463"/>
                    <a:pt x="50" y="471"/>
                  </a:cubicBezTo>
                  <a:cubicBezTo>
                    <a:pt x="51" y="472"/>
                    <a:pt x="51" y="473"/>
                    <a:pt x="51" y="473"/>
                  </a:cubicBezTo>
                  <a:cubicBezTo>
                    <a:pt x="62" y="472"/>
                    <a:pt x="73" y="471"/>
                    <a:pt x="83" y="470"/>
                  </a:cubicBezTo>
                  <a:cubicBezTo>
                    <a:pt x="83" y="469"/>
                    <a:pt x="83" y="468"/>
                    <a:pt x="83" y="467"/>
                  </a:cubicBezTo>
                  <a:cubicBezTo>
                    <a:pt x="76" y="466"/>
                    <a:pt x="68" y="469"/>
                    <a:pt x="59" y="468"/>
                  </a:cubicBezTo>
                  <a:close/>
                  <a:moveTo>
                    <a:pt x="507" y="69"/>
                  </a:moveTo>
                  <a:cubicBezTo>
                    <a:pt x="506" y="69"/>
                    <a:pt x="506" y="69"/>
                    <a:pt x="505" y="69"/>
                  </a:cubicBezTo>
                  <a:cubicBezTo>
                    <a:pt x="505" y="70"/>
                    <a:pt x="504" y="72"/>
                    <a:pt x="504" y="73"/>
                  </a:cubicBezTo>
                  <a:cubicBezTo>
                    <a:pt x="502" y="81"/>
                    <a:pt x="500" y="88"/>
                    <a:pt x="498" y="96"/>
                  </a:cubicBezTo>
                  <a:cubicBezTo>
                    <a:pt x="497" y="98"/>
                    <a:pt x="498" y="99"/>
                    <a:pt x="498" y="101"/>
                  </a:cubicBezTo>
                  <a:cubicBezTo>
                    <a:pt x="499" y="100"/>
                    <a:pt x="501" y="99"/>
                    <a:pt x="501" y="97"/>
                  </a:cubicBezTo>
                  <a:cubicBezTo>
                    <a:pt x="503" y="91"/>
                    <a:pt x="504" y="85"/>
                    <a:pt x="506" y="78"/>
                  </a:cubicBezTo>
                  <a:cubicBezTo>
                    <a:pt x="512" y="89"/>
                    <a:pt x="517" y="98"/>
                    <a:pt x="522" y="108"/>
                  </a:cubicBezTo>
                  <a:cubicBezTo>
                    <a:pt x="523" y="108"/>
                    <a:pt x="523" y="108"/>
                    <a:pt x="524" y="107"/>
                  </a:cubicBezTo>
                  <a:cubicBezTo>
                    <a:pt x="526" y="98"/>
                    <a:pt x="529" y="89"/>
                    <a:pt x="531" y="80"/>
                  </a:cubicBezTo>
                  <a:cubicBezTo>
                    <a:pt x="531" y="79"/>
                    <a:pt x="531" y="77"/>
                    <a:pt x="530" y="76"/>
                  </a:cubicBezTo>
                  <a:cubicBezTo>
                    <a:pt x="530" y="77"/>
                    <a:pt x="528" y="78"/>
                    <a:pt x="528" y="79"/>
                  </a:cubicBezTo>
                  <a:cubicBezTo>
                    <a:pt x="526" y="85"/>
                    <a:pt x="525" y="91"/>
                    <a:pt x="523" y="98"/>
                  </a:cubicBezTo>
                  <a:cubicBezTo>
                    <a:pt x="517" y="88"/>
                    <a:pt x="512" y="78"/>
                    <a:pt x="507" y="69"/>
                  </a:cubicBezTo>
                  <a:close/>
                  <a:moveTo>
                    <a:pt x="770" y="342"/>
                  </a:moveTo>
                  <a:cubicBezTo>
                    <a:pt x="767" y="342"/>
                    <a:pt x="766" y="342"/>
                    <a:pt x="764" y="342"/>
                  </a:cubicBezTo>
                  <a:cubicBezTo>
                    <a:pt x="756" y="344"/>
                    <a:pt x="748" y="345"/>
                    <a:pt x="741" y="347"/>
                  </a:cubicBezTo>
                  <a:cubicBezTo>
                    <a:pt x="739" y="347"/>
                    <a:pt x="738" y="348"/>
                    <a:pt x="737" y="349"/>
                  </a:cubicBezTo>
                  <a:cubicBezTo>
                    <a:pt x="738" y="349"/>
                    <a:pt x="740" y="350"/>
                    <a:pt x="741" y="350"/>
                  </a:cubicBezTo>
                  <a:cubicBezTo>
                    <a:pt x="748" y="349"/>
                    <a:pt x="754" y="348"/>
                    <a:pt x="761" y="346"/>
                  </a:cubicBezTo>
                  <a:cubicBezTo>
                    <a:pt x="754" y="356"/>
                    <a:pt x="748" y="365"/>
                    <a:pt x="741" y="374"/>
                  </a:cubicBezTo>
                  <a:cubicBezTo>
                    <a:pt x="741" y="374"/>
                    <a:pt x="742" y="375"/>
                    <a:pt x="742" y="375"/>
                  </a:cubicBezTo>
                  <a:cubicBezTo>
                    <a:pt x="753" y="373"/>
                    <a:pt x="763" y="371"/>
                    <a:pt x="774" y="369"/>
                  </a:cubicBezTo>
                  <a:cubicBezTo>
                    <a:pt x="774" y="368"/>
                    <a:pt x="774" y="367"/>
                    <a:pt x="774" y="366"/>
                  </a:cubicBezTo>
                  <a:cubicBezTo>
                    <a:pt x="766" y="366"/>
                    <a:pt x="759" y="369"/>
                    <a:pt x="750" y="370"/>
                  </a:cubicBezTo>
                  <a:cubicBezTo>
                    <a:pt x="757" y="360"/>
                    <a:pt x="763" y="352"/>
                    <a:pt x="770" y="342"/>
                  </a:cubicBezTo>
                  <a:close/>
                  <a:moveTo>
                    <a:pt x="745" y="334"/>
                  </a:moveTo>
                  <a:cubicBezTo>
                    <a:pt x="755" y="334"/>
                    <a:pt x="762" y="328"/>
                    <a:pt x="762" y="318"/>
                  </a:cubicBezTo>
                  <a:cubicBezTo>
                    <a:pt x="762" y="307"/>
                    <a:pt x="755" y="298"/>
                    <a:pt x="745" y="298"/>
                  </a:cubicBezTo>
                  <a:cubicBezTo>
                    <a:pt x="736" y="298"/>
                    <a:pt x="728" y="305"/>
                    <a:pt x="728" y="314"/>
                  </a:cubicBezTo>
                  <a:cubicBezTo>
                    <a:pt x="728" y="325"/>
                    <a:pt x="735" y="334"/>
                    <a:pt x="745" y="334"/>
                  </a:cubicBezTo>
                  <a:close/>
                  <a:moveTo>
                    <a:pt x="687" y="181"/>
                  </a:moveTo>
                  <a:cubicBezTo>
                    <a:pt x="679" y="188"/>
                    <a:pt x="671" y="194"/>
                    <a:pt x="664" y="200"/>
                  </a:cubicBezTo>
                  <a:cubicBezTo>
                    <a:pt x="663" y="201"/>
                    <a:pt x="663" y="203"/>
                    <a:pt x="663" y="204"/>
                  </a:cubicBezTo>
                  <a:cubicBezTo>
                    <a:pt x="667" y="208"/>
                    <a:pt x="671" y="213"/>
                    <a:pt x="675" y="217"/>
                  </a:cubicBezTo>
                  <a:cubicBezTo>
                    <a:pt x="681" y="221"/>
                    <a:pt x="689" y="219"/>
                    <a:pt x="695" y="214"/>
                  </a:cubicBezTo>
                  <a:cubicBezTo>
                    <a:pt x="701" y="208"/>
                    <a:pt x="703" y="202"/>
                    <a:pt x="699" y="196"/>
                  </a:cubicBezTo>
                  <a:cubicBezTo>
                    <a:pt x="695" y="191"/>
                    <a:pt x="691" y="186"/>
                    <a:pt x="687" y="181"/>
                  </a:cubicBezTo>
                  <a:close/>
                  <a:moveTo>
                    <a:pt x="165" y="686"/>
                  </a:moveTo>
                  <a:cubicBezTo>
                    <a:pt x="164" y="686"/>
                    <a:pt x="164" y="685"/>
                    <a:pt x="164" y="685"/>
                  </a:cubicBezTo>
                  <a:cubicBezTo>
                    <a:pt x="163" y="685"/>
                    <a:pt x="162" y="684"/>
                    <a:pt x="162" y="684"/>
                  </a:cubicBezTo>
                  <a:cubicBezTo>
                    <a:pt x="160" y="685"/>
                    <a:pt x="157" y="686"/>
                    <a:pt x="157" y="683"/>
                  </a:cubicBezTo>
                  <a:cubicBezTo>
                    <a:pt x="157" y="681"/>
                    <a:pt x="159" y="679"/>
                    <a:pt x="160" y="678"/>
                  </a:cubicBezTo>
                  <a:cubicBezTo>
                    <a:pt x="162" y="677"/>
                    <a:pt x="165" y="677"/>
                    <a:pt x="166" y="675"/>
                  </a:cubicBezTo>
                  <a:cubicBezTo>
                    <a:pt x="167" y="673"/>
                    <a:pt x="168" y="671"/>
                    <a:pt x="168" y="668"/>
                  </a:cubicBezTo>
                  <a:cubicBezTo>
                    <a:pt x="168" y="667"/>
                    <a:pt x="167" y="666"/>
                    <a:pt x="167" y="664"/>
                  </a:cubicBezTo>
                  <a:cubicBezTo>
                    <a:pt x="165" y="665"/>
                    <a:pt x="162" y="666"/>
                    <a:pt x="161" y="667"/>
                  </a:cubicBezTo>
                  <a:cubicBezTo>
                    <a:pt x="158" y="671"/>
                    <a:pt x="156" y="675"/>
                    <a:pt x="153" y="679"/>
                  </a:cubicBezTo>
                  <a:cubicBezTo>
                    <a:pt x="150" y="683"/>
                    <a:pt x="147" y="686"/>
                    <a:pt x="143" y="689"/>
                  </a:cubicBezTo>
                  <a:cubicBezTo>
                    <a:pt x="141" y="691"/>
                    <a:pt x="138" y="693"/>
                    <a:pt x="136" y="695"/>
                  </a:cubicBezTo>
                  <a:cubicBezTo>
                    <a:pt x="138" y="697"/>
                    <a:pt x="139" y="699"/>
                    <a:pt x="141" y="700"/>
                  </a:cubicBezTo>
                  <a:cubicBezTo>
                    <a:pt x="149" y="695"/>
                    <a:pt x="157" y="691"/>
                    <a:pt x="165" y="686"/>
                  </a:cubicBezTo>
                  <a:close/>
                  <a:moveTo>
                    <a:pt x="151" y="167"/>
                  </a:moveTo>
                  <a:cubicBezTo>
                    <a:pt x="158" y="175"/>
                    <a:pt x="166" y="183"/>
                    <a:pt x="173" y="191"/>
                  </a:cubicBezTo>
                  <a:cubicBezTo>
                    <a:pt x="177" y="187"/>
                    <a:pt x="177" y="187"/>
                    <a:pt x="174" y="184"/>
                  </a:cubicBezTo>
                  <a:cubicBezTo>
                    <a:pt x="172" y="182"/>
                    <a:pt x="170" y="179"/>
                    <a:pt x="167" y="177"/>
                  </a:cubicBezTo>
                  <a:cubicBezTo>
                    <a:pt x="173" y="176"/>
                    <a:pt x="178" y="177"/>
                    <a:pt x="183" y="178"/>
                  </a:cubicBezTo>
                  <a:cubicBezTo>
                    <a:pt x="186" y="178"/>
                    <a:pt x="189" y="178"/>
                    <a:pt x="190" y="174"/>
                  </a:cubicBezTo>
                  <a:cubicBezTo>
                    <a:pt x="187" y="173"/>
                    <a:pt x="184" y="173"/>
                    <a:pt x="181" y="172"/>
                  </a:cubicBezTo>
                  <a:cubicBezTo>
                    <a:pt x="178" y="172"/>
                    <a:pt x="175" y="171"/>
                    <a:pt x="172" y="171"/>
                  </a:cubicBezTo>
                  <a:cubicBezTo>
                    <a:pt x="172" y="169"/>
                    <a:pt x="173" y="169"/>
                    <a:pt x="173" y="168"/>
                  </a:cubicBezTo>
                  <a:cubicBezTo>
                    <a:pt x="175" y="164"/>
                    <a:pt x="174" y="160"/>
                    <a:pt x="170" y="157"/>
                  </a:cubicBezTo>
                  <a:cubicBezTo>
                    <a:pt x="167" y="154"/>
                    <a:pt x="163" y="156"/>
                    <a:pt x="160" y="159"/>
                  </a:cubicBezTo>
                  <a:cubicBezTo>
                    <a:pt x="157" y="161"/>
                    <a:pt x="154" y="164"/>
                    <a:pt x="151" y="167"/>
                  </a:cubicBezTo>
                  <a:close/>
                  <a:moveTo>
                    <a:pt x="54" y="402"/>
                  </a:moveTo>
                  <a:cubicBezTo>
                    <a:pt x="50" y="400"/>
                    <a:pt x="50" y="400"/>
                    <a:pt x="49" y="403"/>
                  </a:cubicBezTo>
                  <a:cubicBezTo>
                    <a:pt x="46" y="410"/>
                    <a:pt x="46" y="416"/>
                    <a:pt x="49" y="422"/>
                  </a:cubicBezTo>
                  <a:cubicBezTo>
                    <a:pt x="51" y="429"/>
                    <a:pt x="59" y="433"/>
                    <a:pt x="67" y="432"/>
                  </a:cubicBezTo>
                  <a:cubicBezTo>
                    <a:pt x="74" y="431"/>
                    <a:pt x="79" y="426"/>
                    <a:pt x="80" y="418"/>
                  </a:cubicBezTo>
                  <a:cubicBezTo>
                    <a:pt x="81" y="414"/>
                    <a:pt x="80" y="409"/>
                    <a:pt x="80" y="405"/>
                  </a:cubicBezTo>
                  <a:cubicBezTo>
                    <a:pt x="80" y="404"/>
                    <a:pt x="78" y="402"/>
                    <a:pt x="77" y="401"/>
                  </a:cubicBezTo>
                  <a:cubicBezTo>
                    <a:pt x="74" y="401"/>
                    <a:pt x="71" y="401"/>
                    <a:pt x="68" y="401"/>
                  </a:cubicBezTo>
                  <a:cubicBezTo>
                    <a:pt x="67" y="401"/>
                    <a:pt x="66" y="402"/>
                    <a:pt x="65" y="403"/>
                  </a:cubicBezTo>
                  <a:cubicBezTo>
                    <a:pt x="66" y="404"/>
                    <a:pt x="67" y="405"/>
                    <a:pt x="68" y="406"/>
                  </a:cubicBezTo>
                  <a:cubicBezTo>
                    <a:pt x="70" y="406"/>
                    <a:pt x="72" y="406"/>
                    <a:pt x="74" y="406"/>
                  </a:cubicBezTo>
                  <a:cubicBezTo>
                    <a:pt x="76" y="406"/>
                    <a:pt x="77" y="407"/>
                    <a:pt x="78" y="408"/>
                  </a:cubicBezTo>
                  <a:cubicBezTo>
                    <a:pt x="80" y="412"/>
                    <a:pt x="77" y="421"/>
                    <a:pt x="73" y="424"/>
                  </a:cubicBezTo>
                  <a:cubicBezTo>
                    <a:pt x="67" y="428"/>
                    <a:pt x="58" y="427"/>
                    <a:pt x="53" y="422"/>
                  </a:cubicBezTo>
                  <a:cubicBezTo>
                    <a:pt x="49" y="418"/>
                    <a:pt x="49" y="411"/>
                    <a:pt x="53" y="404"/>
                  </a:cubicBezTo>
                  <a:cubicBezTo>
                    <a:pt x="53" y="403"/>
                    <a:pt x="54" y="403"/>
                    <a:pt x="54" y="402"/>
                  </a:cubicBezTo>
                  <a:close/>
                  <a:moveTo>
                    <a:pt x="300" y="108"/>
                  </a:moveTo>
                  <a:cubicBezTo>
                    <a:pt x="312" y="108"/>
                    <a:pt x="321" y="101"/>
                    <a:pt x="321" y="91"/>
                  </a:cubicBezTo>
                  <a:cubicBezTo>
                    <a:pt x="320" y="81"/>
                    <a:pt x="314" y="74"/>
                    <a:pt x="305" y="74"/>
                  </a:cubicBezTo>
                  <a:cubicBezTo>
                    <a:pt x="293" y="73"/>
                    <a:pt x="285" y="81"/>
                    <a:pt x="285" y="91"/>
                  </a:cubicBezTo>
                  <a:cubicBezTo>
                    <a:pt x="285" y="101"/>
                    <a:pt x="292" y="108"/>
                    <a:pt x="300" y="108"/>
                  </a:cubicBezTo>
                  <a:close/>
                  <a:moveTo>
                    <a:pt x="64" y="312"/>
                  </a:moveTo>
                  <a:cubicBezTo>
                    <a:pt x="71" y="314"/>
                    <a:pt x="77" y="316"/>
                    <a:pt x="83" y="318"/>
                  </a:cubicBezTo>
                  <a:cubicBezTo>
                    <a:pt x="92" y="321"/>
                    <a:pt x="97" y="319"/>
                    <a:pt x="100" y="310"/>
                  </a:cubicBezTo>
                  <a:cubicBezTo>
                    <a:pt x="103" y="302"/>
                    <a:pt x="101" y="295"/>
                    <a:pt x="93" y="292"/>
                  </a:cubicBezTo>
                  <a:cubicBezTo>
                    <a:pt x="88" y="290"/>
                    <a:pt x="83" y="288"/>
                    <a:pt x="78" y="286"/>
                  </a:cubicBezTo>
                  <a:cubicBezTo>
                    <a:pt x="76" y="286"/>
                    <a:pt x="75" y="287"/>
                    <a:pt x="73" y="287"/>
                  </a:cubicBezTo>
                  <a:cubicBezTo>
                    <a:pt x="74" y="288"/>
                    <a:pt x="75" y="289"/>
                    <a:pt x="76" y="290"/>
                  </a:cubicBezTo>
                  <a:cubicBezTo>
                    <a:pt x="81" y="292"/>
                    <a:pt x="86" y="293"/>
                    <a:pt x="91" y="295"/>
                  </a:cubicBezTo>
                  <a:cubicBezTo>
                    <a:pt x="98" y="298"/>
                    <a:pt x="100" y="302"/>
                    <a:pt x="98" y="308"/>
                  </a:cubicBezTo>
                  <a:cubicBezTo>
                    <a:pt x="96" y="314"/>
                    <a:pt x="91" y="316"/>
                    <a:pt x="84" y="313"/>
                  </a:cubicBezTo>
                  <a:cubicBezTo>
                    <a:pt x="78" y="311"/>
                    <a:pt x="72" y="309"/>
                    <a:pt x="66" y="307"/>
                  </a:cubicBezTo>
                  <a:cubicBezTo>
                    <a:pt x="65" y="309"/>
                    <a:pt x="65" y="310"/>
                    <a:pt x="64" y="312"/>
                  </a:cubicBezTo>
                  <a:close/>
                  <a:moveTo>
                    <a:pt x="80" y="394"/>
                  </a:moveTo>
                  <a:cubicBezTo>
                    <a:pt x="80" y="394"/>
                    <a:pt x="81" y="393"/>
                    <a:pt x="81" y="393"/>
                  </a:cubicBezTo>
                  <a:cubicBezTo>
                    <a:pt x="81" y="386"/>
                    <a:pt x="73" y="386"/>
                    <a:pt x="70" y="381"/>
                  </a:cubicBezTo>
                  <a:cubicBezTo>
                    <a:pt x="74" y="376"/>
                    <a:pt x="84" y="379"/>
                    <a:pt x="85" y="368"/>
                  </a:cubicBezTo>
                  <a:cubicBezTo>
                    <a:pt x="79" y="371"/>
                    <a:pt x="74" y="373"/>
                    <a:pt x="69" y="375"/>
                  </a:cubicBezTo>
                  <a:cubicBezTo>
                    <a:pt x="66" y="376"/>
                    <a:pt x="64" y="376"/>
                    <a:pt x="62" y="374"/>
                  </a:cubicBezTo>
                  <a:cubicBezTo>
                    <a:pt x="59" y="371"/>
                    <a:pt x="56" y="368"/>
                    <a:pt x="52" y="364"/>
                  </a:cubicBezTo>
                  <a:cubicBezTo>
                    <a:pt x="51" y="372"/>
                    <a:pt x="60" y="373"/>
                    <a:pt x="61" y="378"/>
                  </a:cubicBezTo>
                  <a:cubicBezTo>
                    <a:pt x="58" y="382"/>
                    <a:pt x="49" y="380"/>
                    <a:pt x="49" y="389"/>
                  </a:cubicBezTo>
                  <a:cubicBezTo>
                    <a:pt x="54" y="387"/>
                    <a:pt x="58" y="385"/>
                    <a:pt x="62" y="383"/>
                  </a:cubicBezTo>
                  <a:cubicBezTo>
                    <a:pt x="65" y="382"/>
                    <a:pt x="67" y="382"/>
                    <a:pt x="70" y="384"/>
                  </a:cubicBezTo>
                  <a:cubicBezTo>
                    <a:pt x="73" y="388"/>
                    <a:pt x="76" y="391"/>
                    <a:pt x="80" y="394"/>
                  </a:cubicBezTo>
                  <a:close/>
                  <a:moveTo>
                    <a:pt x="84" y="477"/>
                  </a:moveTo>
                  <a:cubicBezTo>
                    <a:pt x="74" y="484"/>
                    <a:pt x="64" y="491"/>
                    <a:pt x="54" y="497"/>
                  </a:cubicBezTo>
                  <a:cubicBezTo>
                    <a:pt x="54" y="498"/>
                    <a:pt x="54" y="499"/>
                    <a:pt x="55" y="499"/>
                  </a:cubicBezTo>
                  <a:cubicBezTo>
                    <a:pt x="66" y="502"/>
                    <a:pt x="78" y="505"/>
                    <a:pt x="90" y="508"/>
                  </a:cubicBezTo>
                  <a:cubicBezTo>
                    <a:pt x="90" y="501"/>
                    <a:pt x="85" y="503"/>
                    <a:pt x="82" y="502"/>
                  </a:cubicBezTo>
                  <a:cubicBezTo>
                    <a:pt x="79" y="501"/>
                    <a:pt x="76" y="501"/>
                    <a:pt x="76" y="497"/>
                  </a:cubicBezTo>
                  <a:cubicBezTo>
                    <a:pt x="75" y="492"/>
                    <a:pt x="74" y="489"/>
                    <a:pt x="79" y="487"/>
                  </a:cubicBezTo>
                  <a:cubicBezTo>
                    <a:pt x="81" y="486"/>
                    <a:pt x="82" y="485"/>
                    <a:pt x="83" y="485"/>
                  </a:cubicBezTo>
                  <a:cubicBezTo>
                    <a:pt x="86" y="483"/>
                    <a:pt x="86" y="480"/>
                    <a:pt x="84" y="477"/>
                  </a:cubicBezTo>
                  <a:close/>
                  <a:moveTo>
                    <a:pt x="490" y="98"/>
                  </a:moveTo>
                  <a:cubicBezTo>
                    <a:pt x="487" y="86"/>
                    <a:pt x="484" y="74"/>
                    <a:pt x="482" y="63"/>
                  </a:cubicBezTo>
                  <a:cubicBezTo>
                    <a:pt x="481" y="63"/>
                    <a:pt x="480" y="63"/>
                    <a:pt x="480" y="63"/>
                  </a:cubicBezTo>
                  <a:cubicBezTo>
                    <a:pt x="473" y="72"/>
                    <a:pt x="466" y="82"/>
                    <a:pt x="460" y="93"/>
                  </a:cubicBezTo>
                  <a:cubicBezTo>
                    <a:pt x="465" y="95"/>
                    <a:pt x="466" y="90"/>
                    <a:pt x="467" y="88"/>
                  </a:cubicBezTo>
                  <a:cubicBezTo>
                    <a:pt x="469" y="84"/>
                    <a:pt x="471" y="82"/>
                    <a:pt x="476" y="83"/>
                  </a:cubicBezTo>
                  <a:cubicBezTo>
                    <a:pt x="480" y="84"/>
                    <a:pt x="483" y="85"/>
                    <a:pt x="483" y="90"/>
                  </a:cubicBezTo>
                  <a:cubicBezTo>
                    <a:pt x="483" y="91"/>
                    <a:pt x="483" y="92"/>
                    <a:pt x="483" y="94"/>
                  </a:cubicBezTo>
                  <a:cubicBezTo>
                    <a:pt x="484" y="97"/>
                    <a:pt x="486" y="99"/>
                    <a:pt x="490" y="98"/>
                  </a:cubicBezTo>
                  <a:close/>
                  <a:moveTo>
                    <a:pt x="638" y="134"/>
                  </a:moveTo>
                  <a:cubicBezTo>
                    <a:pt x="638" y="134"/>
                    <a:pt x="637" y="133"/>
                    <a:pt x="636" y="133"/>
                  </a:cubicBezTo>
                  <a:cubicBezTo>
                    <a:pt x="626" y="139"/>
                    <a:pt x="615" y="144"/>
                    <a:pt x="605" y="150"/>
                  </a:cubicBezTo>
                  <a:cubicBezTo>
                    <a:pt x="605" y="150"/>
                    <a:pt x="605" y="151"/>
                    <a:pt x="606" y="152"/>
                  </a:cubicBezTo>
                  <a:cubicBezTo>
                    <a:pt x="607" y="152"/>
                    <a:pt x="609" y="151"/>
                    <a:pt x="611" y="151"/>
                  </a:cubicBezTo>
                  <a:cubicBezTo>
                    <a:pt x="614" y="150"/>
                    <a:pt x="617" y="147"/>
                    <a:pt x="620" y="147"/>
                  </a:cubicBezTo>
                  <a:cubicBezTo>
                    <a:pt x="626" y="148"/>
                    <a:pt x="628" y="153"/>
                    <a:pt x="626" y="159"/>
                  </a:cubicBezTo>
                  <a:cubicBezTo>
                    <a:pt x="626" y="160"/>
                    <a:pt x="625" y="161"/>
                    <a:pt x="625" y="162"/>
                  </a:cubicBezTo>
                  <a:cubicBezTo>
                    <a:pt x="624" y="166"/>
                    <a:pt x="625" y="168"/>
                    <a:pt x="629" y="169"/>
                  </a:cubicBezTo>
                  <a:cubicBezTo>
                    <a:pt x="632" y="157"/>
                    <a:pt x="635" y="146"/>
                    <a:pt x="638" y="134"/>
                  </a:cubicBezTo>
                  <a:close/>
                  <a:moveTo>
                    <a:pt x="726" y="236"/>
                  </a:moveTo>
                  <a:cubicBezTo>
                    <a:pt x="717" y="242"/>
                    <a:pt x="708" y="247"/>
                    <a:pt x="698" y="253"/>
                  </a:cubicBezTo>
                  <a:cubicBezTo>
                    <a:pt x="701" y="257"/>
                    <a:pt x="703" y="262"/>
                    <a:pt x="706" y="266"/>
                  </a:cubicBezTo>
                  <a:cubicBezTo>
                    <a:pt x="706" y="266"/>
                    <a:pt x="707" y="266"/>
                    <a:pt x="708" y="267"/>
                  </a:cubicBezTo>
                  <a:cubicBezTo>
                    <a:pt x="708" y="266"/>
                    <a:pt x="709" y="265"/>
                    <a:pt x="708" y="264"/>
                  </a:cubicBezTo>
                  <a:cubicBezTo>
                    <a:pt x="707" y="261"/>
                    <a:pt x="705" y="258"/>
                    <a:pt x="703" y="255"/>
                  </a:cubicBezTo>
                  <a:cubicBezTo>
                    <a:pt x="707" y="253"/>
                    <a:pt x="711" y="251"/>
                    <a:pt x="714" y="249"/>
                  </a:cubicBezTo>
                  <a:cubicBezTo>
                    <a:pt x="717" y="253"/>
                    <a:pt x="719" y="256"/>
                    <a:pt x="721" y="259"/>
                  </a:cubicBezTo>
                  <a:cubicBezTo>
                    <a:pt x="721" y="258"/>
                    <a:pt x="722" y="258"/>
                    <a:pt x="723" y="257"/>
                  </a:cubicBezTo>
                  <a:cubicBezTo>
                    <a:pt x="721" y="254"/>
                    <a:pt x="719" y="251"/>
                    <a:pt x="717" y="247"/>
                  </a:cubicBezTo>
                  <a:cubicBezTo>
                    <a:pt x="721" y="246"/>
                    <a:pt x="723" y="244"/>
                    <a:pt x="726" y="242"/>
                  </a:cubicBezTo>
                  <a:cubicBezTo>
                    <a:pt x="729" y="246"/>
                    <a:pt x="730" y="249"/>
                    <a:pt x="732" y="252"/>
                  </a:cubicBezTo>
                  <a:cubicBezTo>
                    <a:pt x="735" y="250"/>
                    <a:pt x="733" y="245"/>
                    <a:pt x="726" y="236"/>
                  </a:cubicBezTo>
                  <a:close/>
                  <a:moveTo>
                    <a:pt x="155" y="187"/>
                  </a:moveTo>
                  <a:cubicBezTo>
                    <a:pt x="154" y="187"/>
                    <a:pt x="153" y="186"/>
                    <a:pt x="152" y="185"/>
                  </a:cubicBezTo>
                  <a:cubicBezTo>
                    <a:pt x="150" y="189"/>
                    <a:pt x="148" y="192"/>
                    <a:pt x="147" y="196"/>
                  </a:cubicBezTo>
                  <a:cubicBezTo>
                    <a:pt x="142" y="192"/>
                    <a:pt x="140" y="189"/>
                    <a:pt x="137" y="187"/>
                  </a:cubicBezTo>
                  <a:cubicBezTo>
                    <a:pt x="140" y="184"/>
                    <a:pt x="142" y="182"/>
                    <a:pt x="144" y="180"/>
                  </a:cubicBezTo>
                  <a:cubicBezTo>
                    <a:pt x="144" y="179"/>
                    <a:pt x="144" y="178"/>
                    <a:pt x="144" y="177"/>
                  </a:cubicBezTo>
                  <a:cubicBezTo>
                    <a:pt x="143" y="177"/>
                    <a:pt x="142" y="177"/>
                    <a:pt x="142" y="177"/>
                  </a:cubicBezTo>
                  <a:cubicBezTo>
                    <a:pt x="138" y="181"/>
                    <a:pt x="135" y="185"/>
                    <a:pt x="131" y="189"/>
                  </a:cubicBezTo>
                  <a:cubicBezTo>
                    <a:pt x="140" y="196"/>
                    <a:pt x="148" y="203"/>
                    <a:pt x="156" y="210"/>
                  </a:cubicBezTo>
                  <a:cubicBezTo>
                    <a:pt x="165" y="202"/>
                    <a:pt x="168" y="198"/>
                    <a:pt x="165" y="195"/>
                  </a:cubicBezTo>
                  <a:cubicBezTo>
                    <a:pt x="163" y="198"/>
                    <a:pt x="160" y="201"/>
                    <a:pt x="157" y="205"/>
                  </a:cubicBezTo>
                  <a:cubicBezTo>
                    <a:pt x="154" y="202"/>
                    <a:pt x="151" y="199"/>
                    <a:pt x="148" y="196"/>
                  </a:cubicBezTo>
                  <a:cubicBezTo>
                    <a:pt x="150" y="193"/>
                    <a:pt x="152" y="190"/>
                    <a:pt x="155" y="187"/>
                  </a:cubicBezTo>
                  <a:close/>
                  <a:moveTo>
                    <a:pt x="571" y="126"/>
                  </a:moveTo>
                  <a:cubicBezTo>
                    <a:pt x="573" y="122"/>
                    <a:pt x="575" y="119"/>
                    <a:pt x="577" y="115"/>
                  </a:cubicBezTo>
                  <a:cubicBezTo>
                    <a:pt x="586" y="119"/>
                    <a:pt x="586" y="119"/>
                    <a:pt x="588" y="118"/>
                  </a:cubicBezTo>
                  <a:cubicBezTo>
                    <a:pt x="585" y="116"/>
                    <a:pt x="582" y="114"/>
                    <a:pt x="578" y="112"/>
                  </a:cubicBezTo>
                  <a:cubicBezTo>
                    <a:pt x="580" y="109"/>
                    <a:pt x="582" y="106"/>
                    <a:pt x="583" y="103"/>
                  </a:cubicBezTo>
                  <a:cubicBezTo>
                    <a:pt x="587" y="105"/>
                    <a:pt x="591" y="107"/>
                    <a:pt x="595" y="109"/>
                  </a:cubicBezTo>
                  <a:cubicBezTo>
                    <a:pt x="595" y="107"/>
                    <a:pt x="595" y="106"/>
                    <a:pt x="594" y="105"/>
                  </a:cubicBezTo>
                  <a:cubicBezTo>
                    <a:pt x="590" y="103"/>
                    <a:pt x="587" y="101"/>
                    <a:pt x="583" y="99"/>
                  </a:cubicBezTo>
                  <a:cubicBezTo>
                    <a:pt x="582" y="99"/>
                    <a:pt x="580" y="99"/>
                    <a:pt x="579" y="100"/>
                  </a:cubicBezTo>
                  <a:cubicBezTo>
                    <a:pt x="574" y="109"/>
                    <a:pt x="570" y="117"/>
                    <a:pt x="565" y="126"/>
                  </a:cubicBezTo>
                  <a:cubicBezTo>
                    <a:pt x="572" y="132"/>
                    <a:pt x="579" y="135"/>
                    <a:pt x="581" y="132"/>
                  </a:cubicBezTo>
                  <a:cubicBezTo>
                    <a:pt x="578" y="130"/>
                    <a:pt x="574" y="128"/>
                    <a:pt x="571" y="126"/>
                  </a:cubicBezTo>
                  <a:close/>
                  <a:moveTo>
                    <a:pt x="737" y="513"/>
                  </a:moveTo>
                  <a:cubicBezTo>
                    <a:pt x="736" y="505"/>
                    <a:pt x="735" y="498"/>
                    <a:pt x="744" y="494"/>
                  </a:cubicBezTo>
                  <a:cubicBezTo>
                    <a:pt x="750" y="492"/>
                    <a:pt x="759" y="495"/>
                    <a:pt x="762" y="499"/>
                  </a:cubicBezTo>
                  <a:cubicBezTo>
                    <a:pt x="768" y="506"/>
                    <a:pt x="765" y="512"/>
                    <a:pt x="759" y="518"/>
                  </a:cubicBezTo>
                  <a:cubicBezTo>
                    <a:pt x="763" y="521"/>
                    <a:pt x="764" y="518"/>
                    <a:pt x="766" y="516"/>
                  </a:cubicBezTo>
                  <a:cubicBezTo>
                    <a:pt x="771" y="505"/>
                    <a:pt x="768" y="495"/>
                    <a:pt x="759" y="490"/>
                  </a:cubicBezTo>
                  <a:cubicBezTo>
                    <a:pt x="750" y="486"/>
                    <a:pt x="740" y="488"/>
                    <a:pt x="736" y="497"/>
                  </a:cubicBezTo>
                  <a:cubicBezTo>
                    <a:pt x="733" y="504"/>
                    <a:pt x="733" y="511"/>
                    <a:pt x="737" y="513"/>
                  </a:cubicBezTo>
                  <a:close/>
                  <a:moveTo>
                    <a:pt x="559" y="118"/>
                  </a:moveTo>
                  <a:cubicBezTo>
                    <a:pt x="546" y="117"/>
                    <a:pt x="543" y="115"/>
                    <a:pt x="542" y="108"/>
                  </a:cubicBezTo>
                  <a:cubicBezTo>
                    <a:pt x="541" y="102"/>
                    <a:pt x="545" y="93"/>
                    <a:pt x="550" y="91"/>
                  </a:cubicBezTo>
                  <a:cubicBezTo>
                    <a:pt x="558" y="87"/>
                    <a:pt x="563" y="91"/>
                    <a:pt x="568" y="97"/>
                  </a:cubicBezTo>
                  <a:cubicBezTo>
                    <a:pt x="569" y="95"/>
                    <a:pt x="569" y="93"/>
                    <a:pt x="568" y="92"/>
                  </a:cubicBezTo>
                  <a:cubicBezTo>
                    <a:pt x="560" y="85"/>
                    <a:pt x="548" y="84"/>
                    <a:pt x="542" y="91"/>
                  </a:cubicBezTo>
                  <a:cubicBezTo>
                    <a:pt x="535" y="99"/>
                    <a:pt x="535" y="109"/>
                    <a:pt x="541" y="115"/>
                  </a:cubicBezTo>
                  <a:cubicBezTo>
                    <a:pt x="547" y="120"/>
                    <a:pt x="555" y="122"/>
                    <a:pt x="559" y="118"/>
                  </a:cubicBezTo>
                  <a:close/>
                  <a:moveTo>
                    <a:pt x="746" y="287"/>
                  </a:moveTo>
                  <a:cubicBezTo>
                    <a:pt x="752" y="286"/>
                    <a:pt x="750" y="282"/>
                    <a:pt x="749" y="279"/>
                  </a:cubicBezTo>
                  <a:cubicBezTo>
                    <a:pt x="745" y="268"/>
                    <a:pt x="736" y="262"/>
                    <a:pt x="726" y="266"/>
                  </a:cubicBezTo>
                  <a:cubicBezTo>
                    <a:pt x="716" y="269"/>
                    <a:pt x="712" y="278"/>
                    <a:pt x="716" y="288"/>
                  </a:cubicBezTo>
                  <a:cubicBezTo>
                    <a:pt x="719" y="295"/>
                    <a:pt x="722" y="297"/>
                    <a:pt x="725" y="296"/>
                  </a:cubicBezTo>
                  <a:cubicBezTo>
                    <a:pt x="718" y="289"/>
                    <a:pt x="716" y="283"/>
                    <a:pt x="719" y="278"/>
                  </a:cubicBezTo>
                  <a:cubicBezTo>
                    <a:pt x="722" y="272"/>
                    <a:pt x="731" y="268"/>
                    <a:pt x="738" y="270"/>
                  </a:cubicBezTo>
                  <a:cubicBezTo>
                    <a:pt x="743" y="271"/>
                    <a:pt x="746" y="276"/>
                    <a:pt x="746" y="287"/>
                  </a:cubicBezTo>
                  <a:close/>
                  <a:moveTo>
                    <a:pt x="192" y="165"/>
                  </a:moveTo>
                  <a:cubicBezTo>
                    <a:pt x="192" y="165"/>
                    <a:pt x="192" y="166"/>
                    <a:pt x="191" y="166"/>
                  </a:cubicBezTo>
                  <a:cubicBezTo>
                    <a:pt x="193" y="167"/>
                    <a:pt x="195" y="169"/>
                    <a:pt x="196" y="168"/>
                  </a:cubicBezTo>
                  <a:cubicBezTo>
                    <a:pt x="202" y="168"/>
                    <a:pt x="208" y="160"/>
                    <a:pt x="206" y="155"/>
                  </a:cubicBezTo>
                  <a:cubicBezTo>
                    <a:pt x="205" y="149"/>
                    <a:pt x="201" y="147"/>
                    <a:pt x="193" y="148"/>
                  </a:cubicBezTo>
                  <a:cubicBezTo>
                    <a:pt x="186" y="150"/>
                    <a:pt x="183" y="149"/>
                    <a:pt x="183" y="145"/>
                  </a:cubicBezTo>
                  <a:cubicBezTo>
                    <a:pt x="182" y="141"/>
                    <a:pt x="184" y="139"/>
                    <a:pt x="193" y="138"/>
                  </a:cubicBezTo>
                  <a:cubicBezTo>
                    <a:pt x="191" y="137"/>
                    <a:pt x="190" y="135"/>
                    <a:pt x="189" y="135"/>
                  </a:cubicBezTo>
                  <a:cubicBezTo>
                    <a:pt x="184" y="134"/>
                    <a:pt x="178" y="141"/>
                    <a:pt x="179" y="146"/>
                  </a:cubicBezTo>
                  <a:cubicBezTo>
                    <a:pt x="179" y="151"/>
                    <a:pt x="183" y="155"/>
                    <a:pt x="188" y="154"/>
                  </a:cubicBezTo>
                  <a:cubicBezTo>
                    <a:pt x="191" y="154"/>
                    <a:pt x="194" y="153"/>
                    <a:pt x="197" y="153"/>
                  </a:cubicBezTo>
                  <a:cubicBezTo>
                    <a:pt x="200" y="152"/>
                    <a:pt x="202" y="154"/>
                    <a:pt x="203" y="158"/>
                  </a:cubicBezTo>
                  <a:cubicBezTo>
                    <a:pt x="203" y="161"/>
                    <a:pt x="202" y="164"/>
                    <a:pt x="198" y="164"/>
                  </a:cubicBezTo>
                  <a:cubicBezTo>
                    <a:pt x="196" y="165"/>
                    <a:pt x="194" y="165"/>
                    <a:pt x="192" y="165"/>
                  </a:cubicBezTo>
                  <a:close/>
                  <a:moveTo>
                    <a:pt x="108" y="221"/>
                  </a:moveTo>
                  <a:cubicBezTo>
                    <a:pt x="119" y="224"/>
                    <a:pt x="129" y="226"/>
                    <a:pt x="140" y="228"/>
                  </a:cubicBezTo>
                  <a:cubicBezTo>
                    <a:pt x="142" y="229"/>
                    <a:pt x="144" y="228"/>
                    <a:pt x="143" y="225"/>
                  </a:cubicBezTo>
                  <a:cubicBezTo>
                    <a:pt x="137" y="215"/>
                    <a:pt x="132" y="206"/>
                    <a:pt x="125" y="195"/>
                  </a:cubicBezTo>
                  <a:cubicBezTo>
                    <a:pt x="124" y="197"/>
                    <a:pt x="123" y="198"/>
                    <a:pt x="124" y="198"/>
                  </a:cubicBezTo>
                  <a:cubicBezTo>
                    <a:pt x="128" y="206"/>
                    <a:pt x="133" y="214"/>
                    <a:pt x="138" y="223"/>
                  </a:cubicBezTo>
                  <a:cubicBezTo>
                    <a:pt x="129" y="221"/>
                    <a:pt x="122" y="219"/>
                    <a:pt x="114" y="217"/>
                  </a:cubicBezTo>
                  <a:cubicBezTo>
                    <a:pt x="111" y="217"/>
                    <a:pt x="109" y="217"/>
                    <a:pt x="108" y="221"/>
                  </a:cubicBezTo>
                  <a:close/>
                  <a:moveTo>
                    <a:pt x="736" y="522"/>
                  </a:moveTo>
                  <a:cubicBezTo>
                    <a:pt x="734" y="519"/>
                    <a:pt x="731" y="519"/>
                    <a:pt x="730" y="522"/>
                  </a:cubicBezTo>
                  <a:cubicBezTo>
                    <a:pt x="728" y="525"/>
                    <a:pt x="727" y="527"/>
                    <a:pt x="727" y="530"/>
                  </a:cubicBezTo>
                  <a:cubicBezTo>
                    <a:pt x="726" y="535"/>
                    <a:pt x="729" y="538"/>
                    <a:pt x="733" y="540"/>
                  </a:cubicBezTo>
                  <a:cubicBezTo>
                    <a:pt x="737" y="542"/>
                    <a:pt x="740" y="541"/>
                    <a:pt x="743" y="538"/>
                  </a:cubicBezTo>
                  <a:cubicBezTo>
                    <a:pt x="744" y="537"/>
                    <a:pt x="745" y="535"/>
                    <a:pt x="746" y="534"/>
                  </a:cubicBezTo>
                  <a:cubicBezTo>
                    <a:pt x="749" y="532"/>
                    <a:pt x="752" y="530"/>
                    <a:pt x="755" y="533"/>
                  </a:cubicBezTo>
                  <a:cubicBezTo>
                    <a:pt x="758" y="536"/>
                    <a:pt x="756" y="539"/>
                    <a:pt x="752" y="542"/>
                  </a:cubicBezTo>
                  <a:cubicBezTo>
                    <a:pt x="752" y="542"/>
                    <a:pt x="752" y="543"/>
                    <a:pt x="751" y="544"/>
                  </a:cubicBezTo>
                  <a:cubicBezTo>
                    <a:pt x="753" y="544"/>
                    <a:pt x="754" y="545"/>
                    <a:pt x="756" y="545"/>
                  </a:cubicBezTo>
                  <a:cubicBezTo>
                    <a:pt x="760" y="543"/>
                    <a:pt x="761" y="534"/>
                    <a:pt x="758" y="530"/>
                  </a:cubicBezTo>
                  <a:cubicBezTo>
                    <a:pt x="755" y="526"/>
                    <a:pt x="750" y="525"/>
                    <a:pt x="745" y="528"/>
                  </a:cubicBezTo>
                  <a:cubicBezTo>
                    <a:pt x="743" y="530"/>
                    <a:pt x="742" y="532"/>
                    <a:pt x="740" y="534"/>
                  </a:cubicBezTo>
                  <a:cubicBezTo>
                    <a:pt x="737" y="536"/>
                    <a:pt x="734" y="536"/>
                    <a:pt x="731" y="533"/>
                  </a:cubicBezTo>
                  <a:cubicBezTo>
                    <a:pt x="729" y="531"/>
                    <a:pt x="729" y="526"/>
                    <a:pt x="732" y="524"/>
                  </a:cubicBezTo>
                  <a:cubicBezTo>
                    <a:pt x="734" y="523"/>
                    <a:pt x="735" y="523"/>
                    <a:pt x="736" y="522"/>
                  </a:cubicBezTo>
                  <a:close/>
                  <a:moveTo>
                    <a:pt x="238" y="102"/>
                  </a:moveTo>
                  <a:cubicBezTo>
                    <a:pt x="247" y="109"/>
                    <a:pt x="259" y="112"/>
                    <a:pt x="262" y="125"/>
                  </a:cubicBezTo>
                  <a:cubicBezTo>
                    <a:pt x="266" y="125"/>
                    <a:pt x="267" y="123"/>
                    <a:pt x="265" y="120"/>
                  </a:cubicBezTo>
                  <a:cubicBezTo>
                    <a:pt x="260" y="114"/>
                    <a:pt x="259" y="106"/>
                    <a:pt x="261" y="99"/>
                  </a:cubicBezTo>
                  <a:cubicBezTo>
                    <a:pt x="261" y="96"/>
                    <a:pt x="261" y="93"/>
                    <a:pt x="262" y="90"/>
                  </a:cubicBezTo>
                  <a:cubicBezTo>
                    <a:pt x="261" y="90"/>
                    <a:pt x="260" y="90"/>
                    <a:pt x="260" y="90"/>
                  </a:cubicBezTo>
                  <a:cubicBezTo>
                    <a:pt x="255" y="95"/>
                    <a:pt x="259" y="102"/>
                    <a:pt x="256" y="108"/>
                  </a:cubicBezTo>
                  <a:cubicBezTo>
                    <a:pt x="253" y="106"/>
                    <a:pt x="250" y="104"/>
                    <a:pt x="247" y="102"/>
                  </a:cubicBezTo>
                  <a:cubicBezTo>
                    <a:pt x="244" y="100"/>
                    <a:pt x="242" y="97"/>
                    <a:pt x="238" y="102"/>
                  </a:cubicBezTo>
                  <a:close/>
                  <a:moveTo>
                    <a:pt x="325" y="67"/>
                  </a:moveTo>
                  <a:cubicBezTo>
                    <a:pt x="328" y="78"/>
                    <a:pt x="330" y="87"/>
                    <a:pt x="332" y="97"/>
                  </a:cubicBezTo>
                  <a:cubicBezTo>
                    <a:pt x="332" y="98"/>
                    <a:pt x="334" y="98"/>
                    <a:pt x="335" y="99"/>
                  </a:cubicBezTo>
                  <a:cubicBezTo>
                    <a:pt x="336" y="98"/>
                    <a:pt x="337" y="96"/>
                    <a:pt x="337" y="95"/>
                  </a:cubicBezTo>
                  <a:cubicBezTo>
                    <a:pt x="336" y="91"/>
                    <a:pt x="335" y="87"/>
                    <a:pt x="334" y="83"/>
                  </a:cubicBezTo>
                  <a:cubicBezTo>
                    <a:pt x="338" y="82"/>
                    <a:pt x="342" y="81"/>
                    <a:pt x="345" y="80"/>
                  </a:cubicBezTo>
                  <a:cubicBezTo>
                    <a:pt x="345" y="79"/>
                    <a:pt x="345" y="79"/>
                    <a:pt x="344" y="78"/>
                  </a:cubicBezTo>
                  <a:cubicBezTo>
                    <a:pt x="341" y="78"/>
                    <a:pt x="337" y="79"/>
                    <a:pt x="334" y="80"/>
                  </a:cubicBezTo>
                  <a:cubicBezTo>
                    <a:pt x="333" y="76"/>
                    <a:pt x="332" y="73"/>
                    <a:pt x="331" y="70"/>
                  </a:cubicBezTo>
                  <a:cubicBezTo>
                    <a:pt x="335" y="69"/>
                    <a:pt x="339" y="68"/>
                    <a:pt x="343" y="67"/>
                  </a:cubicBezTo>
                  <a:cubicBezTo>
                    <a:pt x="343" y="66"/>
                    <a:pt x="343" y="65"/>
                    <a:pt x="343" y="65"/>
                  </a:cubicBezTo>
                  <a:cubicBezTo>
                    <a:pt x="337" y="63"/>
                    <a:pt x="332" y="67"/>
                    <a:pt x="325" y="67"/>
                  </a:cubicBezTo>
                  <a:close/>
                  <a:moveTo>
                    <a:pt x="386" y="72"/>
                  </a:moveTo>
                  <a:cubicBezTo>
                    <a:pt x="385" y="68"/>
                    <a:pt x="385" y="65"/>
                    <a:pt x="385" y="61"/>
                  </a:cubicBezTo>
                  <a:cubicBezTo>
                    <a:pt x="389" y="61"/>
                    <a:pt x="393" y="61"/>
                    <a:pt x="397" y="60"/>
                  </a:cubicBezTo>
                  <a:cubicBezTo>
                    <a:pt x="397" y="59"/>
                    <a:pt x="397" y="59"/>
                    <a:pt x="398" y="58"/>
                  </a:cubicBezTo>
                  <a:cubicBezTo>
                    <a:pt x="397" y="58"/>
                    <a:pt x="396" y="58"/>
                    <a:pt x="396" y="58"/>
                  </a:cubicBezTo>
                  <a:cubicBezTo>
                    <a:pt x="391" y="58"/>
                    <a:pt x="386" y="58"/>
                    <a:pt x="382" y="58"/>
                  </a:cubicBezTo>
                  <a:cubicBezTo>
                    <a:pt x="381" y="58"/>
                    <a:pt x="380" y="61"/>
                    <a:pt x="380" y="62"/>
                  </a:cubicBezTo>
                  <a:cubicBezTo>
                    <a:pt x="380" y="70"/>
                    <a:pt x="381" y="79"/>
                    <a:pt x="381" y="87"/>
                  </a:cubicBezTo>
                  <a:cubicBezTo>
                    <a:pt x="382" y="89"/>
                    <a:pt x="383" y="90"/>
                    <a:pt x="384" y="91"/>
                  </a:cubicBezTo>
                  <a:cubicBezTo>
                    <a:pt x="385" y="90"/>
                    <a:pt x="386" y="88"/>
                    <a:pt x="386" y="87"/>
                  </a:cubicBezTo>
                  <a:cubicBezTo>
                    <a:pt x="386" y="83"/>
                    <a:pt x="386" y="79"/>
                    <a:pt x="386" y="75"/>
                  </a:cubicBezTo>
                  <a:cubicBezTo>
                    <a:pt x="390" y="75"/>
                    <a:pt x="393" y="74"/>
                    <a:pt x="397" y="74"/>
                  </a:cubicBezTo>
                  <a:cubicBezTo>
                    <a:pt x="397" y="73"/>
                    <a:pt x="397" y="72"/>
                    <a:pt x="396" y="72"/>
                  </a:cubicBezTo>
                  <a:cubicBezTo>
                    <a:pt x="393" y="72"/>
                    <a:pt x="389" y="72"/>
                    <a:pt x="386" y="72"/>
                  </a:cubicBezTo>
                  <a:close/>
                  <a:moveTo>
                    <a:pt x="240" y="138"/>
                  </a:moveTo>
                  <a:cubicBezTo>
                    <a:pt x="235" y="129"/>
                    <a:pt x="230" y="121"/>
                    <a:pt x="225" y="113"/>
                  </a:cubicBezTo>
                  <a:cubicBezTo>
                    <a:pt x="228" y="111"/>
                    <a:pt x="230" y="109"/>
                    <a:pt x="234" y="107"/>
                  </a:cubicBezTo>
                  <a:cubicBezTo>
                    <a:pt x="231" y="106"/>
                    <a:pt x="230" y="106"/>
                    <a:pt x="230" y="106"/>
                  </a:cubicBezTo>
                  <a:cubicBezTo>
                    <a:pt x="224" y="110"/>
                    <a:pt x="218" y="113"/>
                    <a:pt x="212" y="117"/>
                  </a:cubicBezTo>
                  <a:cubicBezTo>
                    <a:pt x="211" y="117"/>
                    <a:pt x="211" y="119"/>
                    <a:pt x="211" y="119"/>
                  </a:cubicBezTo>
                  <a:cubicBezTo>
                    <a:pt x="212" y="119"/>
                    <a:pt x="213" y="120"/>
                    <a:pt x="214" y="119"/>
                  </a:cubicBezTo>
                  <a:cubicBezTo>
                    <a:pt x="216" y="118"/>
                    <a:pt x="218" y="117"/>
                    <a:pt x="220" y="115"/>
                  </a:cubicBezTo>
                  <a:cubicBezTo>
                    <a:pt x="226" y="124"/>
                    <a:pt x="231" y="132"/>
                    <a:pt x="236" y="141"/>
                  </a:cubicBezTo>
                  <a:cubicBezTo>
                    <a:pt x="238" y="139"/>
                    <a:pt x="239" y="139"/>
                    <a:pt x="240" y="138"/>
                  </a:cubicBezTo>
                  <a:close/>
                  <a:moveTo>
                    <a:pt x="105" y="535"/>
                  </a:moveTo>
                  <a:cubicBezTo>
                    <a:pt x="104" y="530"/>
                    <a:pt x="101" y="528"/>
                    <a:pt x="96" y="529"/>
                  </a:cubicBezTo>
                  <a:cubicBezTo>
                    <a:pt x="86" y="532"/>
                    <a:pt x="76" y="535"/>
                    <a:pt x="67" y="538"/>
                  </a:cubicBezTo>
                  <a:cubicBezTo>
                    <a:pt x="67" y="543"/>
                    <a:pt x="69" y="544"/>
                    <a:pt x="72" y="542"/>
                  </a:cubicBezTo>
                  <a:cubicBezTo>
                    <a:pt x="79" y="540"/>
                    <a:pt x="87" y="537"/>
                    <a:pt x="94" y="535"/>
                  </a:cubicBezTo>
                  <a:cubicBezTo>
                    <a:pt x="98" y="534"/>
                    <a:pt x="102" y="535"/>
                    <a:pt x="105" y="535"/>
                  </a:cubicBezTo>
                  <a:close/>
                  <a:moveTo>
                    <a:pt x="194" y="653"/>
                  </a:moveTo>
                  <a:cubicBezTo>
                    <a:pt x="189" y="650"/>
                    <a:pt x="183" y="653"/>
                    <a:pt x="182" y="659"/>
                  </a:cubicBezTo>
                  <a:cubicBezTo>
                    <a:pt x="181" y="662"/>
                    <a:pt x="180" y="664"/>
                    <a:pt x="179" y="667"/>
                  </a:cubicBezTo>
                  <a:cubicBezTo>
                    <a:pt x="178" y="669"/>
                    <a:pt x="176" y="672"/>
                    <a:pt x="180" y="674"/>
                  </a:cubicBezTo>
                  <a:cubicBezTo>
                    <a:pt x="181" y="674"/>
                    <a:pt x="184" y="672"/>
                    <a:pt x="186" y="670"/>
                  </a:cubicBezTo>
                  <a:cubicBezTo>
                    <a:pt x="189" y="664"/>
                    <a:pt x="191" y="659"/>
                    <a:pt x="194" y="653"/>
                  </a:cubicBezTo>
                  <a:close/>
                  <a:moveTo>
                    <a:pt x="413" y="73"/>
                  </a:moveTo>
                  <a:cubicBezTo>
                    <a:pt x="413" y="73"/>
                    <a:pt x="413" y="73"/>
                    <a:pt x="413" y="73"/>
                  </a:cubicBezTo>
                  <a:cubicBezTo>
                    <a:pt x="413" y="69"/>
                    <a:pt x="413" y="64"/>
                    <a:pt x="413" y="60"/>
                  </a:cubicBezTo>
                  <a:cubicBezTo>
                    <a:pt x="413" y="59"/>
                    <a:pt x="411" y="58"/>
                    <a:pt x="410" y="57"/>
                  </a:cubicBezTo>
                  <a:cubicBezTo>
                    <a:pt x="409" y="58"/>
                    <a:pt x="408" y="59"/>
                    <a:pt x="408" y="60"/>
                  </a:cubicBezTo>
                  <a:cubicBezTo>
                    <a:pt x="408" y="69"/>
                    <a:pt x="408" y="77"/>
                    <a:pt x="408" y="86"/>
                  </a:cubicBezTo>
                  <a:cubicBezTo>
                    <a:pt x="408" y="87"/>
                    <a:pt x="410" y="88"/>
                    <a:pt x="410" y="90"/>
                  </a:cubicBezTo>
                  <a:cubicBezTo>
                    <a:pt x="411" y="88"/>
                    <a:pt x="413" y="87"/>
                    <a:pt x="413" y="86"/>
                  </a:cubicBezTo>
                  <a:cubicBezTo>
                    <a:pt x="413" y="82"/>
                    <a:pt x="413" y="78"/>
                    <a:pt x="413" y="73"/>
                  </a:cubicBezTo>
                  <a:close/>
                  <a:moveTo>
                    <a:pt x="130" y="247"/>
                  </a:moveTo>
                  <a:cubicBezTo>
                    <a:pt x="121" y="241"/>
                    <a:pt x="112" y="235"/>
                    <a:pt x="103" y="229"/>
                  </a:cubicBezTo>
                  <a:cubicBezTo>
                    <a:pt x="102" y="231"/>
                    <a:pt x="101" y="232"/>
                    <a:pt x="100" y="233"/>
                  </a:cubicBezTo>
                  <a:cubicBezTo>
                    <a:pt x="109" y="239"/>
                    <a:pt x="118" y="245"/>
                    <a:pt x="127" y="251"/>
                  </a:cubicBezTo>
                  <a:cubicBezTo>
                    <a:pt x="128" y="249"/>
                    <a:pt x="129" y="248"/>
                    <a:pt x="130" y="247"/>
                  </a:cubicBezTo>
                  <a:close/>
                  <a:moveTo>
                    <a:pt x="62" y="523"/>
                  </a:moveTo>
                  <a:cubicBezTo>
                    <a:pt x="62" y="524"/>
                    <a:pt x="62" y="524"/>
                    <a:pt x="61" y="525"/>
                  </a:cubicBezTo>
                  <a:cubicBezTo>
                    <a:pt x="63" y="526"/>
                    <a:pt x="64" y="527"/>
                    <a:pt x="66" y="527"/>
                  </a:cubicBezTo>
                  <a:cubicBezTo>
                    <a:pt x="74" y="525"/>
                    <a:pt x="83" y="522"/>
                    <a:pt x="92" y="520"/>
                  </a:cubicBezTo>
                  <a:cubicBezTo>
                    <a:pt x="93" y="519"/>
                    <a:pt x="93" y="518"/>
                    <a:pt x="94" y="516"/>
                  </a:cubicBezTo>
                  <a:cubicBezTo>
                    <a:pt x="93" y="516"/>
                    <a:pt x="91" y="515"/>
                    <a:pt x="90" y="515"/>
                  </a:cubicBezTo>
                  <a:cubicBezTo>
                    <a:pt x="81" y="517"/>
                    <a:pt x="72" y="520"/>
                    <a:pt x="62" y="523"/>
                  </a:cubicBezTo>
                  <a:close/>
                  <a:moveTo>
                    <a:pt x="770" y="482"/>
                  </a:moveTo>
                  <a:cubicBezTo>
                    <a:pt x="771" y="481"/>
                    <a:pt x="772" y="481"/>
                    <a:pt x="773" y="480"/>
                  </a:cubicBezTo>
                  <a:cubicBezTo>
                    <a:pt x="772" y="479"/>
                    <a:pt x="771" y="477"/>
                    <a:pt x="770" y="477"/>
                  </a:cubicBezTo>
                  <a:cubicBezTo>
                    <a:pt x="761" y="475"/>
                    <a:pt x="753" y="474"/>
                    <a:pt x="744" y="473"/>
                  </a:cubicBezTo>
                  <a:cubicBezTo>
                    <a:pt x="743" y="472"/>
                    <a:pt x="741" y="474"/>
                    <a:pt x="740" y="475"/>
                  </a:cubicBezTo>
                  <a:cubicBezTo>
                    <a:pt x="741" y="476"/>
                    <a:pt x="742" y="477"/>
                    <a:pt x="744" y="478"/>
                  </a:cubicBezTo>
                  <a:cubicBezTo>
                    <a:pt x="752" y="479"/>
                    <a:pt x="761" y="480"/>
                    <a:pt x="770" y="482"/>
                  </a:cubicBezTo>
                  <a:close/>
                  <a:moveTo>
                    <a:pt x="84" y="360"/>
                  </a:moveTo>
                  <a:cubicBezTo>
                    <a:pt x="85" y="360"/>
                    <a:pt x="86" y="359"/>
                    <a:pt x="86" y="358"/>
                  </a:cubicBezTo>
                  <a:cubicBezTo>
                    <a:pt x="86" y="357"/>
                    <a:pt x="85" y="355"/>
                    <a:pt x="84" y="355"/>
                  </a:cubicBezTo>
                  <a:cubicBezTo>
                    <a:pt x="75" y="353"/>
                    <a:pt x="66" y="351"/>
                    <a:pt x="58" y="350"/>
                  </a:cubicBezTo>
                  <a:cubicBezTo>
                    <a:pt x="57" y="350"/>
                    <a:pt x="55" y="351"/>
                    <a:pt x="54" y="352"/>
                  </a:cubicBezTo>
                  <a:cubicBezTo>
                    <a:pt x="55" y="353"/>
                    <a:pt x="56" y="355"/>
                    <a:pt x="57" y="355"/>
                  </a:cubicBezTo>
                  <a:cubicBezTo>
                    <a:pt x="65" y="357"/>
                    <a:pt x="74" y="358"/>
                    <a:pt x="84" y="360"/>
                  </a:cubicBezTo>
                  <a:close/>
                  <a:moveTo>
                    <a:pt x="217" y="153"/>
                  </a:moveTo>
                  <a:cubicBezTo>
                    <a:pt x="221" y="152"/>
                    <a:pt x="222" y="150"/>
                    <a:pt x="219" y="148"/>
                  </a:cubicBezTo>
                  <a:cubicBezTo>
                    <a:pt x="214" y="141"/>
                    <a:pt x="210" y="133"/>
                    <a:pt x="204" y="126"/>
                  </a:cubicBezTo>
                  <a:cubicBezTo>
                    <a:pt x="204" y="125"/>
                    <a:pt x="202" y="125"/>
                    <a:pt x="200" y="125"/>
                  </a:cubicBezTo>
                  <a:cubicBezTo>
                    <a:pt x="200" y="126"/>
                    <a:pt x="200" y="128"/>
                    <a:pt x="200" y="129"/>
                  </a:cubicBezTo>
                  <a:cubicBezTo>
                    <a:pt x="206" y="137"/>
                    <a:pt x="211" y="145"/>
                    <a:pt x="217" y="153"/>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27" name="ïṧḻiḋé">
              <a:extLst>
                <a:ext uri="{FF2B5EF4-FFF2-40B4-BE49-F238E27FC236}">
                  <a16:creationId xmlns="" xmlns:a16="http://schemas.microsoft.com/office/drawing/2014/main" id="{86B292D5-566B-4893-B8E6-0D9BE00BFE62}"/>
                </a:ext>
              </a:extLst>
            </p:cNvPr>
            <p:cNvSpPr/>
            <p:nvPr/>
          </p:nvSpPr>
          <p:spPr bwMode="auto">
            <a:xfrm>
              <a:off x="898102" y="5542758"/>
              <a:ext cx="636890" cy="636345"/>
            </a:xfrm>
            <a:custGeom>
              <a:avLst/>
              <a:gdLst>
                <a:gd name="T0" fmla="*/ 295 w 591"/>
                <a:gd name="T1" fmla="*/ 590 h 590"/>
                <a:gd name="T2" fmla="*/ 1 w 591"/>
                <a:gd name="T3" fmla="*/ 295 h 590"/>
                <a:gd name="T4" fmla="*/ 297 w 591"/>
                <a:gd name="T5" fmla="*/ 1 h 590"/>
                <a:gd name="T6" fmla="*/ 590 w 591"/>
                <a:gd name="T7" fmla="*/ 297 h 590"/>
                <a:gd name="T8" fmla="*/ 295 w 591"/>
                <a:gd name="T9" fmla="*/ 590 h 590"/>
                <a:gd name="T10" fmla="*/ 93 w 591"/>
                <a:gd name="T11" fmla="*/ 297 h 590"/>
                <a:gd name="T12" fmla="*/ 93 w 591"/>
                <a:gd name="T13" fmla="*/ 481 h 590"/>
                <a:gd name="T14" fmla="*/ 112 w 591"/>
                <a:gd name="T15" fmla="*/ 500 h 590"/>
                <a:gd name="T16" fmla="*/ 474 w 591"/>
                <a:gd name="T17" fmla="*/ 500 h 590"/>
                <a:gd name="T18" fmla="*/ 494 w 591"/>
                <a:gd name="T19" fmla="*/ 480 h 590"/>
                <a:gd name="T20" fmla="*/ 494 w 591"/>
                <a:gd name="T21" fmla="*/ 397 h 590"/>
                <a:gd name="T22" fmla="*/ 494 w 591"/>
                <a:gd name="T23" fmla="*/ 114 h 590"/>
                <a:gd name="T24" fmla="*/ 474 w 591"/>
                <a:gd name="T25" fmla="*/ 94 h 590"/>
                <a:gd name="T26" fmla="*/ 112 w 591"/>
                <a:gd name="T27" fmla="*/ 94 h 590"/>
                <a:gd name="T28" fmla="*/ 93 w 591"/>
                <a:gd name="T29" fmla="*/ 113 h 590"/>
                <a:gd name="T30" fmla="*/ 93 w 591"/>
                <a:gd name="T31" fmla="*/ 297 h 590"/>
                <a:gd name="T32" fmla="*/ 270 w 591"/>
                <a:gd name="T33" fmla="*/ 571 h 590"/>
                <a:gd name="T34" fmla="*/ 269 w 591"/>
                <a:gd name="T35" fmla="*/ 572 h 590"/>
                <a:gd name="T36" fmla="*/ 273 w 591"/>
                <a:gd name="T37" fmla="*/ 574 h 590"/>
                <a:gd name="T38" fmla="*/ 291 w 591"/>
                <a:gd name="T39" fmla="*/ 555 h 590"/>
                <a:gd name="T40" fmla="*/ 271 w 591"/>
                <a:gd name="T41" fmla="*/ 544 h 590"/>
                <a:gd name="T42" fmla="*/ 266 w 591"/>
                <a:gd name="T43" fmla="*/ 553 h 590"/>
                <a:gd name="T44" fmla="*/ 273 w 591"/>
                <a:gd name="T45" fmla="*/ 561 h 590"/>
                <a:gd name="T46" fmla="*/ 284 w 591"/>
                <a:gd name="T47" fmla="*/ 561 h 590"/>
                <a:gd name="T48" fmla="*/ 270 w 591"/>
                <a:gd name="T49" fmla="*/ 571 h 590"/>
                <a:gd name="T50" fmla="*/ 311 w 591"/>
                <a:gd name="T51" fmla="*/ 571 h 590"/>
                <a:gd name="T52" fmla="*/ 311 w 591"/>
                <a:gd name="T53" fmla="*/ 570 h 590"/>
                <a:gd name="T54" fmla="*/ 317 w 591"/>
                <a:gd name="T55" fmla="*/ 564 h 590"/>
                <a:gd name="T56" fmla="*/ 323 w 591"/>
                <a:gd name="T57" fmla="*/ 558 h 590"/>
                <a:gd name="T58" fmla="*/ 323 w 591"/>
                <a:gd name="T59" fmla="*/ 545 h 590"/>
                <a:gd name="T60" fmla="*/ 305 w 591"/>
                <a:gd name="T61" fmla="*/ 546 h 590"/>
                <a:gd name="T62" fmla="*/ 304 w 591"/>
                <a:gd name="T63" fmla="*/ 550 h 590"/>
                <a:gd name="T64" fmla="*/ 317 w 591"/>
                <a:gd name="T65" fmla="*/ 546 h 590"/>
                <a:gd name="T66" fmla="*/ 318 w 591"/>
                <a:gd name="T67" fmla="*/ 558 h 590"/>
                <a:gd name="T68" fmla="*/ 311 w 591"/>
                <a:gd name="T69" fmla="*/ 566 h 590"/>
                <a:gd name="T70" fmla="*/ 303 w 591"/>
                <a:gd name="T71" fmla="*/ 574 h 590"/>
                <a:gd name="T72" fmla="*/ 303 w 591"/>
                <a:gd name="T73" fmla="*/ 576 h 590"/>
                <a:gd name="T74" fmla="*/ 325 w 591"/>
                <a:gd name="T75" fmla="*/ 575 h 590"/>
                <a:gd name="T76" fmla="*/ 328 w 591"/>
                <a:gd name="T77" fmla="*/ 572 h 590"/>
                <a:gd name="T78" fmla="*/ 325 w 591"/>
                <a:gd name="T79" fmla="*/ 570 h 590"/>
                <a:gd name="T80" fmla="*/ 311 w 591"/>
                <a:gd name="T81" fmla="*/ 571 h 590"/>
                <a:gd name="T82" fmla="*/ 344 w 591"/>
                <a:gd name="T83" fmla="*/ 553 h 590"/>
                <a:gd name="T84" fmla="*/ 356 w 591"/>
                <a:gd name="T85" fmla="*/ 562 h 590"/>
                <a:gd name="T86" fmla="*/ 339 w 591"/>
                <a:gd name="T87" fmla="*/ 565 h 590"/>
                <a:gd name="T88" fmla="*/ 341 w 591"/>
                <a:gd name="T89" fmla="*/ 569 h 590"/>
                <a:gd name="T90" fmla="*/ 358 w 591"/>
                <a:gd name="T91" fmla="*/ 567 h 590"/>
                <a:gd name="T92" fmla="*/ 358 w 591"/>
                <a:gd name="T93" fmla="*/ 554 h 590"/>
                <a:gd name="T94" fmla="*/ 355 w 591"/>
                <a:gd name="T95" fmla="*/ 552 h 590"/>
                <a:gd name="T96" fmla="*/ 357 w 591"/>
                <a:gd name="T97" fmla="*/ 541 h 590"/>
                <a:gd name="T98" fmla="*/ 341 w 591"/>
                <a:gd name="T99" fmla="*/ 539 h 590"/>
                <a:gd name="T100" fmla="*/ 339 w 591"/>
                <a:gd name="T101" fmla="*/ 542 h 590"/>
                <a:gd name="T102" fmla="*/ 352 w 591"/>
                <a:gd name="T103" fmla="*/ 543 h 590"/>
                <a:gd name="T104" fmla="*/ 344 w 591"/>
                <a:gd name="T105" fmla="*/ 553 h 590"/>
                <a:gd name="T106" fmla="*/ 249 w 591"/>
                <a:gd name="T107" fmla="*/ 535 h 590"/>
                <a:gd name="T108" fmla="*/ 235 w 591"/>
                <a:gd name="T109" fmla="*/ 540 h 590"/>
                <a:gd name="T110" fmla="*/ 235 w 591"/>
                <a:gd name="T111" fmla="*/ 542 h 590"/>
                <a:gd name="T112" fmla="*/ 242 w 591"/>
                <a:gd name="T113" fmla="*/ 541 h 590"/>
                <a:gd name="T114" fmla="*/ 237 w 591"/>
                <a:gd name="T115" fmla="*/ 565 h 590"/>
                <a:gd name="T116" fmla="*/ 239 w 591"/>
                <a:gd name="T117" fmla="*/ 569 h 590"/>
                <a:gd name="T118" fmla="*/ 242 w 591"/>
                <a:gd name="T119" fmla="*/ 567 h 590"/>
                <a:gd name="T120" fmla="*/ 249 w 591"/>
                <a:gd name="T121" fmla="*/ 535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1" h="590">
                  <a:moveTo>
                    <a:pt x="295" y="590"/>
                  </a:moveTo>
                  <a:cubicBezTo>
                    <a:pt x="132" y="589"/>
                    <a:pt x="0" y="456"/>
                    <a:pt x="1" y="295"/>
                  </a:cubicBezTo>
                  <a:cubicBezTo>
                    <a:pt x="2" y="131"/>
                    <a:pt x="135" y="0"/>
                    <a:pt x="297" y="1"/>
                  </a:cubicBezTo>
                  <a:cubicBezTo>
                    <a:pt x="460" y="2"/>
                    <a:pt x="591" y="135"/>
                    <a:pt x="590" y="297"/>
                  </a:cubicBezTo>
                  <a:cubicBezTo>
                    <a:pt x="589" y="458"/>
                    <a:pt x="458" y="590"/>
                    <a:pt x="295" y="590"/>
                  </a:cubicBezTo>
                  <a:close/>
                  <a:moveTo>
                    <a:pt x="93" y="297"/>
                  </a:moveTo>
                  <a:cubicBezTo>
                    <a:pt x="93" y="358"/>
                    <a:pt x="93" y="419"/>
                    <a:pt x="93" y="481"/>
                  </a:cubicBezTo>
                  <a:cubicBezTo>
                    <a:pt x="93" y="494"/>
                    <a:pt x="99" y="500"/>
                    <a:pt x="112" y="500"/>
                  </a:cubicBezTo>
                  <a:cubicBezTo>
                    <a:pt x="233" y="500"/>
                    <a:pt x="353" y="500"/>
                    <a:pt x="474" y="500"/>
                  </a:cubicBezTo>
                  <a:cubicBezTo>
                    <a:pt x="488" y="500"/>
                    <a:pt x="494" y="494"/>
                    <a:pt x="494" y="480"/>
                  </a:cubicBezTo>
                  <a:cubicBezTo>
                    <a:pt x="494" y="452"/>
                    <a:pt x="494" y="425"/>
                    <a:pt x="494" y="397"/>
                  </a:cubicBezTo>
                  <a:cubicBezTo>
                    <a:pt x="494" y="303"/>
                    <a:pt x="494" y="208"/>
                    <a:pt x="494" y="114"/>
                  </a:cubicBezTo>
                  <a:cubicBezTo>
                    <a:pt x="494" y="100"/>
                    <a:pt x="488" y="94"/>
                    <a:pt x="474" y="94"/>
                  </a:cubicBezTo>
                  <a:cubicBezTo>
                    <a:pt x="353" y="94"/>
                    <a:pt x="233" y="94"/>
                    <a:pt x="112" y="94"/>
                  </a:cubicBezTo>
                  <a:cubicBezTo>
                    <a:pt x="99" y="94"/>
                    <a:pt x="93" y="100"/>
                    <a:pt x="93" y="113"/>
                  </a:cubicBezTo>
                  <a:cubicBezTo>
                    <a:pt x="93" y="174"/>
                    <a:pt x="93" y="235"/>
                    <a:pt x="93" y="297"/>
                  </a:cubicBezTo>
                  <a:close/>
                  <a:moveTo>
                    <a:pt x="270" y="571"/>
                  </a:moveTo>
                  <a:cubicBezTo>
                    <a:pt x="269" y="571"/>
                    <a:pt x="269" y="572"/>
                    <a:pt x="269" y="572"/>
                  </a:cubicBezTo>
                  <a:cubicBezTo>
                    <a:pt x="270" y="573"/>
                    <a:pt x="272" y="574"/>
                    <a:pt x="273" y="574"/>
                  </a:cubicBezTo>
                  <a:cubicBezTo>
                    <a:pt x="283" y="575"/>
                    <a:pt x="291" y="566"/>
                    <a:pt x="291" y="555"/>
                  </a:cubicBezTo>
                  <a:cubicBezTo>
                    <a:pt x="290" y="544"/>
                    <a:pt x="280" y="539"/>
                    <a:pt x="271" y="544"/>
                  </a:cubicBezTo>
                  <a:cubicBezTo>
                    <a:pt x="267" y="546"/>
                    <a:pt x="265" y="549"/>
                    <a:pt x="266" y="553"/>
                  </a:cubicBezTo>
                  <a:cubicBezTo>
                    <a:pt x="267" y="556"/>
                    <a:pt x="270" y="560"/>
                    <a:pt x="273" y="561"/>
                  </a:cubicBezTo>
                  <a:cubicBezTo>
                    <a:pt x="276" y="562"/>
                    <a:pt x="280" y="561"/>
                    <a:pt x="284" y="561"/>
                  </a:cubicBezTo>
                  <a:cubicBezTo>
                    <a:pt x="284" y="569"/>
                    <a:pt x="279" y="573"/>
                    <a:pt x="270" y="571"/>
                  </a:cubicBezTo>
                  <a:close/>
                  <a:moveTo>
                    <a:pt x="311" y="571"/>
                  </a:moveTo>
                  <a:cubicBezTo>
                    <a:pt x="311" y="571"/>
                    <a:pt x="311" y="570"/>
                    <a:pt x="311" y="570"/>
                  </a:cubicBezTo>
                  <a:cubicBezTo>
                    <a:pt x="313" y="568"/>
                    <a:pt x="315" y="566"/>
                    <a:pt x="317" y="564"/>
                  </a:cubicBezTo>
                  <a:cubicBezTo>
                    <a:pt x="319" y="562"/>
                    <a:pt x="321" y="560"/>
                    <a:pt x="323" y="558"/>
                  </a:cubicBezTo>
                  <a:cubicBezTo>
                    <a:pt x="326" y="554"/>
                    <a:pt x="326" y="549"/>
                    <a:pt x="323" y="545"/>
                  </a:cubicBezTo>
                  <a:cubicBezTo>
                    <a:pt x="319" y="541"/>
                    <a:pt x="309" y="541"/>
                    <a:pt x="305" y="546"/>
                  </a:cubicBezTo>
                  <a:cubicBezTo>
                    <a:pt x="304" y="547"/>
                    <a:pt x="305" y="549"/>
                    <a:pt x="304" y="550"/>
                  </a:cubicBezTo>
                  <a:cubicBezTo>
                    <a:pt x="309" y="546"/>
                    <a:pt x="314" y="544"/>
                    <a:pt x="317" y="546"/>
                  </a:cubicBezTo>
                  <a:cubicBezTo>
                    <a:pt x="320" y="548"/>
                    <a:pt x="320" y="554"/>
                    <a:pt x="318" y="558"/>
                  </a:cubicBezTo>
                  <a:cubicBezTo>
                    <a:pt x="316" y="561"/>
                    <a:pt x="313" y="563"/>
                    <a:pt x="311" y="566"/>
                  </a:cubicBezTo>
                  <a:cubicBezTo>
                    <a:pt x="308" y="569"/>
                    <a:pt x="305" y="571"/>
                    <a:pt x="303" y="574"/>
                  </a:cubicBezTo>
                  <a:cubicBezTo>
                    <a:pt x="303" y="575"/>
                    <a:pt x="303" y="575"/>
                    <a:pt x="303" y="576"/>
                  </a:cubicBezTo>
                  <a:cubicBezTo>
                    <a:pt x="311" y="575"/>
                    <a:pt x="318" y="575"/>
                    <a:pt x="325" y="575"/>
                  </a:cubicBezTo>
                  <a:cubicBezTo>
                    <a:pt x="326" y="574"/>
                    <a:pt x="327" y="573"/>
                    <a:pt x="328" y="572"/>
                  </a:cubicBezTo>
                  <a:cubicBezTo>
                    <a:pt x="327" y="571"/>
                    <a:pt x="326" y="570"/>
                    <a:pt x="325" y="570"/>
                  </a:cubicBezTo>
                  <a:cubicBezTo>
                    <a:pt x="320" y="570"/>
                    <a:pt x="316" y="571"/>
                    <a:pt x="311" y="571"/>
                  </a:cubicBezTo>
                  <a:close/>
                  <a:moveTo>
                    <a:pt x="344" y="553"/>
                  </a:moveTo>
                  <a:cubicBezTo>
                    <a:pt x="350" y="555"/>
                    <a:pt x="358" y="555"/>
                    <a:pt x="356" y="562"/>
                  </a:cubicBezTo>
                  <a:cubicBezTo>
                    <a:pt x="354" y="572"/>
                    <a:pt x="346" y="566"/>
                    <a:pt x="339" y="565"/>
                  </a:cubicBezTo>
                  <a:cubicBezTo>
                    <a:pt x="340" y="567"/>
                    <a:pt x="341" y="569"/>
                    <a:pt x="341" y="569"/>
                  </a:cubicBezTo>
                  <a:cubicBezTo>
                    <a:pt x="347" y="569"/>
                    <a:pt x="353" y="569"/>
                    <a:pt x="358" y="567"/>
                  </a:cubicBezTo>
                  <a:cubicBezTo>
                    <a:pt x="364" y="565"/>
                    <a:pt x="364" y="557"/>
                    <a:pt x="358" y="554"/>
                  </a:cubicBezTo>
                  <a:cubicBezTo>
                    <a:pt x="357" y="553"/>
                    <a:pt x="356" y="553"/>
                    <a:pt x="355" y="552"/>
                  </a:cubicBezTo>
                  <a:cubicBezTo>
                    <a:pt x="358" y="549"/>
                    <a:pt x="360" y="545"/>
                    <a:pt x="357" y="541"/>
                  </a:cubicBezTo>
                  <a:cubicBezTo>
                    <a:pt x="354" y="537"/>
                    <a:pt x="345" y="536"/>
                    <a:pt x="341" y="539"/>
                  </a:cubicBezTo>
                  <a:cubicBezTo>
                    <a:pt x="340" y="539"/>
                    <a:pt x="340" y="541"/>
                    <a:pt x="339" y="542"/>
                  </a:cubicBezTo>
                  <a:cubicBezTo>
                    <a:pt x="346" y="539"/>
                    <a:pt x="350" y="539"/>
                    <a:pt x="352" y="543"/>
                  </a:cubicBezTo>
                  <a:cubicBezTo>
                    <a:pt x="355" y="549"/>
                    <a:pt x="350" y="551"/>
                    <a:pt x="344" y="553"/>
                  </a:cubicBezTo>
                  <a:close/>
                  <a:moveTo>
                    <a:pt x="249" y="535"/>
                  </a:moveTo>
                  <a:cubicBezTo>
                    <a:pt x="243" y="537"/>
                    <a:pt x="239" y="539"/>
                    <a:pt x="235" y="540"/>
                  </a:cubicBezTo>
                  <a:cubicBezTo>
                    <a:pt x="235" y="541"/>
                    <a:pt x="235" y="542"/>
                    <a:pt x="235" y="542"/>
                  </a:cubicBezTo>
                  <a:cubicBezTo>
                    <a:pt x="237" y="542"/>
                    <a:pt x="239" y="542"/>
                    <a:pt x="242" y="541"/>
                  </a:cubicBezTo>
                  <a:cubicBezTo>
                    <a:pt x="240" y="550"/>
                    <a:pt x="239" y="557"/>
                    <a:pt x="237" y="565"/>
                  </a:cubicBezTo>
                  <a:cubicBezTo>
                    <a:pt x="237" y="567"/>
                    <a:pt x="238" y="568"/>
                    <a:pt x="239" y="569"/>
                  </a:cubicBezTo>
                  <a:cubicBezTo>
                    <a:pt x="240" y="569"/>
                    <a:pt x="242" y="568"/>
                    <a:pt x="242" y="567"/>
                  </a:cubicBezTo>
                  <a:cubicBezTo>
                    <a:pt x="244" y="557"/>
                    <a:pt x="246" y="547"/>
                    <a:pt x="249" y="535"/>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8" name="ïšḻïḋè">
              <a:extLst>
                <a:ext uri="{FF2B5EF4-FFF2-40B4-BE49-F238E27FC236}">
                  <a16:creationId xmlns="" xmlns:a16="http://schemas.microsoft.com/office/drawing/2014/main" id="{25B98E84-36B0-4548-AF65-AD0A36A53103}"/>
                </a:ext>
              </a:extLst>
            </p:cNvPr>
            <p:cNvSpPr/>
            <p:nvPr/>
          </p:nvSpPr>
          <p:spPr bwMode="auto">
            <a:xfrm>
              <a:off x="1456128" y="6171489"/>
              <a:ext cx="18492" cy="17404"/>
            </a:xfrm>
            <a:custGeom>
              <a:avLst/>
              <a:gdLst>
                <a:gd name="T0" fmla="*/ 1 w 17"/>
                <a:gd name="T1" fmla="*/ 16 h 16"/>
                <a:gd name="T2" fmla="*/ 9 w 17"/>
                <a:gd name="T3" fmla="*/ 0 h 16"/>
                <a:gd name="T4" fmla="*/ 16 w 17"/>
                <a:gd name="T5" fmla="*/ 4 h 16"/>
                <a:gd name="T6" fmla="*/ 15 w 17"/>
                <a:gd name="T7" fmla="*/ 12 h 16"/>
                <a:gd name="T8" fmla="*/ 1 w 17"/>
                <a:gd name="T9" fmla="*/ 16 h 16"/>
              </a:gdLst>
              <a:ahLst/>
              <a:cxnLst>
                <a:cxn ang="0">
                  <a:pos x="T0" y="T1"/>
                </a:cxn>
                <a:cxn ang="0">
                  <a:pos x="T2" y="T3"/>
                </a:cxn>
                <a:cxn ang="0">
                  <a:pos x="T4" y="T5"/>
                </a:cxn>
                <a:cxn ang="0">
                  <a:pos x="T6" y="T7"/>
                </a:cxn>
                <a:cxn ang="0">
                  <a:pos x="T8" y="T9"/>
                </a:cxn>
              </a:cxnLst>
              <a:rect l="0" t="0" r="r" b="b"/>
              <a:pathLst>
                <a:path w="17" h="16">
                  <a:moveTo>
                    <a:pt x="1" y="16"/>
                  </a:moveTo>
                  <a:cubicBezTo>
                    <a:pt x="0" y="12"/>
                    <a:pt x="7" y="0"/>
                    <a:pt x="9" y="0"/>
                  </a:cubicBezTo>
                  <a:cubicBezTo>
                    <a:pt x="12" y="1"/>
                    <a:pt x="15" y="2"/>
                    <a:pt x="16" y="4"/>
                  </a:cubicBezTo>
                  <a:cubicBezTo>
                    <a:pt x="17" y="6"/>
                    <a:pt x="16" y="10"/>
                    <a:pt x="15" y="12"/>
                  </a:cubicBezTo>
                  <a:cubicBezTo>
                    <a:pt x="11" y="16"/>
                    <a:pt x="6" y="16"/>
                    <a:pt x="1" y="16"/>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9" name="işlîḍê">
              <a:extLst>
                <a:ext uri="{FF2B5EF4-FFF2-40B4-BE49-F238E27FC236}">
                  <a16:creationId xmlns="" xmlns:a16="http://schemas.microsoft.com/office/drawing/2014/main" id="{68DE8F3D-5686-4C78-9B87-159BB7AE01CA}"/>
                </a:ext>
              </a:extLst>
            </p:cNvPr>
            <p:cNvSpPr/>
            <p:nvPr/>
          </p:nvSpPr>
          <p:spPr bwMode="auto">
            <a:xfrm>
              <a:off x="1153184" y="6232948"/>
              <a:ext cx="26107" cy="21755"/>
            </a:xfrm>
            <a:custGeom>
              <a:avLst/>
              <a:gdLst>
                <a:gd name="T0" fmla="*/ 24 w 24"/>
                <a:gd name="T1" fmla="*/ 4 h 20"/>
                <a:gd name="T2" fmla="*/ 6 w 24"/>
                <a:gd name="T3" fmla="*/ 20 h 20"/>
                <a:gd name="T4" fmla="*/ 0 w 24"/>
                <a:gd name="T5" fmla="*/ 12 h 20"/>
                <a:gd name="T6" fmla="*/ 1 w 24"/>
                <a:gd name="T7" fmla="*/ 12 h 20"/>
                <a:gd name="T8" fmla="*/ 3 w 24"/>
                <a:gd name="T9" fmla="*/ 13 h 20"/>
                <a:gd name="T10" fmla="*/ 11 w 24"/>
                <a:gd name="T11" fmla="*/ 10 h 20"/>
                <a:gd name="T12" fmla="*/ 14 w 24"/>
                <a:gd name="T13" fmla="*/ 0 h 20"/>
                <a:gd name="T14" fmla="*/ 22 w 24"/>
                <a:gd name="T15" fmla="*/ 4 h 20"/>
                <a:gd name="T16" fmla="*/ 24 w 24"/>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0">
                  <a:moveTo>
                    <a:pt x="24" y="4"/>
                  </a:moveTo>
                  <a:cubicBezTo>
                    <a:pt x="18" y="9"/>
                    <a:pt x="12" y="14"/>
                    <a:pt x="6" y="20"/>
                  </a:cubicBezTo>
                  <a:cubicBezTo>
                    <a:pt x="4" y="17"/>
                    <a:pt x="2" y="15"/>
                    <a:pt x="0" y="12"/>
                  </a:cubicBezTo>
                  <a:cubicBezTo>
                    <a:pt x="1" y="12"/>
                    <a:pt x="1" y="12"/>
                    <a:pt x="1" y="12"/>
                  </a:cubicBezTo>
                  <a:cubicBezTo>
                    <a:pt x="2" y="12"/>
                    <a:pt x="2" y="13"/>
                    <a:pt x="3" y="13"/>
                  </a:cubicBezTo>
                  <a:cubicBezTo>
                    <a:pt x="7" y="16"/>
                    <a:pt x="9" y="16"/>
                    <a:pt x="11" y="10"/>
                  </a:cubicBezTo>
                  <a:cubicBezTo>
                    <a:pt x="12" y="7"/>
                    <a:pt x="13" y="3"/>
                    <a:pt x="14" y="0"/>
                  </a:cubicBezTo>
                  <a:cubicBezTo>
                    <a:pt x="16" y="1"/>
                    <a:pt x="19" y="2"/>
                    <a:pt x="22" y="4"/>
                  </a:cubicBezTo>
                  <a:cubicBezTo>
                    <a:pt x="22" y="4"/>
                    <a:pt x="23" y="4"/>
                    <a:pt x="24" y="4"/>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0" name="ïṣ1îḑé">
              <a:extLst>
                <a:ext uri="{FF2B5EF4-FFF2-40B4-BE49-F238E27FC236}">
                  <a16:creationId xmlns="" xmlns:a16="http://schemas.microsoft.com/office/drawing/2014/main" id="{78A2522B-9E19-4806-81DE-BC871502BBE9}"/>
                </a:ext>
              </a:extLst>
            </p:cNvPr>
            <p:cNvSpPr/>
            <p:nvPr/>
          </p:nvSpPr>
          <p:spPr bwMode="auto">
            <a:xfrm>
              <a:off x="1159711" y="6246002"/>
              <a:ext cx="19580" cy="17404"/>
            </a:xfrm>
            <a:custGeom>
              <a:avLst/>
              <a:gdLst>
                <a:gd name="T0" fmla="*/ 0 w 18"/>
                <a:gd name="T1" fmla="*/ 10 h 16"/>
                <a:gd name="T2" fmla="*/ 10 w 18"/>
                <a:gd name="T3" fmla="*/ 7 h 16"/>
                <a:gd name="T4" fmla="*/ 16 w 18"/>
                <a:gd name="T5" fmla="*/ 0 h 16"/>
                <a:gd name="T6" fmla="*/ 18 w 18"/>
                <a:gd name="T7" fmla="*/ 1 h 16"/>
                <a:gd name="T8" fmla="*/ 17 w 18"/>
                <a:gd name="T9" fmla="*/ 14 h 16"/>
                <a:gd name="T10" fmla="*/ 15 w 18"/>
                <a:gd name="T11" fmla="*/ 16 h 16"/>
                <a:gd name="T12" fmla="*/ 0 w 18"/>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0" y="10"/>
                  </a:moveTo>
                  <a:cubicBezTo>
                    <a:pt x="5" y="9"/>
                    <a:pt x="8" y="8"/>
                    <a:pt x="10" y="7"/>
                  </a:cubicBezTo>
                  <a:cubicBezTo>
                    <a:pt x="13" y="5"/>
                    <a:pt x="14" y="2"/>
                    <a:pt x="16" y="0"/>
                  </a:cubicBezTo>
                  <a:cubicBezTo>
                    <a:pt x="17" y="0"/>
                    <a:pt x="17" y="1"/>
                    <a:pt x="18" y="1"/>
                  </a:cubicBezTo>
                  <a:cubicBezTo>
                    <a:pt x="18" y="5"/>
                    <a:pt x="18" y="10"/>
                    <a:pt x="17" y="14"/>
                  </a:cubicBezTo>
                  <a:cubicBezTo>
                    <a:pt x="17" y="15"/>
                    <a:pt x="15" y="16"/>
                    <a:pt x="15" y="16"/>
                  </a:cubicBezTo>
                  <a:cubicBezTo>
                    <a:pt x="10" y="14"/>
                    <a:pt x="6" y="12"/>
                    <a:pt x="0" y="10"/>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1" name="íṧḷíḑè">
              <a:extLst>
                <a:ext uri="{FF2B5EF4-FFF2-40B4-BE49-F238E27FC236}">
                  <a16:creationId xmlns="" xmlns:a16="http://schemas.microsoft.com/office/drawing/2014/main" id="{CC3E5AEB-6365-42B3-80E7-3CB9BD7A4CB4}"/>
                </a:ext>
              </a:extLst>
            </p:cNvPr>
            <p:cNvSpPr/>
            <p:nvPr/>
          </p:nvSpPr>
          <p:spPr bwMode="auto">
            <a:xfrm>
              <a:off x="1144482" y="6224246"/>
              <a:ext cx="15229" cy="7614"/>
            </a:xfrm>
            <a:custGeom>
              <a:avLst/>
              <a:gdLst>
                <a:gd name="T0" fmla="*/ 14 w 14"/>
                <a:gd name="T1" fmla="*/ 5 h 7"/>
                <a:gd name="T2" fmla="*/ 6 w 14"/>
                <a:gd name="T3" fmla="*/ 7 h 7"/>
                <a:gd name="T4" fmla="*/ 1 w 14"/>
                <a:gd name="T5" fmla="*/ 7 h 7"/>
                <a:gd name="T6" fmla="*/ 0 w 14"/>
                <a:gd name="T7" fmla="*/ 5 h 7"/>
                <a:gd name="T8" fmla="*/ 4 w 14"/>
                <a:gd name="T9" fmla="*/ 2 h 7"/>
                <a:gd name="T10" fmla="*/ 7 w 14"/>
                <a:gd name="T11" fmla="*/ 1 h 7"/>
                <a:gd name="T12" fmla="*/ 14 w 14"/>
                <a:gd name="T13" fmla="*/ 0 h 7"/>
                <a:gd name="T14" fmla="*/ 14 w 14"/>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5"/>
                  </a:moveTo>
                  <a:cubicBezTo>
                    <a:pt x="11" y="6"/>
                    <a:pt x="9" y="6"/>
                    <a:pt x="6" y="7"/>
                  </a:cubicBezTo>
                  <a:cubicBezTo>
                    <a:pt x="5" y="7"/>
                    <a:pt x="3" y="7"/>
                    <a:pt x="1" y="7"/>
                  </a:cubicBezTo>
                  <a:cubicBezTo>
                    <a:pt x="1" y="7"/>
                    <a:pt x="0" y="5"/>
                    <a:pt x="0" y="5"/>
                  </a:cubicBezTo>
                  <a:cubicBezTo>
                    <a:pt x="1" y="3"/>
                    <a:pt x="3" y="3"/>
                    <a:pt x="4" y="2"/>
                  </a:cubicBezTo>
                  <a:cubicBezTo>
                    <a:pt x="5" y="1"/>
                    <a:pt x="6" y="1"/>
                    <a:pt x="7" y="1"/>
                  </a:cubicBezTo>
                  <a:cubicBezTo>
                    <a:pt x="10" y="0"/>
                    <a:pt x="12" y="0"/>
                    <a:pt x="14" y="0"/>
                  </a:cubicBezTo>
                  <a:cubicBezTo>
                    <a:pt x="14" y="2"/>
                    <a:pt x="14" y="4"/>
                    <a:pt x="14" y="5"/>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2" name="íSlide">
              <a:extLst>
                <a:ext uri="{FF2B5EF4-FFF2-40B4-BE49-F238E27FC236}">
                  <a16:creationId xmlns="" xmlns:a16="http://schemas.microsoft.com/office/drawing/2014/main" id="{1FAFC491-4810-416B-B1A8-9EEA05455A83}"/>
                </a:ext>
              </a:extLst>
            </p:cNvPr>
            <p:cNvSpPr/>
            <p:nvPr/>
          </p:nvSpPr>
          <p:spPr bwMode="auto">
            <a:xfrm>
              <a:off x="1145570" y="6235124"/>
              <a:ext cx="11965" cy="5439"/>
            </a:xfrm>
            <a:custGeom>
              <a:avLst/>
              <a:gdLst>
                <a:gd name="T0" fmla="*/ 11 w 11"/>
                <a:gd name="T1" fmla="*/ 4 h 5"/>
                <a:gd name="T2" fmla="*/ 4 w 11"/>
                <a:gd name="T3" fmla="*/ 5 h 5"/>
                <a:gd name="T4" fmla="*/ 0 w 11"/>
                <a:gd name="T5" fmla="*/ 5 h 5"/>
                <a:gd name="T6" fmla="*/ 0 w 11"/>
                <a:gd name="T7" fmla="*/ 2 h 5"/>
                <a:gd name="T8" fmla="*/ 9 w 11"/>
                <a:gd name="T9" fmla="*/ 0 h 5"/>
                <a:gd name="T10" fmla="*/ 11 w 11"/>
                <a:gd name="T11" fmla="*/ 4 h 5"/>
              </a:gdLst>
              <a:ahLst/>
              <a:cxnLst>
                <a:cxn ang="0">
                  <a:pos x="T0" y="T1"/>
                </a:cxn>
                <a:cxn ang="0">
                  <a:pos x="T2" y="T3"/>
                </a:cxn>
                <a:cxn ang="0">
                  <a:pos x="T4" y="T5"/>
                </a:cxn>
                <a:cxn ang="0">
                  <a:pos x="T6" y="T7"/>
                </a:cxn>
                <a:cxn ang="0">
                  <a:pos x="T8" y="T9"/>
                </a:cxn>
                <a:cxn ang="0">
                  <a:pos x="T10" y="T11"/>
                </a:cxn>
              </a:cxnLst>
              <a:rect l="0" t="0" r="r" b="b"/>
              <a:pathLst>
                <a:path w="11" h="5">
                  <a:moveTo>
                    <a:pt x="11" y="4"/>
                  </a:moveTo>
                  <a:cubicBezTo>
                    <a:pt x="8" y="5"/>
                    <a:pt x="6" y="5"/>
                    <a:pt x="4" y="5"/>
                  </a:cubicBezTo>
                  <a:cubicBezTo>
                    <a:pt x="3" y="5"/>
                    <a:pt x="1" y="5"/>
                    <a:pt x="0" y="5"/>
                  </a:cubicBezTo>
                  <a:cubicBezTo>
                    <a:pt x="0" y="5"/>
                    <a:pt x="0" y="2"/>
                    <a:pt x="0" y="2"/>
                  </a:cubicBezTo>
                  <a:cubicBezTo>
                    <a:pt x="3" y="1"/>
                    <a:pt x="6" y="1"/>
                    <a:pt x="9" y="0"/>
                  </a:cubicBezTo>
                  <a:cubicBezTo>
                    <a:pt x="10" y="0"/>
                    <a:pt x="10" y="3"/>
                    <a:pt x="11" y="4"/>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3" name="íşḻïḓè">
              <a:extLst>
                <a:ext uri="{FF2B5EF4-FFF2-40B4-BE49-F238E27FC236}">
                  <a16:creationId xmlns="" xmlns:a16="http://schemas.microsoft.com/office/drawing/2014/main" id="{9A4BA880-606F-4F83-967E-0ECCD25CB1EA}"/>
                </a:ext>
              </a:extLst>
            </p:cNvPr>
            <p:cNvSpPr/>
            <p:nvPr/>
          </p:nvSpPr>
          <p:spPr bwMode="auto">
            <a:xfrm>
              <a:off x="1036792" y="6199771"/>
              <a:ext cx="20668" cy="17948"/>
            </a:xfrm>
            <a:custGeom>
              <a:avLst/>
              <a:gdLst>
                <a:gd name="T0" fmla="*/ 0 w 19"/>
                <a:gd name="T1" fmla="*/ 13 h 17"/>
                <a:gd name="T2" fmla="*/ 1 w 19"/>
                <a:gd name="T3" fmla="*/ 4 h 17"/>
                <a:gd name="T4" fmla="*/ 6 w 19"/>
                <a:gd name="T5" fmla="*/ 0 h 17"/>
                <a:gd name="T6" fmla="*/ 7 w 19"/>
                <a:gd name="T7" fmla="*/ 5 h 17"/>
                <a:gd name="T8" fmla="*/ 7 w 19"/>
                <a:gd name="T9" fmla="*/ 10 h 17"/>
                <a:gd name="T10" fmla="*/ 11 w 19"/>
                <a:gd name="T11" fmla="*/ 8 h 17"/>
                <a:gd name="T12" fmla="*/ 13 w 19"/>
                <a:gd name="T13" fmla="*/ 5 h 17"/>
                <a:gd name="T14" fmla="*/ 19 w 19"/>
                <a:gd name="T15" fmla="*/ 4 h 17"/>
                <a:gd name="T16" fmla="*/ 18 w 19"/>
                <a:gd name="T17" fmla="*/ 9 h 17"/>
                <a:gd name="T18" fmla="*/ 15 w 19"/>
                <a:gd name="T19" fmla="*/ 14 h 17"/>
                <a:gd name="T20" fmla="*/ 8 w 19"/>
                <a:gd name="T21" fmla="*/ 16 h 17"/>
                <a:gd name="T22" fmla="*/ 0 w 19"/>
                <a:gd name="T23"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3"/>
                  </a:moveTo>
                  <a:cubicBezTo>
                    <a:pt x="0" y="10"/>
                    <a:pt x="0" y="6"/>
                    <a:pt x="1" y="4"/>
                  </a:cubicBezTo>
                  <a:cubicBezTo>
                    <a:pt x="1" y="2"/>
                    <a:pt x="4" y="1"/>
                    <a:pt x="6" y="0"/>
                  </a:cubicBezTo>
                  <a:cubicBezTo>
                    <a:pt x="6" y="2"/>
                    <a:pt x="7" y="4"/>
                    <a:pt x="7" y="5"/>
                  </a:cubicBezTo>
                  <a:cubicBezTo>
                    <a:pt x="7" y="7"/>
                    <a:pt x="7" y="9"/>
                    <a:pt x="7" y="10"/>
                  </a:cubicBezTo>
                  <a:cubicBezTo>
                    <a:pt x="8" y="9"/>
                    <a:pt x="10" y="9"/>
                    <a:pt x="11" y="8"/>
                  </a:cubicBezTo>
                  <a:cubicBezTo>
                    <a:pt x="12" y="7"/>
                    <a:pt x="12" y="6"/>
                    <a:pt x="13" y="5"/>
                  </a:cubicBezTo>
                  <a:cubicBezTo>
                    <a:pt x="15" y="5"/>
                    <a:pt x="17" y="5"/>
                    <a:pt x="19" y="4"/>
                  </a:cubicBezTo>
                  <a:cubicBezTo>
                    <a:pt x="18" y="6"/>
                    <a:pt x="19" y="8"/>
                    <a:pt x="18" y="9"/>
                  </a:cubicBezTo>
                  <a:cubicBezTo>
                    <a:pt x="18" y="11"/>
                    <a:pt x="16" y="12"/>
                    <a:pt x="15" y="14"/>
                  </a:cubicBezTo>
                  <a:cubicBezTo>
                    <a:pt x="14" y="17"/>
                    <a:pt x="11" y="17"/>
                    <a:pt x="8" y="16"/>
                  </a:cubicBezTo>
                  <a:cubicBezTo>
                    <a:pt x="5" y="15"/>
                    <a:pt x="3" y="14"/>
                    <a:pt x="0" y="13"/>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4" name="íŝḷîḍê">
              <a:extLst>
                <a:ext uri="{FF2B5EF4-FFF2-40B4-BE49-F238E27FC236}">
                  <a16:creationId xmlns="" xmlns:a16="http://schemas.microsoft.com/office/drawing/2014/main" id="{9F1E8688-F613-4ACC-A86C-248F0FEFA15F}"/>
                </a:ext>
              </a:extLst>
            </p:cNvPr>
            <p:cNvSpPr/>
            <p:nvPr/>
          </p:nvSpPr>
          <p:spPr bwMode="auto">
            <a:xfrm>
              <a:off x="1060723" y="6209017"/>
              <a:ext cx="14141" cy="17404"/>
            </a:xfrm>
            <a:custGeom>
              <a:avLst/>
              <a:gdLst>
                <a:gd name="T0" fmla="*/ 13 w 13"/>
                <a:gd name="T1" fmla="*/ 4 h 16"/>
                <a:gd name="T2" fmla="*/ 11 w 13"/>
                <a:gd name="T3" fmla="*/ 7 h 16"/>
                <a:gd name="T4" fmla="*/ 7 w 13"/>
                <a:gd name="T5" fmla="*/ 11 h 16"/>
                <a:gd name="T6" fmla="*/ 1 w 13"/>
                <a:gd name="T7" fmla="*/ 13 h 16"/>
                <a:gd name="T8" fmla="*/ 2 w 13"/>
                <a:gd name="T9" fmla="*/ 6 h 16"/>
                <a:gd name="T10" fmla="*/ 6 w 13"/>
                <a:gd name="T11" fmla="*/ 2 h 16"/>
                <a:gd name="T12" fmla="*/ 10 w 13"/>
                <a:gd name="T13" fmla="*/ 1 h 16"/>
                <a:gd name="T14" fmla="*/ 13 w 13"/>
                <a:gd name="T15" fmla="*/ 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13" y="4"/>
                  </a:moveTo>
                  <a:cubicBezTo>
                    <a:pt x="12" y="5"/>
                    <a:pt x="12" y="6"/>
                    <a:pt x="11" y="7"/>
                  </a:cubicBezTo>
                  <a:cubicBezTo>
                    <a:pt x="10" y="9"/>
                    <a:pt x="8" y="10"/>
                    <a:pt x="7" y="11"/>
                  </a:cubicBezTo>
                  <a:cubicBezTo>
                    <a:pt x="5" y="12"/>
                    <a:pt x="3" y="16"/>
                    <a:pt x="1" y="13"/>
                  </a:cubicBezTo>
                  <a:cubicBezTo>
                    <a:pt x="0" y="12"/>
                    <a:pt x="1" y="8"/>
                    <a:pt x="2" y="6"/>
                  </a:cubicBezTo>
                  <a:cubicBezTo>
                    <a:pt x="3" y="4"/>
                    <a:pt x="5" y="3"/>
                    <a:pt x="6" y="2"/>
                  </a:cubicBezTo>
                  <a:cubicBezTo>
                    <a:pt x="7" y="1"/>
                    <a:pt x="9" y="0"/>
                    <a:pt x="10" y="1"/>
                  </a:cubicBezTo>
                  <a:cubicBezTo>
                    <a:pt x="11" y="1"/>
                    <a:pt x="12" y="3"/>
                    <a:pt x="13" y="4"/>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5" name="îṥļíḍé">
              <a:extLst>
                <a:ext uri="{FF2B5EF4-FFF2-40B4-BE49-F238E27FC236}">
                  <a16:creationId xmlns="" xmlns:a16="http://schemas.microsoft.com/office/drawing/2014/main" id="{6797A13A-9425-411C-920C-FE0B37236257}"/>
                </a:ext>
              </a:extLst>
            </p:cNvPr>
            <p:cNvSpPr/>
            <p:nvPr/>
          </p:nvSpPr>
          <p:spPr bwMode="auto">
            <a:xfrm>
              <a:off x="1058548" y="6186718"/>
              <a:ext cx="14141" cy="14141"/>
            </a:xfrm>
            <a:custGeom>
              <a:avLst/>
              <a:gdLst>
                <a:gd name="T0" fmla="*/ 13 w 13"/>
                <a:gd name="T1" fmla="*/ 3 h 13"/>
                <a:gd name="T2" fmla="*/ 5 w 13"/>
                <a:gd name="T3" fmla="*/ 12 h 13"/>
                <a:gd name="T4" fmla="*/ 0 w 13"/>
                <a:gd name="T5" fmla="*/ 11 h 13"/>
                <a:gd name="T6" fmla="*/ 1 w 13"/>
                <a:gd name="T7" fmla="*/ 8 h 13"/>
                <a:gd name="T8" fmla="*/ 13 w 13"/>
                <a:gd name="T9" fmla="*/ 3 h 13"/>
              </a:gdLst>
              <a:ahLst/>
              <a:cxnLst>
                <a:cxn ang="0">
                  <a:pos x="T0" y="T1"/>
                </a:cxn>
                <a:cxn ang="0">
                  <a:pos x="T2" y="T3"/>
                </a:cxn>
                <a:cxn ang="0">
                  <a:pos x="T4" y="T5"/>
                </a:cxn>
                <a:cxn ang="0">
                  <a:pos x="T6" y="T7"/>
                </a:cxn>
                <a:cxn ang="0">
                  <a:pos x="T8" y="T9"/>
                </a:cxn>
              </a:cxnLst>
              <a:rect l="0" t="0" r="r" b="b"/>
              <a:pathLst>
                <a:path w="13" h="13">
                  <a:moveTo>
                    <a:pt x="13" y="3"/>
                  </a:moveTo>
                  <a:cubicBezTo>
                    <a:pt x="10" y="7"/>
                    <a:pt x="7" y="10"/>
                    <a:pt x="5" y="12"/>
                  </a:cubicBezTo>
                  <a:cubicBezTo>
                    <a:pt x="4" y="13"/>
                    <a:pt x="2" y="12"/>
                    <a:pt x="0" y="11"/>
                  </a:cubicBezTo>
                  <a:cubicBezTo>
                    <a:pt x="0" y="11"/>
                    <a:pt x="0" y="9"/>
                    <a:pt x="1" y="8"/>
                  </a:cubicBezTo>
                  <a:cubicBezTo>
                    <a:pt x="4" y="5"/>
                    <a:pt x="6" y="0"/>
                    <a:pt x="13" y="3"/>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6" name="isliḑè">
              <a:extLst>
                <a:ext uri="{FF2B5EF4-FFF2-40B4-BE49-F238E27FC236}">
                  <a16:creationId xmlns="" xmlns:a16="http://schemas.microsoft.com/office/drawing/2014/main" id="{1FE4AFBE-67A4-4E42-BFA2-834B5292D5C9}"/>
                </a:ext>
              </a:extLst>
            </p:cNvPr>
            <p:cNvSpPr/>
            <p:nvPr/>
          </p:nvSpPr>
          <p:spPr bwMode="auto">
            <a:xfrm>
              <a:off x="1571432" y="5821227"/>
              <a:ext cx="31545" cy="25563"/>
            </a:xfrm>
            <a:custGeom>
              <a:avLst/>
              <a:gdLst>
                <a:gd name="T0" fmla="*/ 15 w 29"/>
                <a:gd name="T1" fmla="*/ 24 h 24"/>
                <a:gd name="T2" fmla="*/ 0 w 29"/>
                <a:gd name="T3" fmla="*/ 12 h 24"/>
                <a:gd name="T4" fmla="*/ 14 w 29"/>
                <a:gd name="T5" fmla="*/ 0 h 24"/>
                <a:gd name="T6" fmla="*/ 29 w 29"/>
                <a:gd name="T7" fmla="*/ 12 h 24"/>
                <a:gd name="T8" fmla="*/ 15 w 29"/>
                <a:gd name="T9" fmla="*/ 24 h 24"/>
              </a:gdLst>
              <a:ahLst/>
              <a:cxnLst>
                <a:cxn ang="0">
                  <a:pos x="T0" y="T1"/>
                </a:cxn>
                <a:cxn ang="0">
                  <a:pos x="T2" y="T3"/>
                </a:cxn>
                <a:cxn ang="0">
                  <a:pos x="T4" y="T5"/>
                </a:cxn>
                <a:cxn ang="0">
                  <a:pos x="T6" y="T7"/>
                </a:cxn>
                <a:cxn ang="0">
                  <a:pos x="T8" y="T9"/>
                </a:cxn>
              </a:cxnLst>
              <a:rect l="0" t="0" r="r" b="b"/>
              <a:pathLst>
                <a:path w="29" h="24">
                  <a:moveTo>
                    <a:pt x="15" y="24"/>
                  </a:moveTo>
                  <a:cubicBezTo>
                    <a:pt x="5" y="24"/>
                    <a:pt x="0" y="20"/>
                    <a:pt x="0" y="12"/>
                  </a:cubicBezTo>
                  <a:cubicBezTo>
                    <a:pt x="0" y="5"/>
                    <a:pt x="5" y="0"/>
                    <a:pt x="14" y="0"/>
                  </a:cubicBezTo>
                  <a:cubicBezTo>
                    <a:pt x="24" y="0"/>
                    <a:pt x="29" y="5"/>
                    <a:pt x="29" y="12"/>
                  </a:cubicBezTo>
                  <a:cubicBezTo>
                    <a:pt x="29" y="20"/>
                    <a:pt x="24" y="24"/>
                    <a:pt x="15" y="24"/>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7" name="ïṥlîḍe">
              <a:extLst>
                <a:ext uri="{FF2B5EF4-FFF2-40B4-BE49-F238E27FC236}">
                  <a16:creationId xmlns="" xmlns:a16="http://schemas.microsoft.com/office/drawing/2014/main" id="{64F67CCF-00DF-4FD8-9D1C-BBDC291942EC}"/>
                </a:ext>
              </a:extLst>
            </p:cNvPr>
            <p:cNvSpPr/>
            <p:nvPr/>
          </p:nvSpPr>
          <p:spPr bwMode="auto">
            <a:xfrm>
              <a:off x="1554027" y="5729311"/>
              <a:ext cx="32633" cy="28282"/>
            </a:xfrm>
            <a:custGeom>
              <a:avLst/>
              <a:gdLst>
                <a:gd name="T0" fmla="*/ 17 w 30"/>
                <a:gd name="T1" fmla="*/ 0 h 26"/>
                <a:gd name="T2" fmla="*/ 30 w 30"/>
                <a:gd name="T3" fmla="*/ 13 h 26"/>
                <a:gd name="T4" fmla="*/ 13 w 30"/>
                <a:gd name="T5" fmla="*/ 26 h 26"/>
                <a:gd name="T6" fmla="*/ 0 w 30"/>
                <a:gd name="T7" fmla="*/ 14 h 26"/>
                <a:gd name="T8" fmla="*/ 17 w 30"/>
                <a:gd name="T9" fmla="*/ 0 h 26"/>
              </a:gdLst>
              <a:ahLst/>
              <a:cxnLst>
                <a:cxn ang="0">
                  <a:pos x="T0" y="T1"/>
                </a:cxn>
                <a:cxn ang="0">
                  <a:pos x="T2" y="T3"/>
                </a:cxn>
                <a:cxn ang="0">
                  <a:pos x="T4" y="T5"/>
                </a:cxn>
                <a:cxn ang="0">
                  <a:pos x="T6" y="T7"/>
                </a:cxn>
                <a:cxn ang="0">
                  <a:pos x="T8" y="T9"/>
                </a:cxn>
              </a:cxnLst>
              <a:rect l="0" t="0" r="r" b="b"/>
              <a:pathLst>
                <a:path w="30" h="26">
                  <a:moveTo>
                    <a:pt x="17" y="0"/>
                  </a:moveTo>
                  <a:cubicBezTo>
                    <a:pt x="24" y="0"/>
                    <a:pt x="30" y="5"/>
                    <a:pt x="30" y="13"/>
                  </a:cubicBezTo>
                  <a:cubicBezTo>
                    <a:pt x="30" y="21"/>
                    <a:pt x="23" y="26"/>
                    <a:pt x="13" y="26"/>
                  </a:cubicBezTo>
                  <a:cubicBezTo>
                    <a:pt x="6" y="26"/>
                    <a:pt x="0" y="21"/>
                    <a:pt x="0" y="14"/>
                  </a:cubicBezTo>
                  <a:cubicBezTo>
                    <a:pt x="0" y="6"/>
                    <a:pt x="8" y="0"/>
                    <a:pt x="17" y="0"/>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8" name="íšḷiḋé">
              <a:extLst>
                <a:ext uri="{FF2B5EF4-FFF2-40B4-BE49-F238E27FC236}">
                  <a16:creationId xmlns="" xmlns:a16="http://schemas.microsoft.com/office/drawing/2014/main" id="{EF0778CF-E122-41D5-B81C-271249334D6B}"/>
                </a:ext>
              </a:extLst>
            </p:cNvPr>
            <p:cNvSpPr/>
            <p:nvPr/>
          </p:nvSpPr>
          <p:spPr bwMode="auto">
            <a:xfrm>
              <a:off x="1486586" y="5603130"/>
              <a:ext cx="34265" cy="32633"/>
            </a:xfrm>
            <a:custGeom>
              <a:avLst/>
              <a:gdLst>
                <a:gd name="T0" fmla="*/ 21 w 32"/>
                <a:gd name="T1" fmla="*/ 0 h 30"/>
                <a:gd name="T2" fmla="*/ 29 w 32"/>
                <a:gd name="T3" fmla="*/ 18 h 30"/>
                <a:gd name="T4" fmla="*/ 15 w 32"/>
                <a:gd name="T5" fmla="*/ 29 h 30"/>
                <a:gd name="T6" fmla="*/ 0 w 32"/>
                <a:gd name="T7" fmla="*/ 18 h 30"/>
                <a:gd name="T8" fmla="*/ 21 w 32"/>
                <a:gd name="T9" fmla="*/ 0 h 30"/>
              </a:gdLst>
              <a:ahLst/>
              <a:cxnLst>
                <a:cxn ang="0">
                  <a:pos x="T0" y="T1"/>
                </a:cxn>
                <a:cxn ang="0">
                  <a:pos x="T2" y="T3"/>
                </a:cxn>
                <a:cxn ang="0">
                  <a:pos x="T4" y="T5"/>
                </a:cxn>
                <a:cxn ang="0">
                  <a:pos x="T6" y="T7"/>
                </a:cxn>
                <a:cxn ang="0">
                  <a:pos x="T8" y="T9"/>
                </a:cxn>
              </a:cxnLst>
              <a:rect l="0" t="0" r="r" b="b"/>
              <a:pathLst>
                <a:path w="32" h="30">
                  <a:moveTo>
                    <a:pt x="21" y="0"/>
                  </a:moveTo>
                  <a:cubicBezTo>
                    <a:pt x="26" y="6"/>
                    <a:pt x="32" y="10"/>
                    <a:pt x="29" y="18"/>
                  </a:cubicBezTo>
                  <a:cubicBezTo>
                    <a:pt x="27" y="24"/>
                    <a:pt x="22" y="28"/>
                    <a:pt x="15" y="29"/>
                  </a:cubicBezTo>
                  <a:cubicBezTo>
                    <a:pt x="7" y="30"/>
                    <a:pt x="3" y="24"/>
                    <a:pt x="0" y="18"/>
                  </a:cubicBezTo>
                  <a:cubicBezTo>
                    <a:pt x="7" y="12"/>
                    <a:pt x="14" y="6"/>
                    <a:pt x="21" y="0"/>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9" name="išḻîḍê">
              <a:extLst>
                <a:ext uri="{FF2B5EF4-FFF2-40B4-BE49-F238E27FC236}">
                  <a16:creationId xmlns="" xmlns:a16="http://schemas.microsoft.com/office/drawing/2014/main" id="{9F946886-629B-406D-AEA9-B4318C4DBC3E}"/>
                </a:ext>
              </a:extLst>
            </p:cNvPr>
            <p:cNvSpPr/>
            <p:nvPr/>
          </p:nvSpPr>
          <p:spPr bwMode="auto">
            <a:xfrm>
              <a:off x="934542" y="5574848"/>
              <a:ext cx="17404" cy="16317"/>
            </a:xfrm>
            <a:custGeom>
              <a:avLst/>
              <a:gdLst>
                <a:gd name="T0" fmla="*/ 10 w 16"/>
                <a:gd name="T1" fmla="*/ 15 h 15"/>
                <a:gd name="T2" fmla="*/ 0 w 16"/>
                <a:gd name="T3" fmla="*/ 4 h 15"/>
                <a:gd name="T4" fmla="*/ 10 w 16"/>
                <a:gd name="T5" fmla="*/ 0 h 15"/>
                <a:gd name="T6" fmla="*/ 15 w 16"/>
                <a:gd name="T7" fmla="*/ 4 h 15"/>
                <a:gd name="T8" fmla="*/ 10 w 16"/>
                <a:gd name="T9" fmla="*/ 15 h 15"/>
              </a:gdLst>
              <a:ahLst/>
              <a:cxnLst>
                <a:cxn ang="0">
                  <a:pos x="T0" y="T1"/>
                </a:cxn>
                <a:cxn ang="0">
                  <a:pos x="T2" y="T3"/>
                </a:cxn>
                <a:cxn ang="0">
                  <a:pos x="T4" y="T5"/>
                </a:cxn>
                <a:cxn ang="0">
                  <a:pos x="T6" y="T7"/>
                </a:cxn>
                <a:cxn ang="0">
                  <a:pos x="T8" y="T9"/>
                </a:cxn>
              </a:cxnLst>
              <a:rect l="0" t="0" r="r" b="b"/>
              <a:pathLst>
                <a:path w="16" h="15">
                  <a:moveTo>
                    <a:pt x="10" y="15"/>
                  </a:moveTo>
                  <a:cubicBezTo>
                    <a:pt x="7" y="11"/>
                    <a:pt x="4" y="9"/>
                    <a:pt x="0" y="4"/>
                  </a:cubicBezTo>
                  <a:cubicBezTo>
                    <a:pt x="4" y="3"/>
                    <a:pt x="7" y="0"/>
                    <a:pt x="10" y="0"/>
                  </a:cubicBezTo>
                  <a:cubicBezTo>
                    <a:pt x="11" y="0"/>
                    <a:pt x="14" y="2"/>
                    <a:pt x="15" y="4"/>
                  </a:cubicBezTo>
                  <a:cubicBezTo>
                    <a:pt x="16" y="9"/>
                    <a:pt x="13" y="12"/>
                    <a:pt x="10" y="15"/>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0" name="ïṧľiḓe">
              <a:extLst>
                <a:ext uri="{FF2B5EF4-FFF2-40B4-BE49-F238E27FC236}">
                  <a16:creationId xmlns="" xmlns:a16="http://schemas.microsoft.com/office/drawing/2014/main" id="{6B940EA2-E60E-423E-8EC5-3B0A01350415}"/>
                </a:ext>
              </a:extLst>
            </p:cNvPr>
            <p:cNvSpPr/>
            <p:nvPr/>
          </p:nvSpPr>
          <p:spPr bwMode="auto">
            <a:xfrm>
              <a:off x="1078128" y="5483475"/>
              <a:ext cx="29914" cy="34265"/>
            </a:xfrm>
            <a:custGeom>
              <a:avLst/>
              <a:gdLst>
                <a:gd name="T0" fmla="*/ 28 w 28"/>
                <a:gd name="T1" fmla="*/ 18 h 32"/>
                <a:gd name="T2" fmla="*/ 19 w 28"/>
                <a:gd name="T3" fmla="*/ 31 h 32"/>
                <a:gd name="T4" fmla="*/ 4 w 28"/>
                <a:gd name="T5" fmla="*/ 24 h 32"/>
                <a:gd name="T6" fmla="*/ 4 w 28"/>
                <a:gd name="T7" fmla="*/ 5 h 32"/>
                <a:gd name="T8" fmla="*/ 18 w 28"/>
                <a:gd name="T9" fmla="*/ 2 h 32"/>
                <a:gd name="T10" fmla="*/ 28 w 28"/>
                <a:gd name="T11" fmla="*/ 18 h 32"/>
              </a:gdLst>
              <a:ahLst/>
              <a:cxnLst>
                <a:cxn ang="0">
                  <a:pos x="T0" y="T1"/>
                </a:cxn>
                <a:cxn ang="0">
                  <a:pos x="T2" y="T3"/>
                </a:cxn>
                <a:cxn ang="0">
                  <a:pos x="T4" y="T5"/>
                </a:cxn>
                <a:cxn ang="0">
                  <a:pos x="T6" y="T7"/>
                </a:cxn>
                <a:cxn ang="0">
                  <a:pos x="T8" y="T9"/>
                </a:cxn>
                <a:cxn ang="0">
                  <a:pos x="T10" y="T11"/>
                </a:cxn>
              </a:cxnLst>
              <a:rect l="0" t="0" r="r" b="b"/>
              <a:pathLst>
                <a:path w="28" h="32">
                  <a:moveTo>
                    <a:pt x="28" y="18"/>
                  </a:moveTo>
                  <a:cubicBezTo>
                    <a:pt x="28" y="24"/>
                    <a:pt x="24" y="29"/>
                    <a:pt x="19" y="31"/>
                  </a:cubicBezTo>
                  <a:cubicBezTo>
                    <a:pt x="13" y="32"/>
                    <a:pt x="7" y="30"/>
                    <a:pt x="4" y="24"/>
                  </a:cubicBezTo>
                  <a:cubicBezTo>
                    <a:pt x="0" y="17"/>
                    <a:pt x="0" y="10"/>
                    <a:pt x="4" y="5"/>
                  </a:cubicBezTo>
                  <a:cubicBezTo>
                    <a:pt x="8" y="1"/>
                    <a:pt x="13" y="0"/>
                    <a:pt x="18" y="2"/>
                  </a:cubicBezTo>
                  <a:cubicBezTo>
                    <a:pt x="24" y="4"/>
                    <a:pt x="28" y="10"/>
                    <a:pt x="28" y="18"/>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1" name="îşḷîde">
              <a:extLst>
                <a:ext uri="{FF2B5EF4-FFF2-40B4-BE49-F238E27FC236}">
                  <a16:creationId xmlns="" xmlns:a16="http://schemas.microsoft.com/office/drawing/2014/main" id="{DBC2FBB8-0345-41DB-A84D-6BC813BDB29E}"/>
                </a:ext>
              </a:extLst>
            </p:cNvPr>
            <p:cNvSpPr/>
            <p:nvPr/>
          </p:nvSpPr>
          <p:spPr bwMode="auto">
            <a:xfrm>
              <a:off x="833379" y="5932180"/>
              <a:ext cx="14141" cy="10878"/>
            </a:xfrm>
            <a:custGeom>
              <a:avLst/>
              <a:gdLst>
                <a:gd name="T0" fmla="*/ 13 w 13"/>
                <a:gd name="T1" fmla="*/ 10 h 10"/>
                <a:gd name="T2" fmla="*/ 0 w 13"/>
                <a:gd name="T3" fmla="*/ 7 h 10"/>
                <a:gd name="T4" fmla="*/ 11 w 13"/>
                <a:gd name="T5" fmla="*/ 0 h 10"/>
                <a:gd name="T6" fmla="*/ 13 w 13"/>
                <a:gd name="T7" fmla="*/ 10 h 10"/>
              </a:gdLst>
              <a:ahLst/>
              <a:cxnLst>
                <a:cxn ang="0">
                  <a:pos x="T0" y="T1"/>
                </a:cxn>
                <a:cxn ang="0">
                  <a:pos x="T2" y="T3"/>
                </a:cxn>
                <a:cxn ang="0">
                  <a:pos x="T4" y="T5"/>
                </a:cxn>
                <a:cxn ang="0">
                  <a:pos x="T6" y="T7"/>
                </a:cxn>
              </a:cxnLst>
              <a:rect l="0" t="0" r="r" b="b"/>
              <a:pathLst>
                <a:path w="13" h="10">
                  <a:moveTo>
                    <a:pt x="13" y="10"/>
                  </a:moveTo>
                  <a:cubicBezTo>
                    <a:pt x="9" y="9"/>
                    <a:pt x="5" y="8"/>
                    <a:pt x="0" y="7"/>
                  </a:cubicBezTo>
                  <a:cubicBezTo>
                    <a:pt x="4" y="4"/>
                    <a:pt x="7" y="3"/>
                    <a:pt x="11" y="0"/>
                  </a:cubicBezTo>
                  <a:cubicBezTo>
                    <a:pt x="11" y="3"/>
                    <a:pt x="12" y="6"/>
                    <a:pt x="13" y="10"/>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2" name="ïślíde">
              <a:extLst>
                <a:ext uri="{FF2B5EF4-FFF2-40B4-BE49-F238E27FC236}">
                  <a16:creationId xmlns="" xmlns:a16="http://schemas.microsoft.com/office/drawing/2014/main" id="{E04B4EEB-1EE7-49F3-BD31-EBFAEA1C6D4E}"/>
                </a:ext>
              </a:extLst>
            </p:cNvPr>
            <p:cNvSpPr/>
            <p:nvPr/>
          </p:nvSpPr>
          <p:spPr bwMode="auto">
            <a:xfrm>
              <a:off x="1276102" y="5476948"/>
              <a:ext cx="10878" cy="14141"/>
            </a:xfrm>
            <a:custGeom>
              <a:avLst/>
              <a:gdLst>
                <a:gd name="T0" fmla="*/ 0 w 10"/>
                <a:gd name="T1" fmla="*/ 11 h 13"/>
                <a:gd name="T2" fmla="*/ 6 w 10"/>
                <a:gd name="T3" fmla="*/ 0 h 13"/>
                <a:gd name="T4" fmla="*/ 10 w 10"/>
                <a:gd name="T5" fmla="*/ 13 h 13"/>
                <a:gd name="T6" fmla="*/ 0 w 10"/>
                <a:gd name="T7" fmla="*/ 11 h 13"/>
              </a:gdLst>
              <a:ahLst/>
              <a:cxnLst>
                <a:cxn ang="0">
                  <a:pos x="T0" y="T1"/>
                </a:cxn>
                <a:cxn ang="0">
                  <a:pos x="T2" y="T3"/>
                </a:cxn>
                <a:cxn ang="0">
                  <a:pos x="T4" y="T5"/>
                </a:cxn>
                <a:cxn ang="0">
                  <a:pos x="T6" y="T7"/>
                </a:cxn>
              </a:cxnLst>
              <a:rect l="0" t="0" r="r" b="b"/>
              <a:pathLst>
                <a:path w="10" h="13">
                  <a:moveTo>
                    <a:pt x="0" y="11"/>
                  </a:moveTo>
                  <a:cubicBezTo>
                    <a:pt x="2" y="7"/>
                    <a:pt x="4" y="4"/>
                    <a:pt x="6" y="0"/>
                  </a:cubicBezTo>
                  <a:cubicBezTo>
                    <a:pt x="8" y="5"/>
                    <a:pt x="8" y="8"/>
                    <a:pt x="10" y="13"/>
                  </a:cubicBezTo>
                  <a:cubicBezTo>
                    <a:pt x="6" y="12"/>
                    <a:pt x="3" y="11"/>
                    <a:pt x="0" y="11"/>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3" name="iṧlîḍé">
              <a:extLst>
                <a:ext uri="{FF2B5EF4-FFF2-40B4-BE49-F238E27FC236}">
                  <a16:creationId xmlns="" xmlns:a16="http://schemas.microsoft.com/office/drawing/2014/main" id="{B93BFBBF-FAC4-4C50-8149-FFF7A9057245}"/>
                </a:ext>
              </a:extLst>
            </p:cNvPr>
            <p:cNvSpPr/>
            <p:nvPr/>
          </p:nvSpPr>
          <p:spPr bwMode="auto">
            <a:xfrm>
              <a:off x="1436548" y="5551460"/>
              <a:ext cx="11965" cy="14141"/>
            </a:xfrm>
            <a:custGeom>
              <a:avLst/>
              <a:gdLst>
                <a:gd name="T0" fmla="*/ 8 w 11"/>
                <a:gd name="T1" fmla="*/ 13 h 13"/>
                <a:gd name="T2" fmla="*/ 0 w 11"/>
                <a:gd name="T3" fmla="*/ 7 h 13"/>
                <a:gd name="T4" fmla="*/ 11 w 11"/>
                <a:gd name="T5" fmla="*/ 0 h 13"/>
                <a:gd name="T6" fmla="*/ 8 w 11"/>
                <a:gd name="T7" fmla="*/ 13 h 13"/>
              </a:gdLst>
              <a:ahLst/>
              <a:cxnLst>
                <a:cxn ang="0">
                  <a:pos x="T0" y="T1"/>
                </a:cxn>
                <a:cxn ang="0">
                  <a:pos x="T2" y="T3"/>
                </a:cxn>
                <a:cxn ang="0">
                  <a:pos x="T4" y="T5"/>
                </a:cxn>
                <a:cxn ang="0">
                  <a:pos x="T6" y="T7"/>
                </a:cxn>
              </a:cxnLst>
              <a:rect l="0" t="0" r="r" b="b"/>
              <a:pathLst>
                <a:path w="11" h="13">
                  <a:moveTo>
                    <a:pt x="8" y="13"/>
                  </a:moveTo>
                  <a:cubicBezTo>
                    <a:pt x="5" y="10"/>
                    <a:pt x="3" y="9"/>
                    <a:pt x="0" y="7"/>
                  </a:cubicBezTo>
                  <a:cubicBezTo>
                    <a:pt x="4" y="4"/>
                    <a:pt x="7" y="3"/>
                    <a:pt x="11" y="0"/>
                  </a:cubicBezTo>
                  <a:cubicBezTo>
                    <a:pt x="10" y="5"/>
                    <a:pt x="9" y="8"/>
                    <a:pt x="8" y="13"/>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4" name="ïṩľiḍé">
              <a:extLst>
                <a:ext uri="{FF2B5EF4-FFF2-40B4-BE49-F238E27FC236}">
                  <a16:creationId xmlns="" xmlns:a16="http://schemas.microsoft.com/office/drawing/2014/main" id="{DA41FF0E-B091-47B5-B541-3525243959CE}"/>
                </a:ext>
              </a:extLst>
            </p:cNvPr>
            <p:cNvSpPr/>
            <p:nvPr/>
          </p:nvSpPr>
          <p:spPr bwMode="auto">
            <a:xfrm>
              <a:off x="1031354" y="5678730"/>
              <a:ext cx="183290" cy="182202"/>
            </a:xfrm>
            <a:custGeom>
              <a:avLst/>
              <a:gdLst>
                <a:gd name="T0" fmla="*/ 72 w 170"/>
                <a:gd name="T1" fmla="*/ 117 h 169"/>
                <a:gd name="T2" fmla="*/ 68 w 170"/>
                <a:gd name="T3" fmla="*/ 164 h 169"/>
                <a:gd name="T4" fmla="*/ 57 w 170"/>
                <a:gd name="T5" fmla="*/ 112 h 169"/>
                <a:gd name="T6" fmla="*/ 46 w 170"/>
                <a:gd name="T7" fmla="*/ 161 h 169"/>
                <a:gd name="T8" fmla="*/ 34 w 170"/>
                <a:gd name="T9" fmla="*/ 118 h 169"/>
                <a:gd name="T10" fmla="*/ 14 w 170"/>
                <a:gd name="T11" fmla="*/ 160 h 169"/>
                <a:gd name="T12" fmla="*/ 7 w 170"/>
                <a:gd name="T13" fmla="*/ 133 h 169"/>
                <a:gd name="T14" fmla="*/ 33 w 170"/>
                <a:gd name="T15" fmla="*/ 95 h 169"/>
                <a:gd name="T16" fmla="*/ 1 w 170"/>
                <a:gd name="T17" fmla="*/ 91 h 169"/>
                <a:gd name="T18" fmla="*/ 35 w 170"/>
                <a:gd name="T19" fmla="*/ 80 h 169"/>
                <a:gd name="T20" fmla="*/ 1 w 170"/>
                <a:gd name="T21" fmla="*/ 71 h 169"/>
                <a:gd name="T22" fmla="*/ 35 w 170"/>
                <a:gd name="T23" fmla="*/ 60 h 169"/>
                <a:gd name="T24" fmla="*/ 1 w 170"/>
                <a:gd name="T25" fmla="*/ 50 h 169"/>
                <a:gd name="T26" fmla="*/ 34 w 170"/>
                <a:gd name="T27" fmla="*/ 40 h 169"/>
                <a:gd name="T28" fmla="*/ 3 w 170"/>
                <a:gd name="T29" fmla="*/ 20 h 169"/>
                <a:gd name="T30" fmla="*/ 30 w 170"/>
                <a:gd name="T31" fmla="*/ 29 h 169"/>
                <a:gd name="T32" fmla="*/ 5 w 170"/>
                <a:gd name="T33" fmla="*/ 12 h 169"/>
                <a:gd name="T34" fmla="*/ 31 w 170"/>
                <a:gd name="T35" fmla="*/ 3 h 169"/>
                <a:gd name="T36" fmla="*/ 48 w 170"/>
                <a:gd name="T37" fmla="*/ 28 h 169"/>
                <a:gd name="T38" fmla="*/ 75 w 170"/>
                <a:gd name="T39" fmla="*/ 2 h 169"/>
                <a:gd name="T40" fmla="*/ 58 w 170"/>
                <a:gd name="T41" fmla="*/ 36 h 169"/>
                <a:gd name="T42" fmla="*/ 50 w 170"/>
                <a:gd name="T43" fmla="*/ 43 h 169"/>
                <a:gd name="T44" fmla="*/ 124 w 170"/>
                <a:gd name="T45" fmla="*/ 38 h 169"/>
                <a:gd name="T46" fmla="*/ 94 w 170"/>
                <a:gd name="T47" fmla="*/ 28 h 169"/>
                <a:gd name="T48" fmla="*/ 109 w 170"/>
                <a:gd name="T49" fmla="*/ 23 h 169"/>
                <a:gd name="T50" fmla="*/ 124 w 170"/>
                <a:gd name="T51" fmla="*/ 16 h 169"/>
                <a:gd name="T52" fmla="*/ 92 w 170"/>
                <a:gd name="T53" fmla="*/ 7 h 169"/>
                <a:gd name="T54" fmla="*/ 135 w 170"/>
                <a:gd name="T55" fmla="*/ 21 h 169"/>
                <a:gd name="T56" fmla="*/ 155 w 170"/>
                <a:gd name="T57" fmla="*/ 8 h 169"/>
                <a:gd name="T58" fmla="*/ 159 w 170"/>
                <a:gd name="T59" fmla="*/ 30 h 169"/>
                <a:gd name="T60" fmla="*/ 149 w 170"/>
                <a:gd name="T61" fmla="*/ 44 h 169"/>
                <a:gd name="T62" fmla="*/ 170 w 170"/>
                <a:gd name="T63" fmla="*/ 70 h 169"/>
                <a:gd name="T64" fmla="*/ 151 w 170"/>
                <a:gd name="T65" fmla="*/ 88 h 169"/>
                <a:gd name="T66" fmla="*/ 153 w 170"/>
                <a:gd name="T67" fmla="*/ 102 h 169"/>
                <a:gd name="T68" fmla="*/ 166 w 170"/>
                <a:gd name="T69" fmla="*/ 166 h 169"/>
                <a:gd name="T70" fmla="*/ 150 w 170"/>
                <a:gd name="T71" fmla="*/ 115 h 169"/>
                <a:gd name="T72" fmla="*/ 137 w 170"/>
                <a:gd name="T73" fmla="*/ 138 h 169"/>
                <a:gd name="T74" fmla="*/ 125 w 170"/>
                <a:gd name="T75" fmla="*/ 160 h 169"/>
                <a:gd name="T76" fmla="*/ 109 w 170"/>
                <a:gd name="T77" fmla="*/ 119 h 169"/>
                <a:gd name="T78" fmla="*/ 96 w 170"/>
                <a:gd name="T79" fmla="*/ 166 h 169"/>
                <a:gd name="T80" fmla="*/ 109 w 170"/>
                <a:gd name="T81" fmla="*/ 101 h 169"/>
                <a:gd name="T82" fmla="*/ 120 w 170"/>
                <a:gd name="T83" fmla="*/ 93 h 169"/>
                <a:gd name="T84" fmla="*/ 46 w 170"/>
                <a:gd name="T85" fmla="*/ 100 h 169"/>
                <a:gd name="T86" fmla="*/ 121 w 170"/>
                <a:gd name="T87" fmla="*/ 63 h 169"/>
                <a:gd name="T88" fmla="*/ 50 w 170"/>
                <a:gd name="T89" fmla="*/ 54 h 169"/>
                <a:gd name="T90" fmla="*/ 85 w 170"/>
                <a:gd name="T91" fmla="*/ 64 h 169"/>
                <a:gd name="T92" fmla="*/ 126 w 170"/>
                <a:gd name="T93" fmla="*/ 79 h 169"/>
                <a:gd name="T94" fmla="*/ 45 w 170"/>
                <a:gd name="T95" fmla="*/ 80 h 169"/>
                <a:gd name="T96" fmla="*/ 136 w 170"/>
                <a:gd name="T97" fmla="*/ 62 h 169"/>
                <a:gd name="T98" fmla="*/ 140 w 170"/>
                <a:gd name="T99" fmla="*/ 54 h 169"/>
                <a:gd name="T100" fmla="*/ 136 w 170"/>
                <a:gd name="T101" fmla="*/ 8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69">
                  <a:moveTo>
                    <a:pt x="46" y="100"/>
                  </a:moveTo>
                  <a:cubicBezTo>
                    <a:pt x="52" y="101"/>
                    <a:pt x="57" y="101"/>
                    <a:pt x="62" y="103"/>
                  </a:cubicBezTo>
                  <a:cubicBezTo>
                    <a:pt x="68" y="105"/>
                    <a:pt x="71" y="110"/>
                    <a:pt x="72" y="117"/>
                  </a:cubicBezTo>
                  <a:cubicBezTo>
                    <a:pt x="73" y="132"/>
                    <a:pt x="74" y="146"/>
                    <a:pt x="79" y="161"/>
                  </a:cubicBezTo>
                  <a:cubicBezTo>
                    <a:pt x="79" y="162"/>
                    <a:pt x="78" y="166"/>
                    <a:pt x="76" y="167"/>
                  </a:cubicBezTo>
                  <a:cubicBezTo>
                    <a:pt x="73" y="168"/>
                    <a:pt x="69" y="168"/>
                    <a:pt x="68" y="164"/>
                  </a:cubicBezTo>
                  <a:cubicBezTo>
                    <a:pt x="66" y="160"/>
                    <a:pt x="65" y="155"/>
                    <a:pt x="64" y="150"/>
                  </a:cubicBezTo>
                  <a:cubicBezTo>
                    <a:pt x="63" y="139"/>
                    <a:pt x="63" y="128"/>
                    <a:pt x="62" y="117"/>
                  </a:cubicBezTo>
                  <a:cubicBezTo>
                    <a:pt x="61" y="115"/>
                    <a:pt x="59" y="112"/>
                    <a:pt x="57" y="112"/>
                  </a:cubicBezTo>
                  <a:cubicBezTo>
                    <a:pt x="54" y="111"/>
                    <a:pt x="51" y="111"/>
                    <a:pt x="48" y="111"/>
                  </a:cubicBezTo>
                  <a:cubicBezTo>
                    <a:pt x="47" y="112"/>
                    <a:pt x="46" y="115"/>
                    <a:pt x="46" y="116"/>
                  </a:cubicBezTo>
                  <a:cubicBezTo>
                    <a:pt x="46" y="131"/>
                    <a:pt x="46" y="146"/>
                    <a:pt x="46" y="161"/>
                  </a:cubicBezTo>
                  <a:cubicBezTo>
                    <a:pt x="46" y="167"/>
                    <a:pt x="41" y="169"/>
                    <a:pt x="37" y="166"/>
                  </a:cubicBezTo>
                  <a:cubicBezTo>
                    <a:pt x="35" y="165"/>
                    <a:pt x="35" y="161"/>
                    <a:pt x="35" y="159"/>
                  </a:cubicBezTo>
                  <a:cubicBezTo>
                    <a:pt x="34" y="145"/>
                    <a:pt x="35" y="132"/>
                    <a:pt x="34" y="118"/>
                  </a:cubicBezTo>
                  <a:cubicBezTo>
                    <a:pt x="34" y="115"/>
                    <a:pt x="36" y="111"/>
                    <a:pt x="30" y="111"/>
                  </a:cubicBezTo>
                  <a:cubicBezTo>
                    <a:pt x="22" y="112"/>
                    <a:pt x="18" y="114"/>
                    <a:pt x="19" y="120"/>
                  </a:cubicBezTo>
                  <a:cubicBezTo>
                    <a:pt x="20" y="134"/>
                    <a:pt x="18" y="147"/>
                    <a:pt x="14" y="160"/>
                  </a:cubicBezTo>
                  <a:cubicBezTo>
                    <a:pt x="11" y="168"/>
                    <a:pt x="11" y="168"/>
                    <a:pt x="1" y="167"/>
                  </a:cubicBezTo>
                  <a:cubicBezTo>
                    <a:pt x="2" y="164"/>
                    <a:pt x="2" y="160"/>
                    <a:pt x="3" y="157"/>
                  </a:cubicBezTo>
                  <a:cubicBezTo>
                    <a:pt x="4" y="149"/>
                    <a:pt x="6" y="141"/>
                    <a:pt x="7" y="133"/>
                  </a:cubicBezTo>
                  <a:cubicBezTo>
                    <a:pt x="8" y="128"/>
                    <a:pt x="7" y="124"/>
                    <a:pt x="8" y="119"/>
                  </a:cubicBezTo>
                  <a:cubicBezTo>
                    <a:pt x="10" y="105"/>
                    <a:pt x="15" y="101"/>
                    <a:pt x="29" y="101"/>
                  </a:cubicBezTo>
                  <a:cubicBezTo>
                    <a:pt x="35" y="101"/>
                    <a:pt x="35" y="101"/>
                    <a:pt x="33" y="95"/>
                  </a:cubicBezTo>
                  <a:cubicBezTo>
                    <a:pt x="29" y="95"/>
                    <a:pt x="25" y="96"/>
                    <a:pt x="20" y="96"/>
                  </a:cubicBezTo>
                  <a:cubicBezTo>
                    <a:pt x="16" y="96"/>
                    <a:pt x="11" y="96"/>
                    <a:pt x="7" y="96"/>
                  </a:cubicBezTo>
                  <a:cubicBezTo>
                    <a:pt x="3" y="96"/>
                    <a:pt x="1" y="94"/>
                    <a:pt x="1" y="91"/>
                  </a:cubicBezTo>
                  <a:cubicBezTo>
                    <a:pt x="1" y="87"/>
                    <a:pt x="3" y="85"/>
                    <a:pt x="7" y="85"/>
                  </a:cubicBezTo>
                  <a:cubicBezTo>
                    <a:pt x="14" y="85"/>
                    <a:pt x="21" y="84"/>
                    <a:pt x="29" y="84"/>
                  </a:cubicBezTo>
                  <a:cubicBezTo>
                    <a:pt x="31" y="84"/>
                    <a:pt x="35" y="84"/>
                    <a:pt x="35" y="80"/>
                  </a:cubicBezTo>
                  <a:cubicBezTo>
                    <a:pt x="35" y="74"/>
                    <a:pt x="31" y="75"/>
                    <a:pt x="28" y="75"/>
                  </a:cubicBezTo>
                  <a:cubicBezTo>
                    <a:pt x="21" y="75"/>
                    <a:pt x="14" y="75"/>
                    <a:pt x="6" y="76"/>
                  </a:cubicBezTo>
                  <a:cubicBezTo>
                    <a:pt x="3" y="76"/>
                    <a:pt x="1" y="74"/>
                    <a:pt x="1" y="71"/>
                  </a:cubicBezTo>
                  <a:cubicBezTo>
                    <a:pt x="0" y="67"/>
                    <a:pt x="2" y="66"/>
                    <a:pt x="5" y="66"/>
                  </a:cubicBezTo>
                  <a:cubicBezTo>
                    <a:pt x="13" y="65"/>
                    <a:pt x="20" y="65"/>
                    <a:pt x="28" y="64"/>
                  </a:cubicBezTo>
                  <a:cubicBezTo>
                    <a:pt x="31" y="64"/>
                    <a:pt x="34" y="66"/>
                    <a:pt x="35" y="60"/>
                  </a:cubicBezTo>
                  <a:cubicBezTo>
                    <a:pt x="35" y="55"/>
                    <a:pt x="31" y="56"/>
                    <a:pt x="28" y="55"/>
                  </a:cubicBezTo>
                  <a:cubicBezTo>
                    <a:pt x="21" y="55"/>
                    <a:pt x="13" y="55"/>
                    <a:pt x="6" y="55"/>
                  </a:cubicBezTo>
                  <a:cubicBezTo>
                    <a:pt x="3" y="55"/>
                    <a:pt x="1" y="53"/>
                    <a:pt x="1" y="50"/>
                  </a:cubicBezTo>
                  <a:cubicBezTo>
                    <a:pt x="1" y="47"/>
                    <a:pt x="3" y="45"/>
                    <a:pt x="6" y="45"/>
                  </a:cubicBezTo>
                  <a:cubicBezTo>
                    <a:pt x="14" y="45"/>
                    <a:pt x="22" y="44"/>
                    <a:pt x="30" y="45"/>
                  </a:cubicBezTo>
                  <a:cubicBezTo>
                    <a:pt x="34" y="45"/>
                    <a:pt x="35" y="43"/>
                    <a:pt x="34" y="40"/>
                  </a:cubicBezTo>
                  <a:cubicBezTo>
                    <a:pt x="27" y="38"/>
                    <a:pt x="20" y="37"/>
                    <a:pt x="14" y="35"/>
                  </a:cubicBezTo>
                  <a:cubicBezTo>
                    <a:pt x="10" y="33"/>
                    <a:pt x="6" y="30"/>
                    <a:pt x="3" y="27"/>
                  </a:cubicBezTo>
                  <a:cubicBezTo>
                    <a:pt x="0" y="25"/>
                    <a:pt x="1" y="22"/>
                    <a:pt x="3" y="20"/>
                  </a:cubicBezTo>
                  <a:cubicBezTo>
                    <a:pt x="5" y="17"/>
                    <a:pt x="8" y="16"/>
                    <a:pt x="10" y="19"/>
                  </a:cubicBezTo>
                  <a:cubicBezTo>
                    <a:pt x="12" y="20"/>
                    <a:pt x="15" y="22"/>
                    <a:pt x="16" y="24"/>
                  </a:cubicBezTo>
                  <a:cubicBezTo>
                    <a:pt x="20" y="28"/>
                    <a:pt x="25" y="29"/>
                    <a:pt x="30" y="29"/>
                  </a:cubicBezTo>
                  <a:cubicBezTo>
                    <a:pt x="34" y="29"/>
                    <a:pt x="34" y="27"/>
                    <a:pt x="35" y="24"/>
                  </a:cubicBezTo>
                  <a:cubicBezTo>
                    <a:pt x="35" y="15"/>
                    <a:pt x="32" y="13"/>
                    <a:pt x="23" y="13"/>
                  </a:cubicBezTo>
                  <a:cubicBezTo>
                    <a:pt x="17" y="13"/>
                    <a:pt x="11" y="13"/>
                    <a:pt x="5" y="12"/>
                  </a:cubicBezTo>
                  <a:cubicBezTo>
                    <a:pt x="4" y="12"/>
                    <a:pt x="1" y="10"/>
                    <a:pt x="1" y="8"/>
                  </a:cubicBezTo>
                  <a:cubicBezTo>
                    <a:pt x="1" y="6"/>
                    <a:pt x="3" y="3"/>
                    <a:pt x="4" y="2"/>
                  </a:cubicBezTo>
                  <a:cubicBezTo>
                    <a:pt x="13" y="0"/>
                    <a:pt x="22" y="0"/>
                    <a:pt x="31" y="3"/>
                  </a:cubicBezTo>
                  <a:cubicBezTo>
                    <a:pt x="39" y="5"/>
                    <a:pt x="43" y="11"/>
                    <a:pt x="44" y="19"/>
                  </a:cubicBezTo>
                  <a:cubicBezTo>
                    <a:pt x="44" y="19"/>
                    <a:pt x="44" y="20"/>
                    <a:pt x="44" y="21"/>
                  </a:cubicBezTo>
                  <a:cubicBezTo>
                    <a:pt x="45" y="23"/>
                    <a:pt x="43" y="27"/>
                    <a:pt x="48" y="28"/>
                  </a:cubicBezTo>
                  <a:cubicBezTo>
                    <a:pt x="57" y="28"/>
                    <a:pt x="58" y="28"/>
                    <a:pt x="60" y="21"/>
                  </a:cubicBezTo>
                  <a:cubicBezTo>
                    <a:pt x="62" y="16"/>
                    <a:pt x="64" y="11"/>
                    <a:pt x="67" y="6"/>
                  </a:cubicBezTo>
                  <a:cubicBezTo>
                    <a:pt x="68" y="2"/>
                    <a:pt x="71" y="1"/>
                    <a:pt x="75" y="2"/>
                  </a:cubicBezTo>
                  <a:cubicBezTo>
                    <a:pt x="79" y="4"/>
                    <a:pt x="78" y="7"/>
                    <a:pt x="77" y="10"/>
                  </a:cubicBezTo>
                  <a:cubicBezTo>
                    <a:pt x="75" y="17"/>
                    <a:pt x="73" y="24"/>
                    <a:pt x="69" y="29"/>
                  </a:cubicBezTo>
                  <a:cubicBezTo>
                    <a:pt x="67" y="33"/>
                    <a:pt x="62" y="35"/>
                    <a:pt x="58" y="36"/>
                  </a:cubicBezTo>
                  <a:cubicBezTo>
                    <a:pt x="55" y="38"/>
                    <a:pt x="52" y="37"/>
                    <a:pt x="49" y="38"/>
                  </a:cubicBezTo>
                  <a:cubicBezTo>
                    <a:pt x="48" y="38"/>
                    <a:pt x="47" y="40"/>
                    <a:pt x="46" y="41"/>
                  </a:cubicBezTo>
                  <a:cubicBezTo>
                    <a:pt x="47" y="42"/>
                    <a:pt x="48" y="43"/>
                    <a:pt x="50" y="43"/>
                  </a:cubicBezTo>
                  <a:cubicBezTo>
                    <a:pt x="61" y="44"/>
                    <a:pt x="73" y="44"/>
                    <a:pt x="84" y="44"/>
                  </a:cubicBezTo>
                  <a:cubicBezTo>
                    <a:pt x="96" y="44"/>
                    <a:pt x="108" y="43"/>
                    <a:pt x="120" y="43"/>
                  </a:cubicBezTo>
                  <a:cubicBezTo>
                    <a:pt x="123" y="43"/>
                    <a:pt x="125" y="43"/>
                    <a:pt x="124" y="38"/>
                  </a:cubicBezTo>
                  <a:cubicBezTo>
                    <a:pt x="121" y="38"/>
                    <a:pt x="118" y="37"/>
                    <a:pt x="115" y="38"/>
                  </a:cubicBezTo>
                  <a:cubicBezTo>
                    <a:pt x="110" y="39"/>
                    <a:pt x="106" y="37"/>
                    <a:pt x="102" y="33"/>
                  </a:cubicBezTo>
                  <a:cubicBezTo>
                    <a:pt x="100" y="31"/>
                    <a:pt x="97" y="29"/>
                    <a:pt x="94" y="28"/>
                  </a:cubicBezTo>
                  <a:cubicBezTo>
                    <a:pt x="91" y="26"/>
                    <a:pt x="90" y="23"/>
                    <a:pt x="92" y="20"/>
                  </a:cubicBezTo>
                  <a:cubicBezTo>
                    <a:pt x="94" y="19"/>
                    <a:pt x="98" y="18"/>
                    <a:pt x="101" y="19"/>
                  </a:cubicBezTo>
                  <a:cubicBezTo>
                    <a:pt x="104" y="19"/>
                    <a:pt x="106" y="22"/>
                    <a:pt x="109" y="23"/>
                  </a:cubicBezTo>
                  <a:cubicBezTo>
                    <a:pt x="111" y="25"/>
                    <a:pt x="113" y="26"/>
                    <a:pt x="115" y="26"/>
                  </a:cubicBezTo>
                  <a:cubicBezTo>
                    <a:pt x="118" y="27"/>
                    <a:pt x="123" y="27"/>
                    <a:pt x="124" y="26"/>
                  </a:cubicBezTo>
                  <a:cubicBezTo>
                    <a:pt x="125" y="24"/>
                    <a:pt x="126" y="19"/>
                    <a:pt x="124" y="16"/>
                  </a:cubicBezTo>
                  <a:cubicBezTo>
                    <a:pt x="124" y="14"/>
                    <a:pt x="120" y="12"/>
                    <a:pt x="117" y="12"/>
                  </a:cubicBezTo>
                  <a:cubicBezTo>
                    <a:pt x="111" y="11"/>
                    <a:pt x="104" y="12"/>
                    <a:pt x="98" y="12"/>
                  </a:cubicBezTo>
                  <a:cubicBezTo>
                    <a:pt x="94" y="12"/>
                    <a:pt x="91" y="11"/>
                    <a:pt x="92" y="7"/>
                  </a:cubicBezTo>
                  <a:cubicBezTo>
                    <a:pt x="92" y="4"/>
                    <a:pt x="95" y="1"/>
                    <a:pt x="97" y="1"/>
                  </a:cubicBezTo>
                  <a:cubicBezTo>
                    <a:pt x="105" y="1"/>
                    <a:pt x="114" y="1"/>
                    <a:pt x="122" y="2"/>
                  </a:cubicBezTo>
                  <a:cubicBezTo>
                    <a:pt x="130" y="4"/>
                    <a:pt x="135" y="12"/>
                    <a:pt x="135" y="21"/>
                  </a:cubicBezTo>
                  <a:cubicBezTo>
                    <a:pt x="136" y="23"/>
                    <a:pt x="133" y="27"/>
                    <a:pt x="138" y="27"/>
                  </a:cubicBezTo>
                  <a:cubicBezTo>
                    <a:pt x="144" y="28"/>
                    <a:pt x="149" y="27"/>
                    <a:pt x="150" y="23"/>
                  </a:cubicBezTo>
                  <a:cubicBezTo>
                    <a:pt x="152" y="18"/>
                    <a:pt x="153" y="13"/>
                    <a:pt x="155" y="8"/>
                  </a:cubicBezTo>
                  <a:cubicBezTo>
                    <a:pt x="156" y="6"/>
                    <a:pt x="159" y="3"/>
                    <a:pt x="162" y="2"/>
                  </a:cubicBezTo>
                  <a:cubicBezTo>
                    <a:pt x="165" y="0"/>
                    <a:pt x="170" y="4"/>
                    <a:pt x="168" y="8"/>
                  </a:cubicBezTo>
                  <a:cubicBezTo>
                    <a:pt x="165" y="16"/>
                    <a:pt x="162" y="23"/>
                    <a:pt x="159" y="30"/>
                  </a:cubicBezTo>
                  <a:cubicBezTo>
                    <a:pt x="155" y="38"/>
                    <a:pt x="147" y="37"/>
                    <a:pt x="141" y="38"/>
                  </a:cubicBezTo>
                  <a:cubicBezTo>
                    <a:pt x="137" y="38"/>
                    <a:pt x="135" y="39"/>
                    <a:pt x="136" y="43"/>
                  </a:cubicBezTo>
                  <a:cubicBezTo>
                    <a:pt x="140" y="43"/>
                    <a:pt x="144" y="43"/>
                    <a:pt x="149" y="44"/>
                  </a:cubicBezTo>
                  <a:cubicBezTo>
                    <a:pt x="158" y="46"/>
                    <a:pt x="161" y="50"/>
                    <a:pt x="162" y="59"/>
                  </a:cubicBezTo>
                  <a:cubicBezTo>
                    <a:pt x="162" y="60"/>
                    <a:pt x="164" y="62"/>
                    <a:pt x="165" y="63"/>
                  </a:cubicBezTo>
                  <a:cubicBezTo>
                    <a:pt x="167" y="65"/>
                    <a:pt x="169" y="68"/>
                    <a:pt x="170" y="70"/>
                  </a:cubicBezTo>
                  <a:cubicBezTo>
                    <a:pt x="168" y="71"/>
                    <a:pt x="166" y="73"/>
                    <a:pt x="164" y="74"/>
                  </a:cubicBezTo>
                  <a:cubicBezTo>
                    <a:pt x="162" y="75"/>
                    <a:pt x="160" y="76"/>
                    <a:pt x="159" y="77"/>
                  </a:cubicBezTo>
                  <a:cubicBezTo>
                    <a:pt x="156" y="81"/>
                    <a:pt x="154" y="85"/>
                    <a:pt x="151" y="88"/>
                  </a:cubicBezTo>
                  <a:cubicBezTo>
                    <a:pt x="148" y="91"/>
                    <a:pt x="144" y="93"/>
                    <a:pt x="141" y="93"/>
                  </a:cubicBezTo>
                  <a:cubicBezTo>
                    <a:pt x="137" y="93"/>
                    <a:pt x="136" y="95"/>
                    <a:pt x="137" y="98"/>
                  </a:cubicBezTo>
                  <a:cubicBezTo>
                    <a:pt x="143" y="99"/>
                    <a:pt x="148" y="100"/>
                    <a:pt x="153" y="102"/>
                  </a:cubicBezTo>
                  <a:cubicBezTo>
                    <a:pt x="159" y="104"/>
                    <a:pt x="161" y="110"/>
                    <a:pt x="162" y="116"/>
                  </a:cubicBezTo>
                  <a:cubicBezTo>
                    <a:pt x="164" y="130"/>
                    <a:pt x="167" y="145"/>
                    <a:pt x="169" y="159"/>
                  </a:cubicBezTo>
                  <a:cubicBezTo>
                    <a:pt x="170" y="162"/>
                    <a:pt x="170" y="164"/>
                    <a:pt x="166" y="166"/>
                  </a:cubicBezTo>
                  <a:cubicBezTo>
                    <a:pt x="163" y="167"/>
                    <a:pt x="161" y="167"/>
                    <a:pt x="159" y="163"/>
                  </a:cubicBezTo>
                  <a:cubicBezTo>
                    <a:pt x="154" y="151"/>
                    <a:pt x="151" y="139"/>
                    <a:pt x="151" y="127"/>
                  </a:cubicBezTo>
                  <a:cubicBezTo>
                    <a:pt x="151" y="123"/>
                    <a:pt x="150" y="119"/>
                    <a:pt x="150" y="115"/>
                  </a:cubicBezTo>
                  <a:cubicBezTo>
                    <a:pt x="149" y="110"/>
                    <a:pt x="146" y="109"/>
                    <a:pt x="141" y="109"/>
                  </a:cubicBezTo>
                  <a:cubicBezTo>
                    <a:pt x="138" y="110"/>
                    <a:pt x="136" y="111"/>
                    <a:pt x="136" y="114"/>
                  </a:cubicBezTo>
                  <a:cubicBezTo>
                    <a:pt x="137" y="122"/>
                    <a:pt x="137" y="130"/>
                    <a:pt x="137" y="138"/>
                  </a:cubicBezTo>
                  <a:cubicBezTo>
                    <a:pt x="137" y="146"/>
                    <a:pt x="137" y="153"/>
                    <a:pt x="137" y="161"/>
                  </a:cubicBezTo>
                  <a:cubicBezTo>
                    <a:pt x="137" y="165"/>
                    <a:pt x="134" y="167"/>
                    <a:pt x="130" y="166"/>
                  </a:cubicBezTo>
                  <a:cubicBezTo>
                    <a:pt x="126" y="166"/>
                    <a:pt x="125" y="163"/>
                    <a:pt x="125" y="160"/>
                  </a:cubicBezTo>
                  <a:cubicBezTo>
                    <a:pt x="125" y="146"/>
                    <a:pt x="125" y="132"/>
                    <a:pt x="125" y="118"/>
                  </a:cubicBezTo>
                  <a:cubicBezTo>
                    <a:pt x="125" y="111"/>
                    <a:pt x="123" y="109"/>
                    <a:pt x="116" y="110"/>
                  </a:cubicBezTo>
                  <a:cubicBezTo>
                    <a:pt x="112" y="110"/>
                    <a:pt x="109" y="114"/>
                    <a:pt x="109" y="119"/>
                  </a:cubicBezTo>
                  <a:cubicBezTo>
                    <a:pt x="108" y="129"/>
                    <a:pt x="108" y="139"/>
                    <a:pt x="107" y="149"/>
                  </a:cubicBezTo>
                  <a:cubicBezTo>
                    <a:pt x="106" y="153"/>
                    <a:pt x="104" y="158"/>
                    <a:pt x="103" y="162"/>
                  </a:cubicBezTo>
                  <a:cubicBezTo>
                    <a:pt x="102" y="165"/>
                    <a:pt x="100" y="167"/>
                    <a:pt x="96" y="166"/>
                  </a:cubicBezTo>
                  <a:cubicBezTo>
                    <a:pt x="92" y="165"/>
                    <a:pt x="93" y="162"/>
                    <a:pt x="93" y="159"/>
                  </a:cubicBezTo>
                  <a:cubicBezTo>
                    <a:pt x="95" y="144"/>
                    <a:pt x="97" y="128"/>
                    <a:pt x="99" y="113"/>
                  </a:cubicBezTo>
                  <a:cubicBezTo>
                    <a:pt x="99" y="107"/>
                    <a:pt x="103" y="103"/>
                    <a:pt x="109" y="101"/>
                  </a:cubicBezTo>
                  <a:cubicBezTo>
                    <a:pt x="113" y="100"/>
                    <a:pt x="117" y="100"/>
                    <a:pt x="121" y="99"/>
                  </a:cubicBezTo>
                  <a:cubicBezTo>
                    <a:pt x="122" y="99"/>
                    <a:pt x="125" y="98"/>
                    <a:pt x="125" y="97"/>
                  </a:cubicBezTo>
                  <a:cubicBezTo>
                    <a:pt x="126" y="93"/>
                    <a:pt x="123" y="93"/>
                    <a:pt x="120" y="93"/>
                  </a:cubicBezTo>
                  <a:cubicBezTo>
                    <a:pt x="104" y="94"/>
                    <a:pt x="87" y="94"/>
                    <a:pt x="70" y="94"/>
                  </a:cubicBezTo>
                  <a:cubicBezTo>
                    <a:pt x="63" y="95"/>
                    <a:pt x="57" y="95"/>
                    <a:pt x="50" y="95"/>
                  </a:cubicBezTo>
                  <a:cubicBezTo>
                    <a:pt x="46" y="95"/>
                    <a:pt x="46" y="95"/>
                    <a:pt x="46" y="100"/>
                  </a:cubicBezTo>
                  <a:close/>
                  <a:moveTo>
                    <a:pt x="85" y="64"/>
                  </a:moveTo>
                  <a:cubicBezTo>
                    <a:pt x="85" y="64"/>
                    <a:pt x="85" y="64"/>
                    <a:pt x="85" y="63"/>
                  </a:cubicBezTo>
                  <a:cubicBezTo>
                    <a:pt x="97" y="63"/>
                    <a:pt x="109" y="63"/>
                    <a:pt x="121" y="63"/>
                  </a:cubicBezTo>
                  <a:cubicBezTo>
                    <a:pt x="124" y="63"/>
                    <a:pt x="126" y="62"/>
                    <a:pt x="126" y="58"/>
                  </a:cubicBezTo>
                  <a:cubicBezTo>
                    <a:pt x="126" y="54"/>
                    <a:pt x="124" y="54"/>
                    <a:pt x="121" y="54"/>
                  </a:cubicBezTo>
                  <a:cubicBezTo>
                    <a:pt x="97" y="54"/>
                    <a:pt x="74" y="54"/>
                    <a:pt x="50" y="54"/>
                  </a:cubicBezTo>
                  <a:cubicBezTo>
                    <a:pt x="46" y="54"/>
                    <a:pt x="45" y="56"/>
                    <a:pt x="45" y="59"/>
                  </a:cubicBezTo>
                  <a:cubicBezTo>
                    <a:pt x="45" y="63"/>
                    <a:pt x="46" y="65"/>
                    <a:pt x="50" y="65"/>
                  </a:cubicBezTo>
                  <a:cubicBezTo>
                    <a:pt x="62" y="64"/>
                    <a:pt x="73" y="64"/>
                    <a:pt x="85" y="64"/>
                  </a:cubicBezTo>
                  <a:close/>
                  <a:moveTo>
                    <a:pt x="85" y="84"/>
                  </a:moveTo>
                  <a:cubicBezTo>
                    <a:pt x="97" y="84"/>
                    <a:pt x="109" y="84"/>
                    <a:pt x="121" y="84"/>
                  </a:cubicBezTo>
                  <a:cubicBezTo>
                    <a:pt x="126" y="84"/>
                    <a:pt x="126" y="82"/>
                    <a:pt x="126" y="79"/>
                  </a:cubicBezTo>
                  <a:cubicBezTo>
                    <a:pt x="126" y="76"/>
                    <a:pt x="126" y="73"/>
                    <a:pt x="122" y="73"/>
                  </a:cubicBezTo>
                  <a:cubicBezTo>
                    <a:pt x="98" y="74"/>
                    <a:pt x="74" y="74"/>
                    <a:pt x="50" y="75"/>
                  </a:cubicBezTo>
                  <a:cubicBezTo>
                    <a:pt x="46" y="75"/>
                    <a:pt x="45" y="77"/>
                    <a:pt x="45" y="80"/>
                  </a:cubicBezTo>
                  <a:cubicBezTo>
                    <a:pt x="45" y="84"/>
                    <a:pt x="47" y="84"/>
                    <a:pt x="50" y="84"/>
                  </a:cubicBezTo>
                  <a:cubicBezTo>
                    <a:pt x="62" y="84"/>
                    <a:pt x="73" y="84"/>
                    <a:pt x="85" y="84"/>
                  </a:cubicBezTo>
                  <a:close/>
                  <a:moveTo>
                    <a:pt x="136" y="62"/>
                  </a:moveTo>
                  <a:cubicBezTo>
                    <a:pt x="140" y="63"/>
                    <a:pt x="144" y="63"/>
                    <a:pt x="147" y="63"/>
                  </a:cubicBezTo>
                  <a:cubicBezTo>
                    <a:pt x="151" y="64"/>
                    <a:pt x="152" y="62"/>
                    <a:pt x="151" y="59"/>
                  </a:cubicBezTo>
                  <a:cubicBezTo>
                    <a:pt x="151" y="55"/>
                    <a:pt x="147" y="53"/>
                    <a:pt x="140" y="54"/>
                  </a:cubicBezTo>
                  <a:cubicBezTo>
                    <a:pt x="133" y="54"/>
                    <a:pt x="137" y="59"/>
                    <a:pt x="136" y="62"/>
                  </a:cubicBezTo>
                  <a:close/>
                  <a:moveTo>
                    <a:pt x="149" y="76"/>
                  </a:moveTo>
                  <a:cubicBezTo>
                    <a:pt x="138" y="72"/>
                    <a:pt x="137" y="73"/>
                    <a:pt x="136" y="80"/>
                  </a:cubicBezTo>
                  <a:cubicBezTo>
                    <a:pt x="136" y="83"/>
                    <a:pt x="138" y="85"/>
                    <a:pt x="140" y="83"/>
                  </a:cubicBezTo>
                  <a:cubicBezTo>
                    <a:pt x="143" y="81"/>
                    <a:pt x="145" y="79"/>
                    <a:pt x="149" y="76"/>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5" name="îśḷídê">
              <a:extLst>
                <a:ext uri="{FF2B5EF4-FFF2-40B4-BE49-F238E27FC236}">
                  <a16:creationId xmlns="" xmlns:a16="http://schemas.microsoft.com/office/drawing/2014/main" id="{9AF40585-718C-4C7B-8D7C-B167D81828C1}"/>
                </a:ext>
              </a:extLst>
            </p:cNvPr>
            <p:cNvSpPr/>
            <p:nvPr/>
          </p:nvSpPr>
          <p:spPr bwMode="auto">
            <a:xfrm>
              <a:off x="1217906" y="5864194"/>
              <a:ext cx="112040" cy="200694"/>
            </a:xfrm>
            <a:custGeom>
              <a:avLst/>
              <a:gdLst>
                <a:gd name="T0" fmla="*/ 64 w 104"/>
                <a:gd name="T1" fmla="*/ 42 h 186"/>
                <a:gd name="T2" fmla="*/ 96 w 104"/>
                <a:gd name="T3" fmla="*/ 62 h 186"/>
                <a:gd name="T4" fmla="*/ 92 w 104"/>
                <a:gd name="T5" fmla="*/ 82 h 186"/>
                <a:gd name="T6" fmla="*/ 61 w 104"/>
                <a:gd name="T7" fmla="*/ 96 h 186"/>
                <a:gd name="T8" fmla="*/ 66 w 104"/>
                <a:gd name="T9" fmla="*/ 100 h 186"/>
                <a:gd name="T10" fmla="*/ 86 w 104"/>
                <a:gd name="T11" fmla="*/ 101 h 186"/>
                <a:gd name="T12" fmla="*/ 92 w 104"/>
                <a:gd name="T13" fmla="*/ 135 h 186"/>
                <a:gd name="T14" fmla="*/ 57 w 104"/>
                <a:gd name="T15" fmla="*/ 139 h 186"/>
                <a:gd name="T16" fmla="*/ 55 w 104"/>
                <a:gd name="T17" fmla="*/ 152 h 186"/>
                <a:gd name="T18" fmla="*/ 104 w 104"/>
                <a:gd name="T19" fmla="*/ 180 h 186"/>
                <a:gd name="T20" fmla="*/ 47 w 104"/>
                <a:gd name="T21" fmla="*/ 163 h 186"/>
                <a:gd name="T22" fmla="*/ 36 w 104"/>
                <a:gd name="T23" fmla="*/ 153 h 186"/>
                <a:gd name="T24" fmla="*/ 50 w 104"/>
                <a:gd name="T25" fmla="*/ 126 h 186"/>
                <a:gd name="T26" fmla="*/ 89 w 104"/>
                <a:gd name="T27" fmla="*/ 116 h 186"/>
                <a:gd name="T28" fmla="*/ 69 w 104"/>
                <a:gd name="T29" fmla="*/ 113 h 186"/>
                <a:gd name="T30" fmla="*/ 43 w 104"/>
                <a:gd name="T31" fmla="*/ 96 h 186"/>
                <a:gd name="T32" fmla="*/ 29 w 104"/>
                <a:gd name="T33" fmla="*/ 101 h 186"/>
                <a:gd name="T34" fmla="*/ 35 w 104"/>
                <a:gd name="T35" fmla="*/ 125 h 186"/>
                <a:gd name="T36" fmla="*/ 20 w 104"/>
                <a:gd name="T37" fmla="*/ 115 h 186"/>
                <a:gd name="T38" fmla="*/ 14 w 104"/>
                <a:gd name="T39" fmla="*/ 125 h 186"/>
                <a:gd name="T40" fmla="*/ 9 w 104"/>
                <a:gd name="T41" fmla="*/ 186 h 186"/>
                <a:gd name="T42" fmla="*/ 1 w 104"/>
                <a:gd name="T43" fmla="*/ 106 h 186"/>
                <a:gd name="T44" fmla="*/ 5 w 104"/>
                <a:gd name="T45" fmla="*/ 77 h 186"/>
                <a:gd name="T46" fmla="*/ 6 w 104"/>
                <a:gd name="T47" fmla="*/ 65 h 186"/>
                <a:gd name="T48" fmla="*/ 30 w 104"/>
                <a:gd name="T49" fmla="*/ 44 h 186"/>
                <a:gd name="T50" fmla="*/ 43 w 104"/>
                <a:gd name="T51" fmla="*/ 42 h 186"/>
                <a:gd name="T52" fmla="*/ 24 w 104"/>
                <a:gd name="T53" fmla="*/ 38 h 186"/>
                <a:gd name="T54" fmla="*/ 6 w 104"/>
                <a:gd name="T55" fmla="*/ 4 h 186"/>
                <a:gd name="T56" fmla="*/ 13 w 104"/>
                <a:gd name="T57" fmla="*/ 19 h 186"/>
                <a:gd name="T58" fmla="*/ 38 w 104"/>
                <a:gd name="T59" fmla="*/ 26 h 186"/>
                <a:gd name="T60" fmla="*/ 43 w 104"/>
                <a:gd name="T61" fmla="*/ 8 h 186"/>
                <a:gd name="T62" fmla="*/ 57 w 104"/>
                <a:gd name="T63" fmla="*/ 7 h 186"/>
                <a:gd name="T64" fmla="*/ 63 w 104"/>
                <a:gd name="T65" fmla="*/ 25 h 186"/>
                <a:gd name="T66" fmla="*/ 88 w 104"/>
                <a:gd name="T67" fmla="*/ 14 h 186"/>
                <a:gd name="T68" fmla="*/ 93 w 104"/>
                <a:gd name="T69" fmla="*/ 1 h 186"/>
                <a:gd name="T70" fmla="*/ 82 w 104"/>
                <a:gd name="T71" fmla="*/ 37 h 186"/>
                <a:gd name="T72" fmla="*/ 58 w 104"/>
                <a:gd name="T73" fmla="*/ 40 h 186"/>
                <a:gd name="T74" fmla="*/ 80 w 104"/>
                <a:gd name="T75" fmla="*/ 62 h 186"/>
                <a:gd name="T76" fmla="*/ 57 w 104"/>
                <a:gd name="T77" fmla="*/ 60 h 186"/>
                <a:gd name="T78" fmla="*/ 67 w 104"/>
                <a:gd name="T79" fmla="*/ 83 h 186"/>
                <a:gd name="T80" fmla="*/ 73 w 104"/>
                <a:gd name="T81" fmla="*/ 75 h 186"/>
                <a:gd name="T82" fmla="*/ 80 w 104"/>
                <a:gd name="T83" fmla="*/ 62 h 186"/>
                <a:gd name="T84" fmla="*/ 45 w 104"/>
                <a:gd name="T85" fmla="*/ 63 h 186"/>
                <a:gd name="T86" fmla="*/ 30 w 104"/>
                <a:gd name="T87" fmla="*/ 56 h 186"/>
                <a:gd name="T88" fmla="*/ 23 w 104"/>
                <a:gd name="T89" fmla="*/ 63 h 186"/>
                <a:gd name="T90" fmla="*/ 33 w 104"/>
                <a:gd name="T91" fmla="*/ 64 h 186"/>
                <a:gd name="T92" fmla="*/ 34 w 104"/>
                <a:gd name="T93" fmla="*/ 76 h 186"/>
                <a:gd name="T94" fmla="*/ 22 w 104"/>
                <a:gd name="T95" fmla="*/ 80 h 186"/>
                <a:gd name="T96" fmla="*/ 32 w 104"/>
                <a:gd name="T97" fmla="*/ 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 h="186">
                  <a:moveTo>
                    <a:pt x="58" y="42"/>
                  </a:moveTo>
                  <a:cubicBezTo>
                    <a:pt x="60" y="42"/>
                    <a:pt x="62" y="42"/>
                    <a:pt x="64" y="42"/>
                  </a:cubicBezTo>
                  <a:cubicBezTo>
                    <a:pt x="77" y="43"/>
                    <a:pt x="87" y="47"/>
                    <a:pt x="93" y="59"/>
                  </a:cubicBezTo>
                  <a:cubicBezTo>
                    <a:pt x="93" y="60"/>
                    <a:pt x="95" y="61"/>
                    <a:pt x="96" y="62"/>
                  </a:cubicBezTo>
                  <a:cubicBezTo>
                    <a:pt x="100" y="63"/>
                    <a:pt x="102" y="68"/>
                    <a:pt x="100" y="72"/>
                  </a:cubicBezTo>
                  <a:cubicBezTo>
                    <a:pt x="97" y="75"/>
                    <a:pt x="95" y="79"/>
                    <a:pt x="92" y="82"/>
                  </a:cubicBezTo>
                  <a:cubicBezTo>
                    <a:pt x="85" y="91"/>
                    <a:pt x="75" y="94"/>
                    <a:pt x="65" y="96"/>
                  </a:cubicBezTo>
                  <a:cubicBezTo>
                    <a:pt x="64" y="96"/>
                    <a:pt x="63" y="96"/>
                    <a:pt x="61" y="96"/>
                  </a:cubicBezTo>
                  <a:cubicBezTo>
                    <a:pt x="61" y="96"/>
                    <a:pt x="61" y="96"/>
                    <a:pt x="60" y="97"/>
                  </a:cubicBezTo>
                  <a:cubicBezTo>
                    <a:pt x="62" y="98"/>
                    <a:pt x="64" y="100"/>
                    <a:pt x="66" y="100"/>
                  </a:cubicBezTo>
                  <a:cubicBezTo>
                    <a:pt x="70" y="100"/>
                    <a:pt x="74" y="100"/>
                    <a:pt x="78" y="101"/>
                  </a:cubicBezTo>
                  <a:cubicBezTo>
                    <a:pt x="80" y="101"/>
                    <a:pt x="83" y="101"/>
                    <a:pt x="86" y="101"/>
                  </a:cubicBezTo>
                  <a:cubicBezTo>
                    <a:pt x="94" y="102"/>
                    <a:pt x="102" y="109"/>
                    <a:pt x="103" y="115"/>
                  </a:cubicBezTo>
                  <a:cubicBezTo>
                    <a:pt x="104" y="122"/>
                    <a:pt x="99" y="132"/>
                    <a:pt x="92" y="135"/>
                  </a:cubicBezTo>
                  <a:cubicBezTo>
                    <a:pt x="87" y="137"/>
                    <a:pt x="82" y="138"/>
                    <a:pt x="76" y="138"/>
                  </a:cubicBezTo>
                  <a:cubicBezTo>
                    <a:pt x="70" y="139"/>
                    <a:pt x="64" y="139"/>
                    <a:pt x="57" y="139"/>
                  </a:cubicBezTo>
                  <a:cubicBezTo>
                    <a:pt x="54" y="139"/>
                    <a:pt x="50" y="140"/>
                    <a:pt x="50" y="144"/>
                  </a:cubicBezTo>
                  <a:cubicBezTo>
                    <a:pt x="49" y="148"/>
                    <a:pt x="51" y="151"/>
                    <a:pt x="55" y="152"/>
                  </a:cubicBezTo>
                  <a:cubicBezTo>
                    <a:pt x="69" y="158"/>
                    <a:pt x="82" y="165"/>
                    <a:pt x="96" y="171"/>
                  </a:cubicBezTo>
                  <a:cubicBezTo>
                    <a:pt x="101" y="173"/>
                    <a:pt x="103" y="175"/>
                    <a:pt x="104" y="180"/>
                  </a:cubicBezTo>
                  <a:cubicBezTo>
                    <a:pt x="99" y="185"/>
                    <a:pt x="93" y="184"/>
                    <a:pt x="88" y="182"/>
                  </a:cubicBezTo>
                  <a:cubicBezTo>
                    <a:pt x="74" y="175"/>
                    <a:pt x="61" y="169"/>
                    <a:pt x="47" y="163"/>
                  </a:cubicBezTo>
                  <a:cubicBezTo>
                    <a:pt x="47" y="162"/>
                    <a:pt x="46" y="162"/>
                    <a:pt x="46" y="162"/>
                  </a:cubicBezTo>
                  <a:cubicBezTo>
                    <a:pt x="41" y="160"/>
                    <a:pt x="36" y="159"/>
                    <a:pt x="36" y="153"/>
                  </a:cubicBezTo>
                  <a:cubicBezTo>
                    <a:pt x="35" y="146"/>
                    <a:pt x="33" y="139"/>
                    <a:pt x="38" y="132"/>
                  </a:cubicBezTo>
                  <a:cubicBezTo>
                    <a:pt x="41" y="129"/>
                    <a:pt x="45" y="126"/>
                    <a:pt x="50" y="126"/>
                  </a:cubicBezTo>
                  <a:cubicBezTo>
                    <a:pt x="61" y="126"/>
                    <a:pt x="72" y="126"/>
                    <a:pt x="82" y="126"/>
                  </a:cubicBezTo>
                  <a:cubicBezTo>
                    <a:pt x="88" y="126"/>
                    <a:pt x="91" y="121"/>
                    <a:pt x="89" y="116"/>
                  </a:cubicBezTo>
                  <a:cubicBezTo>
                    <a:pt x="89" y="115"/>
                    <a:pt x="86" y="114"/>
                    <a:pt x="85" y="113"/>
                  </a:cubicBezTo>
                  <a:cubicBezTo>
                    <a:pt x="80" y="113"/>
                    <a:pt x="74" y="113"/>
                    <a:pt x="69" y="113"/>
                  </a:cubicBezTo>
                  <a:cubicBezTo>
                    <a:pt x="58" y="115"/>
                    <a:pt x="52" y="109"/>
                    <a:pt x="47" y="101"/>
                  </a:cubicBezTo>
                  <a:cubicBezTo>
                    <a:pt x="46" y="99"/>
                    <a:pt x="44" y="96"/>
                    <a:pt x="43" y="96"/>
                  </a:cubicBezTo>
                  <a:cubicBezTo>
                    <a:pt x="38" y="96"/>
                    <a:pt x="34" y="96"/>
                    <a:pt x="29" y="97"/>
                  </a:cubicBezTo>
                  <a:cubicBezTo>
                    <a:pt x="29" y="97"/>
                    <a:pt x="28" y="100"/>
                    <a:pt x="29" y="101"/>
                  </a:cubicBezTo>
                  <a:cubicBezTo>
                    <a:pt x="31" y="107"/>
                    <a:pt x="33" y="112"/>
                    <a:pt x="35" y="117"/>
                  </a:cubicBezTo>
                  <a:cubicBezTo>
                    <a:pt x="36" y="119"/>
                    <a:pt x="36" y="124"/>
                    <a:pt x="35" y="125"/>
                  </a:cubicBezTo>
                  <a:cubicBezTo>
                    <a:pt x="32" y="127"/>
                    <a:pt x="28" y="127"/>
                    <a:pt x="25" y="123"/>
                  </a:cubicBezTo>
                  <a:cubicBezTo>
                    <a:pt x="23" y="121"/>
                    <a:pt x="21" y="118"/>
                    <a:pt x="20" y="115"/>
                  </a:cubicBezTo>
                  <a:cubicBezTo>
                    <a:pt x="19" y="113"/>
                    <a:pt x="18" y="110"/>
                    <a:pt x="15" y="109"/>
                  </a:cubicBezTo>
                  <a:cubicBezTo>
                    <a:pt x="15" y="114"/>
                    <a:pt x="14" y="119"/>
                    <a:pt x="14" y="125"/>
                  </a:cubicBezTo>
                  <a:cubicBezTo>
                    <a:pt x="14" y="143"/>
                    <a:pt x="14" y="161"/>
                    <a:pt x="14" y="179"/>
                  </a:cubicBezTo>
                  <a:cubicBezTo>
                    <a:pt x="14" y="184"/>
                    <a:pt x="13" y="186"/>
                    <a:pt x="9" y="186"/>
                  </a:cubicBezTo>
                  <a:cubicBezTo>
                    <a:pt x="3" y="186"/>
                    <a:pt x="3" y="183"/>
                    <a:pt x="3" y="179"/>
                  </a:cubicBezTo>
                  <a:cubicBezTo>
                    <a:pt x="2" y="155"/>
                    <a:pt x="2" y="131"/>
                    <a:pt x="1" y="106"/>
                  </a:cubicBezTo>
                  <a:cubicBezTo>
                    <a:pt x="1" y="101"/>
                    <a:pt x="3" y="95"/>
                    <a:pt x="7" y="91"/>
                  </a:cubicBezTo>
                  <a:cubicBezTo>
                    <a:pt x="10" y="87"/>
                    <a:pt x="9" y="80"/>
                    <a:pt x="5" y="77"/>
                  </a:cubicBezTo>
                  <a:cubicBezTo>
                    <a:pt x="3" y="75"/>
                    <a:pt x="2" y="72"/>
                    <a:pt x="1" y="70"/>
                  </a:cubicBezTo>
                  <a:cubicBezTo>
                    <a:pt x="1" y="68"/>
                    <a:pt x="4" y="67"/>
                    <a:pt x="6" y="65"/>
                  </a:cubicBezTo>
                  <a:cubicBezTo>
                    <a:pt x="6" y="64"/>
                    <a:pt x="8" y="63"/>
                    <a:pt x="8" y="62"/>
                  </a:cubicBezTo>
                  <a:cubicBezTo>
                    <a:pt x="12" y="49"/>
                    <a:pt x="17" y="45"/>
                    <a:pt x="30" y="44"/>
                  </a:cubicBezTo>
                  <a:cubicBezTo>
                    <a:pt x="33" y="43"/>
                    <a:pt x="36" y="44"/>
                    <a:pt x="40" y="43"/>
                  </a:cubicBezTo>
                  <a:cubicBezTo>
                    <a:pt x="41" y="43"/>
                    <a:pt x="42" y="42"/>
                    <a:pt x="43" y="42"/>
                  </a:cubicBezTo>
                  <a:cubicBezTo>
                    <a:pt x="42" y="41"/>
                    <a:pt x="41" y="39"/>
                    <a:pt x="40" y="39"/>
                  </a:cubicBezTo>
                  <a:cubicBezTo>
                    <a:pt x="35" y="38"/>
                    <a:pt x="30" y="38"/>
                    <a:pt x="24" y="38"/>
                  </a:cubicBezTo>
                  <a:cubicBezTo>
                    <a:pt x="9" y="38"/>
                    <a:pt x="0" y="28"/>
                    <a:pt x="0" y="13"/>
                  </a:cubicBezTo>
                  <a:cubicBezTo>
                    <a:pt x="0" y="8"/>
                    <a:pt x="1" y="5"/>
                    <a:pt x="6" y="4"/>
                  </a:cubicBezTo>
                  <a:cubicBezTo>
                    <a:pt x="11" y="4"/>
                    <a:pt x="12" y="8"/>
                    <a:pt x="12" y="12"/>
                  </a:cubicBezTo>
                  <a:cubicBezTo>
                    <a:pt x="12" y="14"/>
                    <a:pt x="13" y="17"/>
                    <a:pt x="13" y="19"/>
                  </a:cubicBezTo>
                  <a:cubicBezTo>
                    <a:pt x="15" y="23"/>
                    <a:pt x="17" y="26"/>
                    <a:pt x="22" y="26"/>
                  </a:cubicBezTo>
                  <a:cubicBezTo>
                    <a:pt x="28" y="26"/>
                    <a:pt x="33" y="26"/>
                    <a:pt x="38" y="26"/>
                  </a:cubicBezTo>
                  <a:cubicBezTo>
                    <a:pt x="42" y="26"/>
                    <a:pt x="43" y="25"/>
                    <a:pt x="43" y="21"/>
                  </a:cubicBezTo>
                  <a:cubicBezTo>
                    <a:pt x="43" y="17"/>
                    <a:pt x="43" y="12"/>
                    <a:pt x="43" y="8"/>
                  </a:cubicBezTo>
                  <a:cubicBezTo>
                    <a:pt x="43" y="3"/>
                    <a:pt x="47" y="3"/>
                    <a:pt x="50" y="2"/>
                  </a:cubicBezTo>
                  <a:cubicBezTo>
                    <a:pt x="53" y="1"/>
                    <a:pt x="56" y="3"/>
                    <a:pt x="57" y="7"/>
                  </a:cubicBezTo>
                  <a:cubicBezTo>
                    <a:pt x="57" y="11"/>
                    <a:pt x="57" y="15"/>
                    <a:pt x="57" y="19"/>
                  </a:cubicBezTo>
                  <a:cubicBezTo>
                    <a:pt x="57" y="23"/>
                    <a:pt x="58" y="25"/>
                    <a:pt x="63" y="25"/>
                  </a:cubicBezTo>
                  <a:cubicBezTo>
                    <a:pt x="68" y="25"/>
                    <a:pt x="74" y="25"/>
                    <a:pt x="80" y="25"/>
                  </a:cubicBezTo>
                  <a:cubicBezTo>
                    <a:pt x="84" y="24"/>
                    <a:pt x="88" y="19"/>
                    <a:pt x="88" y="14"/>
                  </a:cubicBezTo>
                  <a:cubicBezTo>
                    <a:pt x="88" y="11"/>
                    <a:pt x="88" y="8"/>
                    <a:pt x="88" y="6"/>
                  </a:cubicBezTo>
                  <a:cubicBezTo>
                    <a:pt x="89" y="4"/>
                    <a:pt x="92" y="0"/>
                    <a:pt x="93" y="1"/>
                  </a:cubicBezTo>
                  <a:cubicBezTo>
                    <a:pt x="95" y="1"/>
                    <a:pt x="99" y="3"/>
                    <a:pt x="100" y="5"/>
                  </a:cubicBezTo>
                  <a:cubicBezTo>
                    <a:pt x="104" y="18"/>
                    <a:pt x="97" y="34"/>
                    <a:pt x="82" y="37"/>
                  </a:cubicBezTo>
                  <a:cubicBezTo>
                    <a:pt x="76" y="38"/>
                    <a:pt x="70" y="38"/>
                    <a:pt x="63" y="38"/>
                  </a:cubicBezTo>
                  <a:cubicBezTo>
                    <a:pt x="62" y="39"/>
                    <a:pt x="60" y="39"/>
                    <a:pt x="58" y="40"/>
                  </a:cubicBezTo>
                  <a:cubicBezTo>
                    <a:pt x="58" y="40"/>
                    <a:pt x="58" y="41"/>
                    <a:pt x="58" y="42"/>
                  </a:cubicBezTo>
                  <a:close/>
                  <a:moveTo>
                    <a:pt x="80" y="62"/>
                  </a:moveTo>
                  <a:cubicBezTo>
                    <a:pt x="74" y="55"/>
                    <a:pt x="67" y="53"/>
                    <a:pt x="60" y="56"/>
                  </a:cubicBezTo>
                  <a:cubicBezTo>
                    <a:pt x="58" y="57"/>
                    <a:pt x="57" y="59"/>
                    <a:pt x="57" y="60"/>
                  </a:cubicBezTo>
                  <a:cubicBezTo>
                    <a:pt x="57" y="64"/>
                    <a:pt x="57" y="69"/>
                    <a:pt x="57" y="74"/>
                  </a:cubicBezTo>
                  <a:cubicBezTo>
                    <a:pt x="57" y="84"/>
                    <a:pt x="56" y="83"/>
                    <a:pt x="67" y="83"/>
                  </a:cubicBezTo>
                  <a:cubicBezTo>
                    <a:pt x="74" y="83"/>
                    <a:pt x="77" y="81"/>
                    <a:pt x="80" y="74"/>
                  </a:cubicBezTo>
                  <a:cubicBezTo>
                    <a:pt x="77" y="74"/>
                    <a:pt x="75" y="75"/>
                    <a:pt x="73" y="75"/>
                  </a:cubicBezTo>
                  <a:cubicBezTo>
                    <a:pt x="65" y="75"/>
                    <a:pt x="63" y="72"/>
                    <a:pt x="65" y="64"/>
                  </a:cubicBezTo>
                  <a:cubicBezTo>
                    <a:pt x="70" y="63"/>
                    <a:pt x="75" y="63"/>
                    <a:pt x="80" y="62"/>
                  </a:cubicBezTo>
                  <a:close/>
                  <a:moveTo>
                    <a:pt x="45" y="70"/>
                  </a:moveTo>
                  <a:cubicBezTo>
                    <a:pt x="45" y="68"/>
                    <a:pt x="45" y="65"/>
                    <a:pt x="45" y="63"/>
                  </a:cubicBezTo>
                  <a:cubicBezTo>
                    <a:pt x="45" y="56"/>
                    <a:pt x="45" y="56"/>
                    <a:pt x="38" y="56"/>
                  </a:cubicBezTo>
                  <a:cubicBezTo>
                    <a:pt x="35" y="56"/>
                    <a:pt x="32" y="56"/>
                    <a:pt x="30" y="56"/>
                  </a:cubicBezTo>
                  <a:cubicBezTo>
                    <a:pt x="28" y="57"/>
                    <a:pt x="25" y="58"/>
                    <a:pt x="24" y="59"/>
                  </a:cubicBezTo>
                  <a:cubicBezTo>
                    <a:pt x="23" y="60"/>
                    <a:pt x="22" y="62"/>
                    <a:pt x="23" y="63"/>
                  </a:cubicBezTo>
                  <a:cubicBezTo>
                    <a:pt x="23" y="64"/>
                    <a:pt x="25" y="65"/>
                    <a:pt x="27" y="65"/>
                  </a:cubicBezTo>
                  <a:cubicBezTo>
                    <a:pt x="29" y="65"/>
                    <a:pt x="31" y="65"/>
                    <a:pt x="33" y="64"/>
                  </a:cubicBezTo>
                  <a:cubicBezTo>
                    <a:pt x="37" y="63"/>
                    <a:pt x="39" y="66"/>
                    <a:pt x="39" y="70"/>
                  </a:cubicBezTo>
                  <a:cubicBezTo>
                    <a:pt x="39" y="73"/>
                    <a:pt x="38" y="76"/>
                    <a:pt x="34" y="76"/>
                  </a:cubicBezTo>
                  <a:cubicBezTo>
                    <a:pt x="31" y="76"/>
                    <a:pt x="28" y="75"/>
                    <a:pt x="26" y="76"/>
                  </a:cubicBezTo>
                  <a:cubicBezTo>
                    <a:pt x="24" y="77"/>
                    <a:pt x="23" y="79"/>
                    <a:pt x="22" y="80"/>
                  </a:cubicBezTo>
                  <a:cubicBezTo>
                    <a:pt x="23" y="81"/>
                    <a:pt x="24" y="83"/>
                    <a:pt x="26" y="83"/>
                  </a:cubicBezTo>
                  <a:cubicBezTo>
                    <a:pt x="28" y="84"/>
                    <a:pt x="30" y="84"/>
                    <a:pt x="32" y="84"/>
                  </a:cubicBezTo>
                  <a:cubicBezTo>
                    <a:pt x="45" y="84"/>
                    <a:pt x="45" y="84"/>
                    <a:pt x="45" y="70"/>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6" name="išḷiḓé">
              <a:extLst>
                <a:ext uri="{FF2B5EF4-FFF2-40B4-BE49-F238E27FC236}">
                  <a16:creationId xmlns="" xmlns:a16="http://schemas.microsoft.com/office/drawing/2014/main" id="{57DCB422-1076-405F-9553-FEE300B314E1}"/>
                </a:ext>
              </a:extLst>
            </p:cNvPr>
            <p:cNvSpPr/>
            <p:nvPr/>
          </p:nvSpPr>
          <p:spPr bwMode="auto">
            <a:xfrm>
              <a:off x="1290243" y="5683081"/>
              <a:ext cx="131620" cy="176763"/>
            </a:xfrm>
            <a:custGeom>
              <a:avLst/>
              <a:gdLst>
                <a:gd name="T0" fmla="*/ 68 w 122"/>
                <a:gd name="T1" fmla="*/ 54 h 164"/>
                <a:gd name="T2" fmla="*/ 93 w 122"/>
                <a:gd name="T3" fmla="*/ 70 h 164"/>
                <a:gd name="T4" fmla="*/ 108 w 122"/>
                <a:gd name="T5" fmla="*/ 35 h 164"/>
                <a:gd name="T6" fmla="*/ 121 w 122"/>
                <a:gd name="T7" fmla="*/ 37 h 164"/>
                <a:gd name="T8" fmla="*/ 114 w 122"/>
                <a:gd name="T9" fmla="*/ 64 h 164"/>
                <a:gd name="T10" fmla="*/ 73 w 122"/>
                <a:gd name="T11" fmla="*/ 82 h 164"/>
                <a:gd name="T12" fmla="*/ 68 w 122"/>
                <a:gd name="T13" fmla="*/ 103 h 164"/>
                <a:gd name="T14" fmla="*/ 102 w 122"/>
                <a:gd name="T15" fmla="*/ 107 h 164"/>
                <a:gd name="T16" fmla="*/ 112 w 122"/>
                <a:gd name="T17" fmla="*/ 97 h 164"/>
                <a:gd name="T18" fmla="*/ 121 w 122"/>
                <a:gd name="T19" fmla="*/ 104 h 164"/>
                <a:gd name="T20" fmla="*/ 114 w 122"/>
                <a:gd name="T21" fmla="*/ 143 h 164"/>
                <a:gd name="T22" fmla="*/ 28 w 122"/>
                <a:gd name="T23" fmla="*/ 163 h 164"/>
                <a:gd name="T24" fmla="*/ 9 w 122"/>
                <a:gd name="T25" fmla="*/ 127 h 164"/>
                <a:gd name="T26" fmla="*/ 4 w 122"/>
                <a:gd name="T27" fmla="*/ 98 h 164"/>
                <a:gd name="T28" fmla="*/ 27 w 122"/>
                <a:gd name="T29" fmla="*/ 107 h 164"/>
                <a:gd name="T30" fmla="*/ 54 w 122"/>
                <a:gd name="T31" fmla="*/ 85 h 164"/>
                <a:gd name="T32" fmla="*/ 29 w 122"/>
                <a:gd name="T33" fmla="*/ 82 h 164"/>
                <a:gd name="T34" fmla="*/ 3 w 122"/>
                <a:gd name="T35" fmla="*/ 40 h 164"/>
                <a:gd name="T36" fmla="*/ 14 w 122"/>
                <a:gd name="T37" fmla="*/ 34 h 164"/>
                <a:gd name="T38" fmla="*/ 29 w 122"/>
                <a:gd name="T39" fmla="*/ 70 h 164"/>
                <a:gd name="T40" fmla="*/ 55 w 122"/>
                <a:gd name="T41" fmla="*/ 53 h 164"/>
                <a:gd name="T42" fmla="*/ 32 w 122"/>
                <a:gd name="T43" fmla="*/ 30 h 164"/>
                <a:gd name="T44" fmla="*/ 7 w 122"/>
                <a:gd name="T45" fmla="*/ 12 h 164"/>
                <a:gd name="T46" fmla="*/ 7 w 122"/>
                <a:gd name="T47" fmla="*/ 2 h 164"/>
                <a:gd name="T48" fmla="*/ 114 w 122"/>
                <a:gd name="T49" fmla="*/ 0 h 164"/>
                <a:gd name="T50" fmla="*/ 115 w 122"/>
                <a:gd name="T51" fmla="*/ 11 h 164"/>
                <a:gd name="T52" fmla="*/ 92 w 122"/>
                <a:gd name="T53" fmla="*/ 17 h 164"/>
                <a:gd name="T54" fmla="*/ 72 w 122"/>
                <a:gd name="T55" fmla="*/ 52 h 164"/>
                <a:gd name="T56" fmla="*/ 62 w 122"/>
                <a:gd name="T57" fmla="*/ 120 h 164"/>
                <a:gd name="T58" fmla="*/ 22 w 122"/>
                <a:gd name="T59" fmla="*/ 125 h 164"/>
                <a:gd name="T60" fmla="*/ 30 w 122"/>
                <a:gd name="T61" fmla="*/ 152 h 164"/>
                <a:gd name="T62" fmla="*/ 103 w 122"/>
                <a:gd name="T63" fmla="*/ 144 h 164"/>
                <a:gd name="T64" fmla="*/ 98 w 122"/>
                <a:gd name="T65" fmla="*/ 119 h 164"/>
                <a:gd name="T66" fmla="*/ 80 w 122"/>
                <a:gd name="T67" fmla="*/ 25 h 164"/>
                <a:gd name="T68" fmla="*/ 80 w 122"/>
                <a:gd name="T69" fmla="*/ 16 h 164"/>
                <a:gd name="T70" fmla="*/ 50 w 122"/>
                <a:gd name="T71" fmla="*/ 11 h 164"/>
                <a:gd name="T72" fmla="*/ 44 w 122"/>
                <a:gd name="T73" fmla="*/ 33 h 164"/>
                <a:gd name="T74" fmla="*/ 66 w 122"/>
                <a:gd name="T75" fmla="*/ 41 h 164"/>
                <a:gd name="T76" fmla="*/ 80 w 122"/>
                <a:gd name="T77" fmla="*/ 2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164">
                  <a:moveTo>
                    <a:pt x="69" y="53"/>
                  </a:moveTo>
                  <a:cubicBezTo>
                    <a:pt x="68" y="53"/>
                    <a:pt x="68" y="54"/>
                    <a:pt x="68" y="54"/>
                  </a:cubicBezTo>
                  <a:cubicBezTo>
                    <a:pt x="66" y="70"/>
                    <a:pt x="67" y="70"/>
                    <a:pt x="82" y="70"/>
                  </a:cubicBezTo>
                  <a:cubicBezTo>
                    <a:pt x="86" y="70"/>
                    <a:pt x="90" y="70"/>
                    <a:pt x="93" y="70"/>
                  </a:cubicBezTo>
                  <a:cubicBezTo>
                    <a:pt x="99" y="70"/>
                    <a:pt x="101" y="67"/>
                    <a:pt x="102" y="61"/>
                  </a:cubicBezTo>
                  <a:cubicBezTo>
                    <a:pt x="103" y="53"/>
                    <a:pt x="106" y="44"/>
                    <a:pt x="108" y="35"/>
                  </a:cubicBezTo>
                  <a:cubicBezTo>
                    <a:pt x="108" y="33"/>
                    <a:pt x="116" y="29"/>
                    <a:pt x="118" y="30"/>
                  </a:cubicBezTo>
                  <a:cubicBezTo>
                    <a:pt x="120" y="32"/>
                    <a:pt x="121" y="35"/>
                    <a:pt x="121" y="37"/>
                  </a:cubicBezTo>
                  <a:cubicBezTo>
                    <a:pt x="120" y="41"/>
                    <a:pt x="118" y="45"/>
                    <a:pt x="116" y="50"/>
                  </a:cubicBezTo>
                  <a:cubicBezTo>
                    <a:pt x="115" y="54"/>
                    <a:pt x="114" y="59"/>
                    <a:pt x="114" y="64"/>
                  </a:cubicBezTo>
                  <a:cubicBezTo>
                    <a:pt x="113" y="73"/>
                    <a:pt x="105" y="82"/>
                    <a:pt x="96" y="82"/>
                  </a:cubicBezTo>
                  <a:cubicBezTo>
                    <a:pt x="88" y="82"/>
                    <a:pt x="80" y="82"/>
                    <a:pt x="73" y="82"/>
                  </a:cubicBezTo>
                  <a:cubicBezTo>
                    <a:pt x="69" y="82"/>
                    <a:pt x="68" y="84"/>
                    <a:pt x="68" y="88"/>
                  </a:cubicBezTo>
                  <a:cubicBezTo>
                    <a:pt x="68" y="93"/>
                    <a:pt x="68" y="98"/>
                    <a:pt x="68" y="103"/>
                  </a:cubicBezTo>
                  <a:cubicBezTo>
                    <a:pt x="68" y="106"/>
                    <a:pt x="69" y="107"/>
                    <a:pt x="72" y="107"/>
                  </a:cubicBezTo>
                  <a:cubicBezTo>
                    <a:pt x="82" y="107"/>
                    <a:pt x="92" y="107"/>
                    <a:pt x="102" y="107"/>
                  </a:cubicBezTo>
                  <a:cubicBezTo>
                    <a:pt x="103" y="107"/>
                    <a:pt x="105" y="105"/>
                    <a:pt x="107" y="104"/>
                  </a:cubicBezTo>
                  <a:cubicBezTo>
                    <a:pt x="109" y="102"/>
                    <a:pt x="110" y="99"/>
                    <a:pt x="112" y="97"/>
                  </a:cubicBezTo>
                  <a:cubicBezTo>
                    <a:pt x="114" y="96"/>
                    <a:pt x="117" y="97"/>
                    <a:pt x="119" y="98"/>
                  </a:cubicBezTo>
                  <a:cubicBezTo>
                    <a:pt x="120" y="99"/>
                    <a:pt x="121" y="102"/>
                    <a:pt x="121" y="104"/>
                  </a:cubicBezTo>
                  <a:cubicBezTo>
                    <a:pt x="121" y="105"/>
                    <a:pt x="120" y="106"/>
                    <a:pt x="120" y="107"/>
                  </a:cubicBezTo>
                  <a:cubicBezTo>
                    <a:pt x="112" y="118"/>
                    <a:pt x="113" y="130"/>
                    <a:pt x="114" y="143"/>
                  </a:cubicBezTo>
                  <a:cubicBezTo>
                    <a:pt x="115" y="152"/>
                    <a:pt x="106" y="163"/>
                    <a:pt x="96" y="163"/>
                  </a:cubicBezTo>
                  <a:cubicBezTo>
                    <a:pt x="73" y="164"/>
                    <a:pt x="51" y="164"/>
                    <a:pt x="28" y="163"/>
                  </a:cubicBezTo>
                  <a:cubicBezTo>
                    <a:pt x="19" y="163"/>
                    <a:pt x="13" y="159"/>
                    <a:pt x="12" y="150"/>
                  </a:cubicBezTo>
                  <a:cubicBezTo>
                    <a:pt x="10" y="142"/>
                    <a:pt x="9" y="134"/>
                    <a:pt x="9" y="127"/>
                  </a:cubicBezTo>
                  <a:cubicBezTo>
                    <a:pt x="9" y="119"/>
                    <a:pt x="7" y="113"/>
                    <a:pt x="4" y="107"/>
                  </a:cubicBezTo>
                  <a:cubicBezTo>
                    <a:pt x="1" y="104"/>
                    <a:pt x="1" y="100"/>
                    <a:pt x="4" y="98"/>
                  </a:cubicBezTo>
                  <a:cubicBezTo>
                    <a:pt x="7" y="95"/>
                    <a:pt x="11" y="95"/>
                    <a:pt x="14" y="100"/>
                  </a:cubicBezTo>
                  <a:cubicBezTo>
                    <a:pt x="17" y="106"/>
                    <a:pt x="22" y="107"/>
                    <a:pt x="27" y="107"/>
                  </a:cubicBezTo>
                  <a:cubicBezTo>
                    <a:pt x="36" y="107"/>
                    <a:pt x="45" y="107"/>
                    <a:pt x="55" y="107"/>
                  </a:cubicBezTo>
                  <a:cubicBezTo>
                    <a:pt x="55" y="99"/>
                    <a:pt x="54" y="92"/>
                    <a:pt x="54" y="85"/>
                  </a:cubicBezTo>
                  <a:cubicBezTo>
                    <a:pt x="53" y="84"/>
                    <a:pt x="51" y="83"/>
                    <a:pt x="49" y="83"/>
                  </a:cubicBezTo>
                  <a:cubicBezTo>
                    <a:pt x="43" y="83"/>
                    <a:pt x="36" y="83"/>
                    <a:pt x="29" y="82"/>
                  </a:cubicBezTo>
                  <a:cubicBezTo>
                    <a:pt x="17" y="80"/>
                    <a:pt x="12" y="73"/>
                    <a:pt x="10" y="62"/>
                  </a:cubicBezTo>
                  <a:cubicBezTo>
                    <a:pt x="8" y="54"/>
                    <a:pt x="5" y="47"/>
                    <a:pt x="3" y="40"/>
                  </a:cubicBezTo>
                  <a:cubicBezTo>
                    <a:pt x="2" y="36"/>
                    <a:pt x="0" y="33"/>
                    <a:pt x="5" y="31"/>
                  </a:cubicBezTo>
                  <a:cubicBezTo>
                    <a:pt x="9" y="28"/>
                    <a:pt x="12" y="29"/>
                    <a:pt x="14" y="34"/>
                  </a:cubicBezTo>
                  <a:cubicBezTo>
                    <a:pt x="19" y="43"/>
                    <a:pt x="22" y="52"/>
                    <a:pt x="23" y="62"/>
                  </a:cubicBezTo>
                  <a:cubicBezTo>
                    <a:pt x="23" y="67"/>
                    <a:pt x="25" y="69"/>
                    <a:pt x="29" y="70"/>
                  </a:cubicBezTo>
                  <a:cubicBezTo>
                    <a:pt x="37" y="70"/>
                    <a:pt x="46" y="70"/>
                    <a:pt x="55" y="70"/>
                  </a:cubicBezTo>
                  <a:cubicBezTo>
                    <a:pt x="55" y="64"/>
                    <a:pt x="55" y="59"/>
                    <a:pt x="55" y="53"/>
                  </a:cubicBezTo>
                  <a:cubicBezTo>
                    <a:pt x="49" y="53"/>
                    <a:pt x="43" y="52"/>
                    <a:pt x="38" y="47"/>
                  </a:cubicBezTo>
                  <a:cubicBezTo>
                    <a:pt x="34" y="42"/>
                    <a:pt x="32" y="37"/>
                    <a:pt x="32" y="30"/>
                  </a:cubicBezTo>
                  <a:cubicBezTo>
                    <a:pt x="33" y="24"/>
                    <a:pt x="32" y="18"/>
                    <a:pt x="32" y="12"/>
                  </a:cubicBezTo>
                  <a:cubicBezTo>
                    <a:pt x="24" y="12"/>
                    <a:pt x="15" y="12"/>
                    <a:pt x="7" y="12"/>
                  </a:cubicBezTo>
                  <a:cubicBezTo>
                    <a:pt x="6" y="12"/>
                    <a:pt x="3" y="10"/>
                    <a:pt x="3" y="8"/>
                  </a:cubicBezTo>
                  <a:cubicBezTo>
                    <a:pt x="1" y="4"/>
                    <a:pt x="2" y="2"/>
                    <a:pt x="7" y="2"/>
                  </a:cubicBezTo>
                  <a:cubicBezTo>
                    <a:pt x="27" y="1"/>
                    <a:pt x="46" y="0"/>
                    <a:pt x="66" y="0"/>
                  </a:cubicBezTo>
                  <a:cubicBezTo>
                    <a:pt x="82" y="0"/>
                    <a:pt x="98" y="0"/>
                    <a:pt x="114" y="0"/>
                  </a:cubicBezTo>
                  <a:cubicBezTo>
                    <a:pt x="118" y="0"/>
                    <a:pt x="121" y="1"/>
                    <a:pt x="121" y="5"/>
                  </a:cubicBezTo>
                  <a:cubicBezTo>
                    <a:pt x="122" y="9"/>
                    <a:pt x="119" y="11"/>
                    <a:pt x="115" y="11"/>
                  </a:cubicBezTo>
                  <a:cubicBezTo>
                    <a:pt x="110" y="12"/>
                    <a:pt x="104" y="12"/>
                    <a:pt x="98" y="12"/>
                  </a:cubicBezTo>
                  <a:cubicBezTo>
                    <a:pt x="94" y="11"/>
                    <a:pt x="92" y="13"/>
                    <a:pt x="92" y="17"/>
                  </a:cubicBezTo>
                  <a:cubicBezTo>
                    <a:pt x="93" y="22"/>
                    <a:pt x="92" y="26"/>
                    <a:pt x="92" y="30"/>
                  </a:cubicBezTo>
                  <a:cubicBezTo>
                    <a:pt x="92" y="43"/>
                    <a:pt x="84" y="52"/>
                    <a:pt x="72" y="52"/>
                  </a:cubicBezTo>
                  <a:cubicBezTo>
                    <a:pt x="71" y="53"/>
                    <a:pt x="70" y="53"/>
                    <a:pt x="69" y="53"/>
                  </a:cubicBezTo>
                  <a:close/>
                  <a:moveTo>
                    <a:pt x="62" y="120"/>
                  </a:moveTo>
                  <a:cubicBezTo>
                    <a:pt x="51" y="120"/>
                    <a:pt x="39" y="120"/>
                    <a:pt x="28" y="119"/>
                  </a:cubicBezTo>
                  <a:cubicBezTo>
                    <a:pt x="23" y="119"/>
                    <a:pt x="22" y="121"/>
                    <a:pt x="22" y="125"/>
                  </a:cubicBezTo>
                  <a:cubicBezTo>
                    <a:pt x="23" y="131"/>
                    <a:pt x="22" y="138"/>
                    <a:pt x="22" y="144"/>
                  </a:cubicBezTo>
                  <a:cubicBezTo>
                    <a:pt x="22" y="151"/>
                    <a:pt x="23" y="152"/>
                    <a:pt x="30" y="152"/>
                  </a:cubicBezTo>
                  <a:cubicBezTo>
                    <a:pt x="51" y="153"/>
                    <a:pt x="73" y="153"/>
                    <a:pt x="94" y="153"/>
                  </a:cubicBezTo>
                  <a:cubicBezTo>
                    <a:pt x="99" y="153"/>
                    <a:pt x="103" y="149"/>
                    <a:pt x="103" y="144"/>
                  </a:cubicBezTo>
                  <a:cubicBezTo>
                    <a:pt x="103" y="137"/>
                    <a:pt x="103" y="131"/>
                    <a:pt x="103" y="125"/>
                  </a:cubicBezTo>
                  <a:cubicBezTo>
                    <a:pt x="103" y="121"/>
                    <a:pt x="102" y="119"/>
                    <a:pt x="98" y="119"/>
                  </a:cubicBezTo>
                  <a:cubicBezTo>
                    <a:pt x="86" y="120"/>
                    <a:pt x="74" y="120"/>
                    <a:pt x="62" y="120"/>
                  </a:cubicBezTo>
                  <a:close/>
                  <a:moveTo>
                    <a:pt x="80" y="25"/>
                  </a:moveTo>
                  <a:cubicBezTo>
                    <a:pt x="80" y="25"/>
                    <a:pt x="80" y="25"/>
                    <a:pt x="80" y="25"/>
                  </a:cubicBezTo>
                  <a:cubicBezTo>
                    <a:pt x="80" y="22"/>
                    <a:pt x="80" y="19"/>
                    <a:pt x="80" y="16"/>
                  </a:cubicBezTo>
                  <a:cubicBezTo>
                    <a:pt x="80" y="12"/>
                    <a:pt x="79" y="11"/>
                    <a:pt x="75" y="11"/>
                  </a:cubicBezTo>
                  <a:cubicBezTo>
                    <a:pt x="67" y="11"/>
                    <a:pt x="58" y="11"/>
                    <a:pt x="50" y="11"/>
                  </a:cubicBezTo>
                  <a:cubicBezTo>
                    <a:pt x="46" y="11"/>
                    <a:pt x="45" y="13"/>
                    <a:pt x="45" y="16"/>
                  </a:cubicBezTo>
                  <a:cubicBezTo>
                    <a:pt x="44" y="22"/>
                    <a:pt x="44" y="27"/>
                    <a:pt x="44" y="33"/>
                  </a:cubicBezTo>
                  <a:cubicBezTo>
                    <a:pt x="43" y="39"/>
                    <a:pt x="45" y="41"/>
                    <a:pt x="51" y="41"/>
                  </a:cubicBezTo>
                  <a:cubicBezTo>
                    <a:pt x="56" y="41"/>
                    <a:pt x="61" y="41"/>
                    <a:pt x="66" y="41"/>
                  </a:cubicBezTo>
                  <a:cubicBezTo>
                    <a:pt x="82" y="40"/>
                    <a:pt x="80" y="39"/>
                    <a:pt x="80" y="27"/>
                  </a:cubicBezTo>
                  <a:cubicBezTo>
                    <a:pt x="80" y="26"/>
                    <a:pt x="80" y="25"/>
                    <a:pt x="80" y="25"/>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7" name="íṧḷîḋê">
              <a:extLst>
                <a:ext uri="{FF2B5EF4-FFF2-40B4-BE49-F238E27FC236}">
                  <a16:creationId xmlns="" xmlns:a16="http://schemas.microsoft.com/office/drawing/2014/main" id="{0EAA8CA5-FEEB-4060-A2BF-0C64AADDB5AC}"/>
                </a:ext>
              </a:extLst>
            </p:cNvPr>
            <p:cNvSpPr/>
            <p:nvPr/>
          </p:nvSpPr>
          <p:spPr bwMode="auto">
            <a:xfrm>
              <a:off x="1010142" y="5939794"/>
              <a:ext cx="114216" cy="130532"/>
            </a:xfrm>
            <a:custGeom>
              <a:avLst/>
              <a:gdLst>
                <a:gd name="T0" fmla="*/ 87 w 106"/>
                <a:gd name="T1" fmla="*/ 58 h 121"/>
                <a:gd name="T2" fmla="*/ 69 w 106"/>
                <a:gd name="T3" fmla="*/ 59 h 121"/>
                <a:gd name="T4" fmla="*/ 66 w 106"/>
                <a:gd name="T5" fmla="*/ 64 h 121"/>
                <a:gd name="T6" fmla="*/ 66 w 106"/>
                <a:gd name="T7" fmla="*/ 111 h 121"/>
                <a:gd name="T8" fmla="*/ 64 w 106"/>
                <a:gd name="T9" fmla="*/ 118 h 121"/>
                <a:gd name="T10" fmla="*/ 55 w 106"/>
                <a:gd name="T11" fmla="*/ 113 h 121"/>
                <a:gd name="T12" fmla="*/ 55 w 106"/>
                <a:gd name="T13" fmla="*/ 94 h 121"/>
                <a:gd name="T14" fmla="*/ 54 w 106"/>
                <a:gd name="T15" fmla="*/ 87 h 121"/>
                <a:gd name="T16" fmla="*/ 40 w 106"/>
                <a:gd name="T17" fmla="*/ 89 h 121"/>
                <a:gd name="T18" fmla="*/ 8 w 106"/>
                <a:gd name="T19" fmla="*/ 92 h 121"/>
                <a:gd name="T20" fmla="*/ 2 w 106"/>
                <a:gd name="T21" fmla="*/ 87 h 121"/>
                <a:gd name="T22" fmla="*/ 7 w 106"/>
                <a:gd name="T23" fmla="*/ 81 h 121"/>
                <a:gd name="T24" fmla="*/ 47 w 106"/>
                <a:gd name="T25" fmla="*/ 76 h 121"/>
                <a:gd name="T26" fmla="*/ 53 w 106"/>
                <a:gd name="T27" fmla="*/ 70 h 121"/>
                <a:gd name="T28" fmla="*/ 53 w 106"/>
                <a:gd name="T29" fmla="*/ 61 h 121"/>
                <a:gd name="T30" fmla="*/ 18 w 106"/>
                <a:gd name="T31" fmla="*/ 66 h 121"/>
                <a:gd name="T32" fmla="*/ 9 w 106"/>
                <a:gd name="T33" fmla="*/ 67 h 121"/>
                <a:gd name="T34" fmla="*/ 2 w 106"/>
                <a:gd name="T35" fmla="*/ 63 h 121"/>
                <a:gd name="T36" fmla="*/ 6 w 106"/>
                <a:gd name="T37" fmla="*/ 57 h 121"/>
                <a:gd name="T38" fmla="*/ 22 w 106"/>
                <a:gd name="T39" fmla="*/ 53 h 121"/>
                <a:gd name="T40" fmla="*/ 50 w 106"/>
                <a:gd name="T41" fmla="*/ 50 h 121"/>
                <a:gd name="T42" fmla="*/ 53 w 106"/>
                <a:gd name="T43" fmla="*/ 47 h 121"/>
                <a:gd name="T44" fmla="*/ 53 w 106"/>
                <a:gd name="T45" fmla="*/ 39 h 121"/>
                <a:gd name="T46" fmla="*/ 28 w 106"/>
                <a:gd name="T47" fmla="*/ 42 h 121"/>
                <a:gd name="T48" fmla="*/ 11 w 106"/>
                <a:gd name="T49" fmla="*/ 44 h 121"/>
                <a:gd name="T50" fmla="*/ 2 w 106"/>
                <a:gd name="T51" fmla="*/ 39 h 121"/>
                <a:gd name="T52" fmla="*/ 10 w 106"/>
                <a:gd name="T53" fmla="*/ 31 h 121"/>
                <a:gd name="T54" fmla="*/ 40 w 106"/>
                <a:gd name="T55" fmla="*/ 28 h 121"/>
                <a:gd name="T56" fmla="*/ 56 w 106"/>
                <a:gd name="T57" fmla="*/ 26 h 121"/>
                <a:gd name="T58" fmla="*/ 64 w 106"/>
                <a:gd name="T59" fmla="*/ 13 h 121"/>
                <a:gd name="T60" fmla="*/ 59 w 106"/>
                <a:gd name="T61" fmla="*/ 11 h 121"/>
                <a:gd name="T62" fmla="*/ 9 w 106"/>
                <a:gd name="T63" fmla="*/ 11 h 121"/>
                <a:gd name="T64" fmla="*/ 1 w 106"/>
                <a:gd name="T65" fmla="*/ 7 h 121"/>
                <a:gd name="T66" fmla="*/ 6 w 106"/>
                <a:gd name="T67" fmla="*/ 0 h 121"/>
                <a:gd name="T68" fmla="*/ 21 w 106"/>
                <a:gd name="T69" fmla="*/ 0 h 121"/>
                <a:gd name="T70" fmla="*/ 98 w 106"/>
                <a:gd name="T71" fmla="*/ 0 h 121"/>
                <a:gd name="T72" fmla="*/ 104 w 106"/>
                <a:gd name="T73" fmla="*/ 1 h 121"/>
                <a:gd name="T74" fmla="*/ 106 w 106"/>
                <a:gd name="T75" fmla="*/ 7 h 121"/>
                <a:gd name="T76" fmla="*/ 102 w 106"/>
                <a:gd name="T77" fmla="*/ 10 h 121"/>
                <a:gd name="T78" fmla="*/ 82 w 106"/>
                <a:gd name="T79" fmla="*/ 11 h 121"/>
                <a:gd name="T80" fmla="*/ 77 w 106"/>
                <a:gd name="T81" fmla="*/ 15 h 121"/>
                <a:gd name="T82" fmla="*/ 68 w 106"/>
                <a:gd name="T83" fmla="*/ 34 h 121"/>
                <a:gd name="T84" fmla="*/ 67 w 106"/>
                <a:gd name="T85" fmla="*/ 43 h 121"/>
                <a:gd name="T86" fmla="*/ 72 w 106"/>
                <a:gd name="T87" fmla="*/ 45 h 121"/>
                <a:gd name="T88" fmla="*/ 88 w 106"/>
                <a:gd name="T89" fmla="*/ 44 h 121"/>
                <a:gd name="T90" fmla="*/ 93 w 106"/>
                <a:gd name="T91" fmla="*/ 41 h 121"/>
                <a:gd name="T92" fmla="*/ 100 w 106"/>
                <a:gd name="T93" fmla="*/ 35 h 121"/>
                <a:gd name="T94" fmla="*/ 104 w 106"/>
                <a:gd name="T95" fmla="*/ 47 h 121"/>
                <a:gd name="T96" fmla="*/ 104 w 106"/>
                <a:gd name="T97" fmla="*/ 107 h 121"/>
                <a:gd name="T98" fmla="*/ 105 w 106"/>
                <a:gd name="T99" fmla="*/ 117 h 121"/>
                <a:gd name="T100" fmla="*/ 97 w 106"/>
                <a:gd name="T101" fmla="*/ 117 h 121"/>
                <a:gd name="T102" fmla="*/ 86 w 106"/>
                <a:gd name="T103" fmla="*/ 76 h 121"/>
                <a:gd name="T104" fmla="*/ 87 w 106"/>
                <a:gd name="T105" fmla="*/ 5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21">
                  <a:moveTo>
                    <a:pt x="87" y="58"/>
                  </a:moveTo>
                  <a:cubicBezTo>
                    <a:pt x="80" y="58"/>
                    <a:pt x="75" y="59"/>
                    <a:pt x="69" y="59"/>
                  </a:cubicBezTo>
                  <a:cubicBezTo>
                    <a:pt x="68" y="60"/>
                    <a:pt x="66" y="62"/>
                    <a:pt x="66" y="64"/>
                  </a:cubicBezTo>
                  <a:cubicBezTo>
                    <a:pt x="66" y="80"/>
                    <a:pt x="66" y="95"/>
                    <a:pt x="66" y="111"/>
                  </a:cubicBezTo>
                  <a:cubicBezTo>
                    <a:pt x="66" y="113"/>
                    <a:pt x="65" y="117"/>
                    <a:pt x="64" y="118"/>
                  </a:cubicBezTo>
                  <a:cubicBezTo>
                    <a:pt x="59" y="121"/>
                    <a:pt x="55" y="118"/>
                    <a:pt x="55" y="113"/>
                  </a:cubicBezTo>
                  <a:cubicBezTo>
                    <a:pt x="54" y="106"/>
                    <a:pt x="55" y="100"/>
                    <a:pt x="55" y="94"/>
                  </a:cubicBezTo>
                  <a:cubicBezTo>
                    <a:pt x="54" y="92"/>
                    <a:pt x="54" y="90"/>
                    <a:pt x="54" y="87"/>
                  </a:cubicBezTo>
                  <a:cubicBezTo>
                    <a:pt x="49" y="88"/>
                    <a:pt x="44" y="88"/>
                    <a:pt x="40" y="89"/>
                  </a:cubicBezTo>
                  <a:cubicBezTo>
                    <a:pt x="29" y="90"/>
                    <a:pt x="19" y="91"/>
                    <a:pt x="8" y="92"/>
                  </a:cubicBezTo>
                  <a:cubicBezTo>
                    <a:pt x="5" y="92"/>
                    <a:pt x="2" y="90"/>
                    <a:pt x="2" y="87"/>
                  </a:cubicBezTo>
                  <a:cubicBezTo>
                    <a:pt x="2" y="85"/>
                    <a:pt x="5" y="81"/>
                    <a:pt x="7" y="81"/>
                  </a:cubicBezTo>
                  <a:cubicBezTo>
                    <a:pt x="21" y="79"/>
                    <a:pt x="34" y="77"/>
                    <a:pt x="47" y="76"/>
                  </a:cubicBezTo>
                  <a:cubicBezTo>
                    <a:pt x="52" y="76"/>
                    <a:pt x="54" y="74"/>
                    <a:pt x="53" y="70"/>
                  </a:cubicBezTo>
                  <a:cubicBezTo>
                    <a:pt x="53" y="67"/>
                    <a:pt x="53" y="65"/>
                    <a:pt x="53" y="61"/>
                  </a:cubicBezTo>
                  <a:cubicBezTo>
                    <a:pt x="41" y="63"/>
                    <a:pt x="29" y="64"/>
                    <a:pt x="18" y="66"/>
                  </a:cubicBezTo>
                  <a:cubicBezTo>
                    <a:pt x="15" y="66"/>
                    <a:pt x="12" y="67"/>
                    <a:pt x="9" y="67"/>
                  </a:cubicBezTo>
                  <a:cubicBezTo>
                    <a:pt x="5" y="68"/>
                    <a:pt x="3" y="66"/>
                    <a:pt x="2" y="63"/>
                  </a:cubicBezTo>
                  <a:cubicBezTo>
                    <a:pt x="1" y="59"/>
                    <a:pt x="3" y="58"/>
                    <a:pt x="6" y="57"/>
                  </a:cubicBezTo>
                  <a:cubicBezTo>
                    <a:pt x="11" y="56"/>
                    <a:pt x="16" y="54"/>
                    <a:pt x="22" y="53"/>
                  </a:cubicBezTo>
                  <a:cubicBezTo>
                    <a:pt x="31" y="52"/>
                    <a:pt x="41" y="51"/>
                    <a:pt x="50" y="50"/>
                  </a:cubicBezTo>
                  <a:cubicBezTo>
                    <a:pt x="51" y="50"/>
                    <a:pt x="53" y="48"/>
                    <a:pt x="53" y="47"/>
                  </a:cubicBezTo>
                  <a:cubicBezTo>
                    <a:pt x="53" y="44"/>
                    <a:pt x="53" y="42"/>
                    <a:pt x="53" y="39"/>
                  </a:cubicBezTo>
                  <a:cubicBezTo>
                    <a:pt x="44" y="40"/>
                    <a:pt x="36" y="41"/>
                    <a:pt x="28" y="42"/>
                  </a:cubicBezTo>
                  <a:cubicBezTo>
                    <a:pt x="22" y="43"/>
                    <a:pt x="17" y="44"/>
                    <a:pt x="11" y="44"/>
                  </a:cubicBezTo>
                  <a:cubicBezTo>
                    <a:pt x="4" y="45"/>
                    <a:pt x="2" y="44"/>
                    <a:pt x="2" y="39"/>
                  </a:cubicBezTo>
                  <a:cubicBezTo>
                    <a:pt x="1" y="36"/>
                    <a:pt x="5" y="32"/>
                    <a:pt x="10" y="31"/>
                  </a:cubicBezTo>
                  <a:cubicBezTo>
                    <a:pt x="20" y="30"/>
                    <a:pt x="30" y="29"/>
                    <a:pt x="40" y="28"/>
                  </a:cubicBezTo>
                  <a:cubicBezTo>
                    <a:pt x="46" y="27"/>
                    <a:pt x="51" y="27"/>
                    <a:pt x="56" y="26"/>
                  </a:cubicBezTo>
                  <a:cubicBezTo>
                    <a:pt x="61" y="25"/>
                    <a:pt x="66" y="18"/>
                    <a:pt x="64" y="13"/>
                  </a:cubicBezTo>
                  <a:cubicBezTo>
                    <a:pt x="63" y="12"/>
                    <a:pt x="61" y="11"/>
                    <a:pt x="59" y="11"/>
                  </a:cubicBezTo>
                  <a:cubicBezTo>
                    <a:pt x="42" y="11"/>
                    <a:pt x="25" y="11"/>
                    <a:pt x="9" y="11"/>
                  </a:cubicBezTo>
                  <a:cubicBezTo>
                    <a:pt x="5" y="11"/>
                    <a:pt x="2" y="10"/>
                    <a:pt x="1" y="7"/>
                  </a:cubicBezTo>
                  <a:cubicBezTo>
                    <a:pt x="0" y="2"/>
                    <a:pt x="2" y="0"/>
                    <a:pt x="6" y="0"/>
                  </a:cubicBezTo>
                  <a:cubicBezTo>
                    <a:pt x="11" y="0"/>
                    <a:pt x="16" y="0"/>
                    <a:pt x="21" y="0"/>
                  </a:cubicBezTo>
                  <a:cubicBezTo>
                    <a:pt x="47" y="0"/>
                    <a:pt x="72" y="0"/>
                    <a:pt x="98" y="0"/>
                  </a:cubicBezTo>
                  <a:cubicBezTo>
                    <a:pt x="100" y="0"/>
                    <a:pt x="103" y="0"/>
                    <a:pt x="104" y="1"/>
                  </a:cubicBezTo>
                  <a:cubicBezTo>
                    <a:pt x="105" y="2"/>
                    <a:pt x="106" y="5"/>
                    <a:pt x="106" y="7"/>
                  </a:cubicBezTo>
                  <a:cubicBezTo>
                    <a:pt x="106" y="8"/>
                    <a:pt x="103" y="9"/>
                    <a:pt x="102" y="10"/>
                  </a:cubicBezTo>
                  <a:cubicBezTo>
                    <a:pt x="95" y="10"/>
                    <a:pt x="89" y="11"/>
                    <a:pt x="82" y="11"/>
                  </a:cubicBezTo>
                  <a:cubicBezTo>
                    <a:pt x="79" y="11"/>
                    <a:pt x="77" y="12"/>
                    <a:pt x="77" y="15"/>
                  </a:cubicBezTo>
                  <a:cubicBezTo>
                    <a:pt x="76" y="23"/>
                    <a:pt x="73" y="28"/>
                    <a:pt x="68" y="34"/>
                  </a:cubicBezTo>
                  <a:cubicBezTo>
                    <a:pt x="66" y="36"/>
                    <a:pt x="67" y="40"/>
                    <a:pt x="67" y="43"/>
                  </a:cubicBezTo>
                  <a:cubicBezTo>
                    <a:pt x="67" y="44"/>
                    <a:pt x="70" y="45"/>
                    <a:pt x="72" y="45"/>
                  </a:cubicBezTo>
                  <a:cubicBezTo>
                    <a:pt x="78" y="45"/>
                    <a:pt x="83" y="44"/>
                    <a:pt x="88" y="44"/>
                  </a:cubicBezTo>
                  <a:cubicBezTo>
                    <a:pt x="90" y="43"/>
                    <a:pt x="92" y="42"/>
                    <a:pt x="93" y="41"/>
                  </a:cubicBezTo>
                  <a:cubicBezTo>
                    <a:pt x="96" y="39"/>
                    <a:pt x="98" y="37"/>
                    <a:pt x="100" y="35"/>
                  </a:cubicBezTo>
                  <a:cubicBezTo>
                    <a:pt x="106" y="38"/>
                    <a:pt x="106" y="42"/>
                    <a:pt x="104" y="47"/>
                  </a:cubicBezTo>
                  <a:cubicBezTo>
                    <a:pt x="95" y="67"/>
                    <a:pt x="97" y="87"/>
                    <a:pt x="104" y="107"/>
                  </a:cubicBezTo>
                  <a:cubicBezTo>
                    <a:pt x="105" y="110"/>
                    <a:pt x="106" y="114"/>
                    <a:pt x="105" y="117"/>
                  </a:cubicBezTo>
                  <a:cubicBezTo>
                    <a:pt x="103" y="120"/>
                    <a:pt x="98" y="121"/>
                    <a:pt x="97" y="117"/>
                  </a:cubicBezTo>
                  <a:cubicBezTo>
                    <a:pt x="90" y="104"/>
                    <a:pt x="85" y="91"/>
                    <a:pt x="86" y="76"/>
                  </a:cubicBezTo>
                  <a:cubicBezTo>
                    <a:pt x="86" y="70"/>
                    <a:pt x="87" y="64"/>
                    <a:pt x="87" y="58"/>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8" name="iṣḻîḑé">
              <a:extLst>
                <a:ext uri="{FF2B5EF4-FFF2-40B4-BE49-F238E27FC236}">
                  <a16:creationId xmlns="" xmlns:a16="http://schemas.microsoft.com/office/drawing/2014/main" id="{4E3FBE14-B480-4B5C-A171-42676358D935}"/>
                </a:ext>
              </a:extLst>
            </p:cNvPr>
            <p:cNvSpPr/>
            <p:nvPr/>
          </p:nvSpPr>
          <p:spPr bwMode="auto">
            <a:xfrm>
              <a:off x="1335385" y="5869633"/>
              <a:ext cx="85390" cy="207220"/>
            </a:xfrm>
            <a:custGeom>
              <a:avLst/>
              <a:gdLst>
                <a:gd name="T0" fmla="*/ 62 w 79"/>
                <a:gd name="T1" fmla="*/ 99 h 192"/>
                <a:gd name="T2" fmla="*/ 21 w 79"/>
                <a:gd name="T3" fmla="*/ 116 h 192"/>
                <a:gd name="T4" fmla="*/ 9 w 79"/>
                <a:gd name="T5" fmla="*/ 117 h 192"/>
                <a:gd name="T6" fmla="*/ 3 w 79"/>
                <a:gd name="T7" fmla="*/ 111 h 192"/>
                <a:gd name="T8" fmla="*/ 8 w 79"/>
                <a:gd name="T9" fmla="*/ 105 h 192"/>
                <a:gd name="T10" fmla="*/ 29 w 79"/>
                <a:gd name="T11" fmla="*/ 104 h 192"/>
                <a:gd name="T12" fmla="*/ 51 w 79"/>
                <a:gd name="T13" fmla="*/ 91 h 192"/>
                <a:gd name="T14" fmla="*/ 42 w 79"/>
                <a:gd name="T15" fmla="*/ 91 h 192"/>
                <a:gd name="T16" fmla="*/ 9 w 79"/>
                <a:gd name="T17" fmla="*/ 91 h 192"/>
                <a:gd name="T18" fmla="*/ 4 w 79"/>
                <a:gd name="T19" fmla="*/ 89 h 192"/>
                <a:gd name="T20" fmla="*/ 7 w 79"/>
                <a:gd name="T21" fmla="*/ 80 h 192"/>
                <a:gd name="T22" fmla="*/ 41 w 79"/>
                <a:gd name="T23" fmla="*/ 78 h 192"/>
                <a:gd name="T24" fmla="*/ 59 w 79"/>
                <a:gd name="T25" fmla="*/ 78 h 192"/>
                <a:gd name="T26" fmla="*/ 64 w 79"/>
                <a:gd name="T27" fmla="*/ 76 h 192"/>
                <a:gd name="T28" fmla="*/ 63 w 79"/>
                <a:gd name="T29" fmla="*/ 70 h 192"/>
                <a:gd name="T30" fmla="*/ 52 w 79"/>
                <a:gd name="T31" fmla="*/ 66 h 192"/>
                <a:gd name="T32" fmla="*/ 8 w 79"/>
                <a:gd name="T33" fmla="*/ 66 h 192"/>
                <a:gd name="T34" fmla="*/ 1 w 79"/>
                <a:gd name="T35" fmla="*/ 59 h 192"/>
                <a:gd name="T36" fmla="*/ 8 w 79"/>
                <a:gd name="T37" fmla="*/ 54 h 192"/>
                <a:gd name="T38" fmla="*/ 15 w 79"/>
                <a:gd name="T39" fmla="*/ 46 h 192"/>
                <a:gd name="T40" fmla="*/ 15 w 79"/>
                <a:gd name="T41" fmla="*/ 8 h 192"/>
                <a:gd name="T42" fmla="*/ 21 w 79"/>
                <a:gd name="T43" fmla="*/ 0 h 192"/>
                <a:gd name="T44" fmla="*/ 30 w 79"/>
                <a:gd name="T45" fmla="*/ 7 h 192"/>
                <a:gd name="T46" fmla="*/ 33 w 79"/>
                <a:gd name="T47" fmla="*/ 21 h 192"/>
                <a:gd name="T48" fmla="*/ 39 w 79"/>
                <a:gd name="T49" fmla="*/ 24 h 192"/>
                <a:gd name="T50" fmla="*/ 68 w 79"/>
                <a:gd name="T51" fmla="*/ 24 h 192"/>
                <a:gd name="T52" fmla="*/ 71 w 79"/>
                <a:gd name="T53" fmla="*/ 25 h 192"/>
                <a:gd name="T54" fmla="*/ 76 w 79"/>
                <a:gd name="T55" fmla="*/ 32 h 192"/>
                <a:gd name="T56" fmla="*/ 70 w 79"/>
                <a:gd name="T57" fmla="*/ 36 h 192"/>
                <a:gd name="T58" fmla="*/ 46 w 79"/>
                <a:gd name="T59" fmla="*/ 36 h 192"/>
                <a:gd name="T60" fmla="*/ 40 w 79"/>
                <a:gd name="T61" fmla="*/ 36 h 192"/>
                <a:gd name="T62" fmla="*/ 28 w 79"/>
                <a:gd name="T63" fmla="*/ 50 h 192"/>
                <a:gd name="T64" fmla="*/ 33 w 79"/>
                <a:gd name="T65" fmla="*/ 54 h 192"/>
                <a:gd name="T66" fmla="*/ 53 w 79"/>
                <a:gd name="T67" fmla="*/ 53 h 192"/>
                <a:gd name="T68" fmla="*/ 66 w 79"/>
                <a:gd name="T69" fmla="*/ 57 h 192"/>
                <a:gd name="T70" fmla="*/ 76 w 79"/>
                <a:gd name="T71" fmla="*/ 83 h 192"/>
                <a:gd name="T72" fmla="*/ 75 w 79"/>
                <a:gd name="T73" fmla="*/ 92 h 192"/>
                <a:gd name="T74" fmla="*/ 75 w 79"/>
                <a:gd name="T75" fmla="*/ 112 h 192"/>
                <a:gd name="T76" fmla="*/ 77 w 79"/>
                <a:gd name="T77" fmla="*/ 182 h 192"/>
                <a:gd name="T78" fmla="*/ 77 w 79"/>
                <a:gd name="T79" fmla="*/ 188 h 192"/>
                <a:gd name="T80" fmla="*/ 66 w 79"/>
                <a:gd name="T81" fmla="*/ 186 h 192"/>
                <a:gd name="T82" fmla="*/ 57 w 79"/>
                <a:gd name="T83" fmla="*/ 141 h 192"/>
                <a:gd name="T84" fmla="*/ 62 w 79"/>
                <a:gd name="T85" fmla="*/ 110 h 192"/>
                <a:gd name="T86" fmla="*/ 64 w 79"/>
                <a:gd name="T87" fmla="*/ 100 h 192"/>
                <a:gd name="T88" fmla="*/ 62 w 79"/>
                <a:gd name="T89" fmla="*/ 9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192">
                  <a:moveTo>
                    <a:pt x="62" y="99"/>
                  </a:moveTo>
                  <a:cubicBezTo>
                    <a:pt x="53" y="115"/>
                    <a:pt x="38" y="117"/>
                    <a:pt x="21" y="116"/>
                  </a:cubicBezTo>
                  <a:cubicBezTo>
                    <a:pt x="17" y="116"/>
                    <a:pt x="13" y="116"/>
                    <a:pt x="9" y="117"/>
                  </a:cubicBezTo>
                  <a:cubicBezTo>
                    <a:pt x="4" y="117"/>
                    <a:pt x="3" y="114"/>
                    <a:pt x="3" y="111"/>
                  </a:cubicBezTo>
                  <a:cubicBezTo>
                    <a:pt x="2" y="107"/>
                    <a:pt x="4" y="105"/>
                    <a:pt x="8" y="105"/>
                  </a:cubicBezTo>
                  <a:cubicBezTo>
                    <a:pt x="15" y="105"/>
                    <a:pt x="22" y="104"/>
                    <a:pt x="29" y="104"/>
                  </a:cubicBezTo>
                  <a:cubicBezTo>
                    <a:pt x="39" y="104"/>
                    <a:pt x="45" y="99"/>
                    <a:pt x="51" y="91"/>
                  </a:cubicBezTo>
                  <a:cubicBezTo>
                    <a:pt x="48" y="91"/>
                    <a:pt x="45" y="91"/>
                    <a:pt x="42" y="91"/>
                  </a:cubicBezTo>
                  <a:cubicBezTo>
                    <a:pt x="31" y="91"/>
                    <a:pt x="20" y="91"/>
                    <a:pt x="9" y="91"/>
                  </a:cubicBezTo>
                  <a:cubicBezTo>
                    <a:pt x="8" y="91"/>
                    <a:pt x="5" y="90"/>
                    <a:pt x="4" y="89"/>
                  </a:cubicBezTo>
                  <a:cubicBezTo>
                    <a:pt x="0" y="84"/>
                    <a:pt x="1" y="81"/>
                    <a:pt x="7" y="80"/>
                  </a:cubicBezTo>
                  <a:cubicBezTo>
                    <a:pt x="18" y="79"/>
                    <a:pt x="30" y="79"/>
                    <a:pt x="41" y="78"/>
                  </a:cubicBezTo>
                  <a:cubicBezTo>
                    <a:pt x="47" y="78"/>
                    <a:pt x="53" y="78"/>
                    <a:pt x="59" y="78"/>
                  </a:cubicBezTo>
                  <a:cubicBezTo>
                    <a:pt x="61" y="78"/>
                    <a:pt x="63" y="77"/>
                    <a:pt x="64" y="76"/>
                  </a:cubicBezTo>
                  <a:cubicBezTo>
                    <a:pt x="64" y="74"/>
                    <a:pt x="64" y="71"/>
                    <a:pt x="63" y="70"/>
                  </a:cubicBezTo>
                  <a:cubicBezTo>
                    <a:pt x="59" y="68"/>
                    <a:pt x="56" y="66"/>
                    <a:pt x="52" y="66"/>
                  </a:cubicBezTo>
                  <a:cubicBezTo>
                    <a:pt x="37" y="65"/>
                    <a:pt x="23" y="65"/>
                    <a:pt x="8" y="66"/>
                  </a:cubicBezTo>
                  <a:cubicBezTo>
                    <a:pt x="3" y="66"/>
                    <a:pt x="1" y="64"/>
                    <a:pt x="1" y="59"/>
                  </a:cubicBezTo>
                  <a:cubicBezTo>
                    <a:pt x="1" y="55"/>
                    <a:pt x="4" y="54"/>
                    <a:pt x="8" y="54"/>
                  </a:cubicBezTo>
                  <a:cubicBezTo>
                    <a:pt x="15" y="54"/>
                    <a:pt x="16" y="54"/>
                    <a:pt x="15" y="46"/>
                  </a:cubicBezTo>
                  <a:cubicBezTo>
                    <a:pt x="15" y="34"/>
                    <a:pt x="15" y="21"/>
                    <a:pt x="15" y="8"/>
                  </a:cubicBezTo>
                  <a:cubicBezTo>
                    <a:pt x="15" y="4"/>
                    <a:pt x="16" y="1"/>
                    <a:pt x="21" y="0"/>
                  </a:cubicBezTo>
                  <a:cubicBezTo>
                    <a:pt x="25" y="0"/>
                    <a:pt x="28" y="2"/>
                    <a:pt x="30" y="7"/>
                  </a:cubicBezTo>
                  <a:cubicBezTo>
                    <a:pt x="31" y="11"/>
                    <a:pt x="32" y="16"/>
                    <a:pt x="33" y="21"/>
                  </a:cubicBezTo>
                  <a:cubicBezTo>
                    <a:pt x="34" y="24"/>
                    <a:pt x="36" y="25"/>
                    <a:pt x="39" y="24"/>
                  </a:cubicBezTo>
                  <a:cubicBezTo>
                    <a:pt x="49" y="24"/>
                    <a:pt x="58" y="24"/>
                    <a:pt x="68" y="24"/>
                  </a:cubicBezTo>
                  <a:cubicBezTo>
                    <a:pt x="69" y="24"/>
                    <a:pt x="70" y="25"/>
                    <a:pt x="71" y="25"/>
                  </a:cubicBezTo>
                  <a:cubicBezTo>
                    <a:pt x="75" y="25"/>
                    <a:pt x="77" y="29"/>
                    <a:pt x="76" y="32"/>
                  </a:cubicBezTo>
                  <a:cubicBezTo>
                    <a:pt x="76" y="34"/>
                    <a:pt x="72" y="36"/>
                    <a:pt x="70" y="36"/>
                  </a:cubicBezTo>
                  <a:cubicBezTo>
                    <a:pt x="62" y="37"/>
                    <a:pt x="54" y="36"/>
                    <a:pt x="46" y="36"/>
                  </a:cubicBezTo>
                  <a:cubicBezTo>
                    <a:pt x="44" y="36"/>
                    <a:pt x="42" y="36"/>
                    <a:pt x="40" y="36"/>
                  </a:cubicBezTo>
                  <a:cubicBezTo>
                    <a:pt x="26" y="38"/>
                    <a:pt x="29" y="35"/>
                    <a:pt x="28" y="50"/>
                  </a:cubicBezTo>
                  <a:cubicBezTo>
                    <a:pt x="28" y="53"/>
                    <a:pt x="30" y="54"/>
                    <a:pt x="33" y="54"/>
                  </a:cubicBezTo>
                  <a:cubicBezTo>
                    <a:pt x="40" y="54"/>
                    <a:pt x="46" y="53"/>
                    <a:pt x="53" y="53"/>
                  </a:cubicBezTo>
                  <a:cubicBezTo>
                    <a:pt x="57" y="54"/>
                    <a:pt x="62" y="55"/>
                    <a:pt x="66" y="57"/>
                  </a:cubicBezTo>
                  <a:cubicBezTo>
                    <a:pt x="78" y="65"/>
                    <a:pt x="79" y="69"/>
                    <a:pt x="76" y="83"/>
                  </a:cubicBezTo>
                  <a:cubicBezTo>
                    <a:pt x="75" y="86"/>
                    <a:pt x="75" y="89"/>
                    <a:pt x="75" y="92"/>
                  </a:cubicBezTo>
                  <a:cubicBezTo>
                    <a:pt x="75" y="99"/>
                    <a:pt x="76" y="106"/>
                    <a:pt x="75" y="112"/>
                  </a:cubicBezTo>
                  <a:cubicBezTo>
                    <a:pt x="69" y="136"/>
                    <a:pt x="69" y="159"/>
                    <a:pt x="77" y="182"/>
                  </a:cubicBezTo>
                  <a:cubicBezTo>
                    <a:pt x="78" y="184"/>
                    <a:pt x="78" y="187"/>
                    <a:pt x="77" y="188"/>
                  </a:cubicBezTo>
                  <a:cubicBezTo>
                    <a:pt x="73" y="192"/>
                    <a:pt x="69" y="191"/>
                    <a:pt x="66" y="186"/>
                  </a:cubicBezTo>
                  <a:cubicBezTo>
                    <a:pt x="60" y="172"/>
                    <a:pt x="56" y="157"/>
                    <a:pt x="57" y="141"/>
                  </a:cubicBezTo>
                  <a:cubicBezTo>
                    <a:pt x="58" y="131"/>
                    <a:pt x="60" y="121"/>
                    <a:pt x="62" y="110"/>
                  </a:cubicBezTo>
                  <a:cubicBezTo>
                    <a:pt x="62" y="107"/>
                    <a:pt x="63" y="103"/>
                    <a:pt x="64" y="100"/>
                  </a:cubicBezTo>
                  <a:cubicBezTo>
                    <a:pt x="63" y="100"/>
                    <a:pt x="63" y="99"/>
                    <a:pt x="62" y="99"/>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9" name="îṡľïdè">
              <a:extLst>
                <a:ext uri="{FF2B5EF4-FFF2-40B4-BE49-F238E27FC236}">
                  <a16:creationId xmlns="" xmlns:a16="http://schemas.microsoft.com/office/drawing/2014/main" id="{0C80E169-5974-4160-A398-19B432AACB6A}"/>
                </a:ext>
              </a:extLst>
            </p:cNvPr>
            <p:cNvSpPr/>
            <p:nvPr/>
          </p:nvSpPr>
          <p:spPr bwMode="auto">
            <a:xfrm>
              <a:off x="1218994" y="5659150"/>
              <a:ext cx="67986" cy="201781"/>
            </a:xfrm>
            <a:custGeom>
              <a:avLst/>
              <a:gdLst>
                <a:gd name="T0" fmla="*/ 45 w 63"/>
                <a:gd name="T1" fmla="*/ 57 h 187"/>
                <a:gd name="T2" fmla="*/ 21 w 63"/>
                <a:gd name="T3" fmla="*/ 57 h 187"/>
                <a:gd name="T4" fmla="*/ 16 w 63"/>
                <a:gd name="T5" fmla="*/ 63 h 187"/>
                <a:gd name="T6" fmla="*/ 20 w 63"/>
                <a:gd name="T7" fmla="*/ 90 h 187"/>
                <a:gd name="T8" fmla="*/ 20 w 63"/>
                <a:gd name="T9" fmla="*/ 149 h 187"/>
                <a:gd name="T10" fmla="*/ 14 w 63"/>
                <a:gd name="T11" fmla="*/ 181 h 187"/>
                <a:gd name="T12" fmla="*/ 8 w 63"/>
                <a:gd name="T13" fmla="*/ 187 h 187"/>
                <a:gd name="T14" fmla="*/ 3 w 63"/>
                <a:gd name="T15" fmla="*/ 178 h 187"/>
                <a:gd name="T16" fmla="*/ 9 w 63"/>
                <a:gd name="T17" fmla="*/ 133 h 187"/>
                <a:gd name="T18" fmla="*/ 7 w 63"/>
                <a:gd name="T19" fmla="*/ 93 h 187"/>
                <a:gd name="T20" fmla="*/ 2 w 63"/>
                <a:gd name="T21" fmla="*/ 68 h 187"/>
                <a:gd name="T22" fmla="*/ 21 w 63"/>
                <a:gd name="T23" fmla="*/ 45 h 187"/>
                <a:gd name="T24" fmla="*/ 42 w 63"/>
                <a:gd name="T25" fmla="*/ 44 h 187"/>
                <a:gd name="T26" fmla="*/ 46 w 63"/>
                <a:gd name="T27" fmla="*/ 41 h 187"/>
                <a:gd name="T28" fmla="*/ 50 w 63"/>
                <a:gd name="T29" fmla="*/ 23 h 187"/>
                <a:gd name="T30" fmla="*/ 41 w 63"/>
                <a:gd name="T31" fmla="*/ 13 h 187"/>
                <a:gd name="T32" fmla="*/ 8 w 63"/>
                <a:gd name="T33" fmla="*/ 13 h 187"/>
                <a:gd name="T34" fmla="*/ 2 w 63"/>
                <a:gd name="T35" fmla="*/ 8 h 187"/>
                <a:gd name="T36" fmla="*/ 6 w 63"/>
                <a:gd name="T37" fmla="*/ 3 h 187"/>
                <a:gd name="T38" fmla="*/ 52 w 63"/>
                <a:gd name="T39" fmla="*/ 3 h 187"/>
                <a:gd name="T40" fmla="*/ 57 w 63"/>
                <a:gd name="T41" fmla="*/ 7 h 187"/>
                <a:gd name="T42" fmla="*/ 61 w 63"/>
                <a:gd name="T43" fmla="*/ 32 h 187"/>
                <a:gd name="T44" fmla="*/ 59 w 63"/>
                <a:gd name="T45" fmla="*/ 157 h 187"/>
                <a:gd name="T46" fmla="*/ 61 w 63"/>
                <a:gd name="T47" fmla="*/ 177 h 187"/>
                <a:gd name="T48" fmla="*/ 58 w 63"/>
                <a:gd name="T49" fmla="*/ 185 h 187"/>
                <a:gd name="T50" fmla="*/ 48 w 63"/>
                <a:gd name="T51" fmla="*/ 179 h 187"/>
                <a:gd name="T52" fmla="*/ 46 w 63"/>
                <a:gd name="T53" fmla="*/ 157 h 187"/>
                <a:gd name="T54" fmla="*/ 42 w 63"/>
                <a:gd name="T55" fmla="*/ 93 h 187"/>
                <a:gd name="T56" fmla="*/ 45 w 63"/>
                <a:gd name="T57" fmla="*/ 63 h 187"/>
                <a:gd name="T58" fmla="*/ 45 w 63"/>
                <a:gd name="T59" fmla="*/ 5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187">
                  <a:moveTo>
                    <a:pt x="45" y="57"/>
                  </a:moveTo>
                  <a:cubicBezTo>
                    <a:pt x="37" y="57"/>
                    <a:pt x="29" y="57"/>
                    <a:pt x="21" y="57"/>
                  </a:cubicBezTo>
                  <a:cubicBezTo>
                    <a:pt x="17" y="57"/>
                    <a:pt x="15" y="59"/>
                    <a:pt x="16" y="63"/>
                  </a:cubicBezTo>
                  <a:cubicBezTo>
                    <a:pt x="17" y="72"/>
                    <a:pt x="18" y="81"/>
                    <a:pt x="20" y="90"/>
                  </a:cubicBezTo>
                  <a:cubicBezTo>
                    <a:pt x="23" y="110"/>
                    <a:pt x="22" y="129"/>
                    <a:pt x="20" y="149"/>
                  </a:cubicBezTo>
                  <a:cubicBezTo>
                    <a:pt x="19" y="160"/>
                    <a:pt x="16" y="170"/>
                    <a:pt x="14" y="181"/>
                  </a:cubicBezTo>
                  <a:cubicBezTo>
                    <a:pt x="13" y="184"/>
                    <a:pt x="12" y="187"/>
                    <a:pt x="8" y="187"/>
                  </a:cubicBezTo>
                  <a:cubicBezTo>
                    <a:pt x="4" y="186"/>
                    <a:pt x="2" y="183"/>
                    <a:pt x="3" y="178"/>
                  </a:cubicBezTo>
                  <a:cubicBezTo>
                    <a:pt x="5" y="163"/>
                    <a:pt x="8" y="148"/>
                    <a:pt x="9" y="133"/>
                  </a:cubicBezTo>
                  <a:cubicBezTo>
                    <a:pt x="10" y="120"/>
                    <a:pt x="8" y="106"/>
                    <a:pt x="7" y="93"/>
                  </a:cubicBezTo>
                  <a:cubicBezTo>
                    <a:pt x="6" y="85"/>
                    <a:pt x="4" y="76"/>
                    <a:pt x="2" y="68"/>
                  </a:cubicBezTo>
                  <a:cubicBezTo>
                    <a:pt x="0" y="57"/>
                    <a:pt x="9" y="45"/>
                    <a:pt x="21" y="45"/>
                  </a:cubicBezTo>
                  <a:cubicBezTo>
                    <a:pt x="28" y="45"/>
                    <a:pt x="35" y="45"/>
                    <a:pt x="42" y="44"/>
                  </a:cubicBezTo>
                  <a:cubicBezTo>
                    <a:pt x="43" y="44"/>
                    <a:pt x="45" y="43"/>
                    <a:pt x="46" y="41"/>
                  </a:cubicBezTo>
                  <a:cubicBezTo>
                    <a:pt x="47" y="35"/>
                    <a:pt x="49" y="29"/>
                    <a:pt x="50" y="23"/>
                  </a:cubicBezTo>
                  <a:cubicBezTo>
                    <a:pt x="51" y="16"/>
                    <a:pt x="48" y="13"/>
                    <a:pt x="41" y="13"/>
                  </a:cubicBezTo>
                  <a:cubicBezTo>
                    <a:pt x="30" y="13"/>
                    <a:pt x="19" y="13"/>
                    <a:pt x="8" y="13"/>
                  </a:cubicBezTo>
                  <a:cubicBezTo>
                    <a:pt x="5" y="13"/>
                    <a:pt x="2" y="12"/>
                    <a:pt x="2" y="8"/>
                  </a:cubicBezTo>
                  <a:cubicBezTo>
                    <a:pt x="2" y="5"/>
                    <a:pt x="3" y="3"/>
                    <a:pt x="6" y="3"/>
                  </a:cubicBezTo>
                  <a:cubicBezTo>
                    <a:pt x="21" y="0"/>
                    <a:pt x="36" y="1"/>
                    <a:pt x="52" y="3"/>
                  </a:cubicBezTo>
                  <a:cubicBezTo>
                    <a:pt x="54" y="3"/>
                    <a:pt x="56" y="5"/>
                    <a:pt x="57" y="7"/>
                  </a:cubicBezTo>
                  <a:cubicBezTo>
                    <a:pt x="62" y="15"/>
                    <a:pt x="63" y="24"/>
                    <a:pt x="61" y="32"/>
                  </a:cubicBezTo>
                  <a:cubicBezTo>
                    <a:pt x="54" y="74"/>
                    <a:pt x="54" y="115"/>
                    <a:pt x="59" y="157"/>
                  </a:cubicBezTo>
                  <a:cubicBezTo>
                    <a:pt x="60" y="164"/>
                    <a:pt x="60" y="170"/>
                    <a:pt x="61" y="177"/>
                  </a:cubicBezTo>
                  <a:cubicBezTo>
                    <a:pt x="61" y="181"/>
                    <a:pt x="62" y="184"/>
                    <a:pt x="58" y="185"/>
                  </a:cubicBezTo>
                  <a:cubicBezTo>
                    <a:pt x="54" y="186"/>
                    <a:pt x="49" y="183"/>
                    <a:pt x="48" y="179"/>
                  </a:cubicBezTo>
                  <a:cubicBezTo>
                    <a:pt x="47" y="172"/>
                    <a:pt x="47" y="164"/>
                    <a:pt x="46" y="157"/>
                  </a:cubicBezTo>
                  <a:cubicBezTo>
                    <a:pt x="45" y="136"/>
                    <a:pt x="43" y="114"/>
                    <a:pt x="42" y="93"/>
                  </a:cubicBezTo>
                  <a:cubicBezTo>
                    <a:pt x="42" y="83"/>
                    <a:pt x="44" y="73"/>
                    <a:pt x="45" y="63"/>
                  </a:cubicBezTo>
                  <a:cubicBezTo>
                    <a:pt x="45" y="61"/>
                    <a:pt x="45" y="59"/>
                    <a:pt x="45" y="57"/>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0" name="îṣļiḓê">
              <a:extLst>
                <a:ext uri="{FF2B5EF4-FFF2-40B4-BE49-F238E27FC236}">
                  <a16:creationId xmlns="" xmlns:a16="http://schemas.microsoft.com/office/drawing/2014/main" id="{AC12F979-EA8A-4677-8742-14C72DEFF26C}"/>
                </a:ext>
              </a:extLst>
            </p:cNvPr>
            <p:cNvSpPr/>
            <p:nvPr/>
          </p:nvSpPr>
          <p:spPr bwMode="auto">
            <a:xfrm>
              <a:off x="1004703" y="5646096"/>
              <a:ext cx="202325" cy="215922"/>
            </a:xfrm>
            <a:custGeom>
              <a:avLst/>
              <a:gdLst>
                <a:gd name="T0" fmla="*/ 110 w 188"/>
                <a:gd name="T1" fmla="*/ 26 h 200"/>
                <a:gd name="T2" fmla="*/ 46 w 188"/>
                <a:gd name="T3" fmla="*/ 26 h 200"/>
                <a:gd name="T4" fmla="*/ 31 w 188"/>
                <a:gd name="T5" fmla="*/ 25 h 200"/>
                <a:gd name="T6" fmla="*/ 18 w 188"/>
                <a:gd name="T7" fmla="*/ 29 h 200"/>
                <a:gd name="T8" fmla="*/ 15 w 188"/>
                <a:gd name="T9" fmla="*/ 40 h 200"/>
                <a:gd name="T10" fmla="*/ 21 w 188"/>
                <a:gd name="T11" fmla="*/ 126 h 200"/>
                <a:gd name="T12" fmla="*/ 15 w 188"/>
                <a:gd name="T13" fmla="*/ 172 h 200"/>
                <a:gd name="T14" fmla="*/ 12 w 188"/>
                <a:gd name="T15" fmla="*/ 195 h 200"/>
                <a:gd name="T16" fmla="*/ 3 w 188"/>
                <a:gd name="T17" fmla="*/ 199 h 200"/>
                <a:gd name="T18" fmla="*/ 0 w 188"/>
                <a:gd name="T19" fmla="*/ 192 h 200"/>
                <a:gd name="T20" fmla="*/ 10 w 188"/>
                <a:gd name="T21" fmla="*/ 112 h 200"/>
                <a:gd name="T22" fmla="*/ 3 w 188"/>
                <a:gd name="T23" fmla="*/ 41 h 200"/>
                <a:gd name="T24" fmla="*/ 29 w 188"/>
                <a:gd name="T25" fmla="*/ 13 h 200"/>
                <a:gd name="T26" fmla="*/ 83 w 188"/>
                <a:gd name="T27" fmla="*/ 14 h 200"/>
                <a:gd name="T28" fmla="*/ 89 w 188"/>
                <a:gd name="T29" fmla="*/ 9 h 200"/>
                <a:gd name="T30" fmla="*/ 92 w 188"/>
                <a:gd name="T31" fmla="*/ 5 h 200"/>
                <a:gd name="T32" fmla="*/ 101 w 188"/>
                <a:gd name="T33" fmla="*/ 7 h 200"/>
                <a:gd name="T34" fmla="*/ 109 w 188"/>
                <a:gd name="T35" fmla="*/ 13 h 200"/>
                <a:gd name="T36" fmla="*/ 164 w 188"/>
                <a:gd name="T37" fmla="*/ 13 h 200"/>
                <a:gd name="T38" fmla="*/ 181 w 188"/>
                <a:gd name="T39" fmla="*/ 13 h 200"/>
                <a:gd name="T40" fmla="*/ 188 w 188"/>
                <a:gd name="T41" fmla="*/ 20 h 200"/>
                <a:gd name="T42" fmla="*/ 181 w 188"/>
                <a:gd name="T43" fmla="*/ 26 h 200"/>
                <a:gd name="T44" fmla="*/ 110 w 188"/>
                <a:gd name="T45"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8" h="200">
                  <a:moveTo>
                    <a:pt x="110" y="26"/>
                  </a:moveTo>
                  <a:cubicBezTo>
                    <a:pt x="89" y="26"/>
                    <a:pt x="68" y="26"/>
                    <a:pt x="46" y="26"/>
                  </a:cubicBezTo>
                  <a:cubicBezTo>
                    <a:pt x="41" y="26"/>
                    <a:pt x="36" y="25"/>
                    <a:pt x="31" y="25"/>
                  </a:cubicBezTo>
                  <a:cubicBezTo>
                    <a:pt x="27" y="26"/>
                    <a:pt x="22" y="27"/>
                    <a:pt x="18" y="29"/>
                  </a:cubicBezTo>
                  <a:cubicBezTo>
                    <a:pt x="14" y="31"/>
                    <a:pt x="14" y="36"/>
                    <a:pt x="15" y="40"/>
                  </a:cubicBezTo>
                  <a:cubicBezTo>
                    <a:pt x="20" y="69"/>
                    <a:pt x="22" y="98"/>
                    <a:pt x="21" y="126"/>
                  </a:cubicBezTo>
                  <a:cubicBezTo>
                    <a:pt x="20" y="142"/>
                    <a:pt x="17" y="157"/>
                    <a:pt x="15" y="172"/>
                  </a:cubicBezTo>
                  <a:cubicBezTo>
                    <a:pt x="14" y="179"/>
                    <a:pt x="13" y="187"/>
                    <a:pt x="12" y="195"/>
                  </a:cubicBezTo>
                  <a:cubicBezTo>
                    <a:pt x="11" y="200"/>
                    <a:pt x="7" y="199"/>
                    <a:pt x="3" y="199"/>
                  </a:cubicBezTo>
                  <a:cubicBezTo>
                    <a:pt x="0" y="198"/>
                    <a:pt x="0" y="196"/>
                    <a:pt x="0" y="192"/>
                  </a:cubicBezTo>
                  <a:cubicBezTo>
                    <a:pt x="7" y="166"/>
                    <a:pt x="8" y="139"/>
                    <a:pt x="10" y="112"/>
                  </a:cubicBezTo>
                  <a:cubicBezTo>
                    <a:pt x="12" y="88"/>
                    <a:pt x="6" y="65"/>
                    <a:pt x="3" y="41"/>
                  </a:cubicBezTo>
                  <a:cubicBezTo>
                    <a:pt x="1" y="25"/>
                    <a:pt x="13" y="12"/>
                    <a:pt x="29" y="13"/>
                  </a:cubicBezTo>
                  <a:cubicBezTo>
                    <a:pt x="47" y="14"/>
                    <a:pt x="65" y="13"/>
                    <a:pt x="83" y="14"/>
                  </a:cubicBezTo>
                  <a:cubicBezTo>
                    <a:pt x="86" y="14"/>
                    <a:pt x="88" y="13"/>
                    <a:pt x="89" y="9"/>
                  </a:cubicBezTo>
                  <a:cubicBezTo>
                    <a:pt x="89" y="8"/>
                    <a:pt x="91" y="6"/>
                    <a:pt x="92" y="5"/>
                  </a:cubicBezTo>
                  <a:cubicBezTo>
                    <a:pt x="96" y="0"/>
                    <a:pt x="99" y="2"/>
                    <a:pt x="101" y="7"/>
                  </a:cubicBezTo>
                  <a:cubicBezTo>
                    <a:pt x="102" y="13"/>
                    <a:pt x="105" y="12"/>
                    <a:pt x="109" y="13"/>
                  </a:cubicBezTo>
                  <a:cubicBezTo>
                    <a:pt x="127" y="13"/>
                    <a:pt x="145" y="13"/>
                    <a:pt x="164" y="13"/>
                  </a:cubicBezTo>
                  <a:cubicBezTo>
                    <a:pt x="169" y="13"/>
                    <a:pt x="175" y="13"/>
                    <a:pt x="181" y="13"/>
                  </a:cubicBezTo>
                  <a:cubicBezTo>
                    <a:pt x="185" y="13"/>
                    <a:pt x="188" y="16"/>
                    <a:pt x="188" y="20"/>
                  </a:cubicBezTo>
                  <a:cubicBezTo>
                    <a:pt x="188" y="25"/>
                    <a:pt x="185" y="26"/>
                    <a:pt x="181" y="26"/>
                  </a:cubicBezTo>
                  <a:cubicBezTo>
                    <a:pt x="157" y="26"/>
                    <a:pt x="133" y="26"/>
                    <a:pt x="110" y="26"/>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 name="íṡ1íḍe">
              <a:extLst>
                <a:ext uri="{FF2B5EF4-FFF2-40B4-BE49-F238E27FC236}">
                  <a16:creationId xmlns="" xmlns:a16="http://schemas.microsoft.com/office/drawing/2014/main" id="{1256C341-1EF3-4A5A-8F10-88254AE3067C}"/>
                </a:ext>
              </a:extLst>
            </p:cNvPr>
            <p:cNvSpPr/>
            <p:nvPr/>
          </p:nvSpPr>
          <p:spPr bwMode="auto">
            <a:xfrm>
              <a:off x="1126533" y="5949584"/>
              <a:ext cx="81583" cy="127269"/>
            </a:xfrm>
            <a:custGeom>
              <a:avLst/>
              <a:gdLst>
                <a:gd name="T0" fmla="*/ 61 w 76"/>
                <a:gd name="T1" fmla="*/ 30 h 118"/>
                <a:gd name="T2" fmla="*/ 48 w 76"/>
                <a:gd name="T3" fmla="*/ 13 h 118"/>
                <a:gd name="T4" fmla="*/ 8 w 76"/>
                <a:gd name="T5" fmla="*/ 14 h 118"/>
                <a:gd name="T6" fmla="*/ 3 w 76"/>
                <a:gd name="T7" fmla="*/ 12 h 118"/>
                <a:gd name="T8" fmla="*/ 1 w 76"/>
                <a:gd name="T9" fmla="*/ 7 h 118"/>
                <a:gd name="T10" fmla="*/ 4 w 76"/>
                <a:gd name="T11" fmla="*/ 3 h 118"/>
                <a:gd name="T12" fmla="*/ 21 w 76"/>
                <a:gd name="T13" fmla="*/ 1 h 118"/>
                <a:gd name="T14" fmla="*/ 51 w 76"/>
                <a:gd name="T15" fmla="*/ 1 h 118"/>
                <a:gd name="T16" fmla="*/ 73 w 76"/>
                <a:gd name="T17" fmla="*/ 27 h 118"/>
                <a:gd name="T18" fmla="*/ 73 w 76"/>
                <a:gd name="T19" fmla="*/ 49 h 118"/>
                <a:gd name="T20" fmla="*/ 72 w 76"/>
                <a:gd name="T21" fmla="*/ 73 h 118"/>
                <a:gd name="T22" fmla="*/ 69 w 76"/>
                <a:gd name="T23" fmla="*/ 90 h 118"/>
                <a:gd name="T24" fmla="*/ 73 w 76"/>
                <a:gd name="T25" fmla="*/ 109 h 118"/>
                <a:gd name="T26" fmla="*/ 72 w 76"/>
                <a:gd name="T27" fmla="*/ 117 h 118"/>
                <a:gd name="T28" fmla="*/ 63 w 76"/>
                <a:gd name="T29" fmla="*/ 113 h 118"/>
                <a:gd name="T30" fmla="*/ 59 w 76"/>
                <a:gd name="T31" fmla="*/ 71 h 118"/>
                <a:gd name="T32" fmla="*/ 62 w 76"/>
                <a:gd name="T33" fmla="*/ 59 h 118"/>
                <a:gd name="T34" fmla="*/ 63 w 76"/>
                <a:gd name="T35" fmla="*/ 51 h 118"/>
                <a:gd name="T36" fmla="*/ 6 w 76"/>
                <a:gd name="T37" fmla="*/ 59 h 118"/>
                <a:gd name="T38" fmla="*/ 1 w 76"/>
                <a:gd name="T39" fmla="*/ 52 h 118"/>
                <a:gd name="T40" fmla="*/ 6 w 76"/>
                <a:gd name="T41" fmla="*/ 48 h 118"/>
                <a:gd name="T42" fmla="*/ 32 w 76"/>
                <a:gd name="T43" fmla="*/ 46 h 118"/>
                <a:gd name="T44" fmla="*/ 49 w 76"/>
                <a:gd name="T45" fmla="*/ 44 h 118"/>
                <a:gd name="T46" fmla="*/ 53 w 76"/>
                <a:gd name="T47" fmla="*/ 41 h 118"/>
                <a:gd name="T48" fmla="*/ 50 w 76"/>
                <a:gd name="T49" fmla="*/ 38 h 118"/>
                <a:gd name="T50" fmla="*/ 27 w 76"/>
                <a:gd name="T51" fmla="*/ 36 h 118"/>
                <a:gd name="T52" fmla="*/ 7 w 76"/>
                <a:gd name="T53" fmla="*/ 36 h 118"/>
                <a:gd name="T54" fmla="*/ 0 w 76"/>
                <a:gd name="T55" fmla="*/ 30 h 118"/>
                <a:gd name="T56" fmla="*/ 6 w 76"/>
                <a:gd name="T57" fmla="*/ 25 h 118"/>
                <a:gd name="T58" fmla="*/ 32 w 76"/>
                <a:gd name="T59" fmla="*/ 24 h 118"/>
                <a:gd name="T60" fmla="*/ 61 w 76"/>
                <a:gd name="T61" fmla="*/ 3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18">
                  <a:moveTo>
                    <a:pt x="61" y="30"/>
                  </a:moveTo>
                  <a:cubicBezTo>
                    <a:pt x="63" y="18"/>
                    <a:pt x="59" y="13"/>
                    <a:pt x="48" y="13"/>
                  </a:cubicBezTo>
                  <a:cubicBezTo>
                    <a:pt x="35" y="14"/>
                    <a:pt x="22" y="14"/>
                    <a:pt x="8" y="14"/>
                  </a:cubicBezTo>
                  <a:cubicBezTo>
                    <a:pt x="7" y="14"/>
                    <a:pt x="4" y="13"/>
                    <a:pt x="3" y="12"/>
                  </a:cubicBezTo>
                  <a:cubicBezTo>
                    <a:pt x="2" y="11"/>
                    <a:pt x="0" y="9"/>
                    <a:pt x="1" y="7"/>
                  </a:cubicBezTo>
                  <a:cubicBezTo>
                    <a:pt x="1" y="6"/>
                    <a:pt x="3" y="4"/>
                    <a:pt x="4" y="3"/>
                  </a:cubicBezTo>
                  <a:cubicBezTo>
                    <a:pt x="10" y="2"/>
                    <a:pt x="15" y="1"/>
                    <a:pt x="21" y="1"/>
                  </a:cubicBezTo>
                  <a:cubicBezTo>
                    <a:pt x="31" y="1"/>
                    <a:pt x="41" y="1"/>
                    <a:pt x="51" y="1"/>
                  </a:cubicBezTo>
                  <a:cubicBezTo>
                    <a:pt x="64" y="0"/>
                    <a:pt x="76" y="15"/>
                    <a:pt x="73" y="27"/>
                  </a:cubicBezTo>
                  <a:cubicBezTo>
                    <a:pt x="71" y="34"/>
                    <a:pt x="71" y="41"/>
                    <a:pt x="73" y="49"/>
                  </a:cubicBezTo>
                  <a:cubicBezTo>
                    <a:pt x="74" y="56"/>
                    <a:pt x="72" y="65"/>
                    <a:pt x="72" y="73"/>
                  </a:cubicBezTo>
                  <a:cubicBezTo>
                    <a:pt x="71" y="78"/>
                    <a:pt x="69" y="84"/>
                    <a:pt x="69" y="90"/>
                  </a:cubicBezTo>
                  <a:cubicBezTo>
                    <a:pt x="70" y="96"/>
                    <a:pt x="72" y="102"/>
                    <a:pt x="73" y="109"/>
                  </a:cubicBezTo>
                  <a:cubicBezTo>
                    <a:pt x="74" y="112"/>
                    <a:pt x="76" y="115"/>
                    <a:pt x="72" y="117"/>
                  </a:cubicBezTo>
                  <a:cubicBezTo>
                    <a:pt x="69" y="118"/>
                    <a:pt x="66" y="117"/>
                    <a:pt x="63" y="113"/>
                  </a:cubicBezTo>
                  <a:cubicBezTo>
                    <a:pt x="55" y="100"/>
                    <a:pt x="53" y="86"/>
                    <a:pt x="59" y="71"/>
                  </a:cubicBezTo>
                  <a:cubicBezTo>
                    <a:pt x="60" y="67"/>
                    <a:pt x="62" y="63"/>
                    <a:pt x="62" y="59"/>
                  </a:cubicBezTo>
                  <a:cubicBezTo>
                    <a:pt x="63" y="57"/>
                    <a:pt x="63" y="54"/>
                    <a:pt x="63" y="51"/>
                  </a:cubicBezTo>
                  <a:cubicBezTo>
                    <a:pt x="44" y="63"/>
                    <a:pt x="24" y="57"/>
                    <a:pt x="6" y="59"/>
                  </a:cubicBezTo>
                  <a:cubicBezTo>
                    <a:pt x="2" y="59"/>
                    <a:pt x="0" y="55"/>
                    <a:pt x="1" y="52"/>
                  </a:cubicBezTo>
                  <a:cubicBezTo>
                    <a:pt x="1" y="50"/>
                    <a:pt x="4" y="48"/>
                    <a:pt x="6" y="48"/>
                  </a:cubicBezTo>
                  <a:cubicBezTo>
                    <a:pt x="15" y="47"/>
                    <a:pt x="24" y="47"/>
                    <a:pt x="32" y="46"/>
                  </a:cubicBezTo>
                  <a:cubicBezTo>
                    <a:pt x="38" y="46"/>
                    <a:pt x="44" y="45"/>
                    <a:pt x="49" y="44"/>
                  </a:cubicBezTo>
                  <a:cubicBezTo>
                    <a:pt x="51" y="44"/>
                    <a:pt x="52" y="42"/>
                    <a:pt x="53" y="41"/>
                  </a:cubicBezTo>
                  <a:cubicBezTo>
                    <a:pt x="52" y="40"/>
                    <a:pt x="51" y="38"/>
                    <a:pt x="50" y="38"/>
                  </a:cubicBezTo>
                  <a:cubicBezTo>
                    <a:pt x="42" y="37"/>
                    <a:pt x="35" y="36"/>
                    <a:pt x="27" y="36"/>
                  </a:cubicBezTo>
                  <a:cubicBezTo>
                    <a:pt x="20" y="35"/>
                    <a:pt x="13" y="36"/>
                    <a:pt x="7" y="36"/>
                  </a:cubicBezTo>
                  <a:cubicBezTo>
                    <a:pt x="3" y="36"/>
                    <a:pt x="0" y="34"/>
                    <a:pt x="0" y="30"/>
                  </a:cubicBezTo>
                  <a:cubicBezTo>
                    <a:pt x="0" y="26"/>
                    <a:pt x="3" y="25"/>
                    <a:pt x="6" y="25"/>
                  </a:cubicBezTo>
                  <a:cubicBezTo>
                    <a:pt x="15" y="25"/>
                    <a:pt x="24" y="25"/>
                    <a:pt x="32" y="24"/>
                  </a:cubicBezTo>
                  <a:cubicBezTo>
                    <a:pt x="42" y="23"/>
                    <a:pt x="52" y="24"/>
                    <a:pt x="61" y="30"/>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2" name="îşḻîdé">
              <a:extLst>
                <a:ext uri="{FF2B5EF4-FFF2-40B4-BE49-F238E27FC236}">
                  <a16:creationId xmlns="" xmlns:a16="http://schemas.microsoft.com/office/drawing/2014/main" id="{6DB8B3DF-E24E-43F9-BDDC-3C9E5E5B613D}"/>
                </a:ext>
              </a:extLst>
            </p:cNvPr>
            <p:cNvSpPr/>
            <p:nvPr/>
          </p:nvSpPr>
          <p:spPr bwMode="auto">
            <a:xfrm>
              <a:off x="1129797" y="5864194"/>
              <a:ext cx="84846" cy="79951"/>
            </a:xfrm>
            <a:custGeom>
              <a:avLst/>
              <a:gdLst>
                <a:gd name="T0" fmla="*/ 42 w 79"/>
                <a:gd name="T1" fmla="*/ 24 h 74"/>
                <a:gd name="T2" fmla="*/ 26 w 79"/>
                <a:gd name="T3" fmla="*/ 24 h 74"/>
                <a:gd name="T4" fmla="*/ 20 w 79"/>
                <a:gd name="T5" fmla="*/ 30 h 74"/>
                <a:gd name="T6" fmla="*/ 11 w 79"/>
                <a:gd name="T7" fmla="*/ 71 h 74"/>
                <a:gd name="T8" fmla="*/ 6 w 79"/>
                <a:gd name="T9" fmla="*/ 74 h 74"/>
                <a:gd name="T10" fmla="*/ 2 w 79"/>
                <a:gd name="T11" fmla="*/ 70 h 74"/>
                <a:gd name="T12" fmla="*/ 2 w 79"/>
                <a:gd name="T13" fmla="*/ 66 h 74"/>
                <a:gd name="T14" fmla="*/ 5 w 79"/>
                <a:gd name="T15" fmla="*/ 57 h 74"/>
                <a:gd name="T16" fmla="*/ 3 w 79"/>
                <a:gd name="T17" fmla="*/ 14 h 74"/>
                <a:gd name="T18" fmla="*/ 4 w 79"/>
                <a:gd name="T19" fmla="*/ 3 h 74"/>
                <a:gd name="T20" fmla="*/ 12 w 79"/>
                <a:gd name="T21" fmla="*/ 5 h 74"/>
                <a:gd name="T22" fmla="*/ 21 w 79"/>
                <a:gd name="T23" fmla="*/ 11 h 74"/>
                <a:gd name="T24" fmla="*/ 60 w 79"/>
                <a:gd name="T25" fmla="*/ 11 h 74"/>
                <a:gd name="T26" fmla="*/ 73 w 79"/>
                <a:gd name="T27" fmla="*/ 39 h 74"/>
                <a:gd name="T28" fmla="*/ 59 w 79"/>
                <a:gd name="T29" fmla="*/ 48 h 74"/>
                <a:gd name="T30" fmla="*/ 50 w 79"/>
                <a:gd name="T31" fmla="*/ 47 h 74"/>
                <a:gd name="T32" fmla="*/ 43 w 79"/>
                <a:gd name="T33" fmla="*/ 54 h 74"/>
                <a:gd name="T34" fmla="*/ 49 w 79"/>
                <a:gd name="T35" fmla="*/ 59 h 74"/>
                <a:gd name="T36" fmla="*/ 64 w 79"/>
                <a:gd name="T37" fmla="*/ 60 h 74"/>
                <a:gd name="T38" fmla="*/ 70 w 79"/>
                <a:gd name="T39" fmla="*/ 60 h 74"/>
                <a:gd name="T40" fmla="*/ 76 w 79"/>
                <a:gd name="T41" fmla="*/ 66 h 74"/>
                <a:gd name="T42" fmla="*/ 73 w 79"/>
                <a:gd name="T43" fmla="*/ 71 h 74"/>
                <a:gd name="T44" fmla="*/ 65 w 79"/>
                <a:gd name="T45" fmla="*/ 73 h 74"/>
                <a:gd name="T46" fmla="*/ 44 w 79"/>
                <a:gd name="T47" fmla="*/ 72 h 74"/>
                <a:gd name="T48" fmla="*/ 32 w 79"/>
                <a:gd name="T49" fmla="*/ 61 h 74"/>
                <a:gd name="T50" fmla="*/ 35 w 79"/>
                <a:gd name="T51" fmla="*/ 42 h 74"/>
                <a:gd name="T52" fmla="*/ 55 w 79"/>
                <a:gd name="T53" fmla="*/ 34 h 74"/>
                <a:gd name="T54" fmla="*/ 62 w 79"/>
                <a:gd name="T55" fmla="*/ 33 h 74"/>
                <a:gd name="T56" fmla="*/ 64 w 79"/>
                <a:gd name="T57" fmla="*/ 25 h 74"/>
                <a:gd name="T58" fmla="*/ 58 w 79"/>
                <a:gd name="T59" fmla="*/ 24 h 74"/>
                <a:gd name="T60" fmla="*/ 42 w 79"/>
                <a:gd name="T61"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74">
                  <a:moveTo>
                    <a:pt x="42" y="24"/>
                  </a:moveTo>
                  <a:cubicBezTo>
                    <a:pt x="36" y="24"/>
                    <a:pt x="31" y="24"/>
                    <a:pt x="26" y="24"/>
                  </a:cubicBezTo>
                  <a:cubicBezTo>
                    <a:pt x="21" y="23"/>
                    <a:pt x="20" y="25"/>
                    <a:pt x="20" y="30"/>
                  </a:cubicBezTo>
                  <a:cubicBezTo>
                    <a:pt x="21" y="44"/>
                    <a:pt x="19" y="59"/>
                    <a:pt x="11" y="71"/>
                  </a:cubicBezTo>
                  <a:cubicBezTo>
                    <a:pt x="10" y="73"/>
                    <a:pt x="7" y="74"/>
                    <a:pt x="6" y="74"/>
                  </a:cubicBezTo>
                  <a:cubicBezTo>
                    <a:pt x="5" y="73"/>
                    <a:pt x="3" y="71"/>
                    <a:pt x="2" y="70"/>
                  </a:cubicBezTo>
                  <a:cubicBezTo>
                    <a:pt x="2" y="69"/>
                    <a:pt x="2" y="67"/>
                    <a:pt x="2" y="66"/>
                  </a:cubicBezTo>
                  <a:cubicBezTo>
                    <a:pt x="3" y="63"/>
                    <a:pt x="3" y="60"/>
                    <a:pt x="5" y="57"/>
                  </a:cubicBezTo>
                  <a:cubicBezTo>
                    <a:pt x="10" y="42"/>
                    <a:pt x="9" y="28"/>
                    <a:pt x="3" y="14"/>
                  </a:cubicBezTo>
                  <a:cubicBezTo>
                    <a:pt x="1" y="10"/>
                    <a:pt x="0" y="6"/>
                    <a:pt x="4" y="3"/>
                  </a:cubicBezTo>
                  <a:cubicBezTo>
                    <a:pt x="7" y="0"/>
                    <a:pt x="11" y="1"/>
                    <a:pt x="12" y="5"/>
                  </a:cubicBezTo>
                  <a:cubicBezTo>
                    <a:pt x="13" y="10"/>
                    <a:pt x="16" y="11"/>
                    <a:pt x="21" y="11"/>
                  </a:cubicBezTo>
                  <a:cubicBezTo>
                    <a:pt x="34" y="10"/>
                    <a:pt x="47" y="10"/>
                    <a:pt x="60" y="11"/>
                  </a:cubicBezTo>
                  <a:cubicBezTo>
                    <a:pt x="73" y="12"/>
                    <a:pt x="79" y="27"/>
                    <a:pt x="73" y="39"/>
                  </a:cubicBezTo>
                  <a:cubicBezTo>
                    <a:pt x="70" y="45"/>
                    <a:pt x="65" y="48"/>
                    <a:pt x="59" y="48"/>
                  </a:cubicBezTo>
                  <a:cubicBezTo>
                    <a:pt x="56" y="48"/>
                    <a:pt x="53" y="48"/>
                    <a:pt x="50" y="47"/>
                  </a:cubicBezTo>
                  <a:cubicBezTo>
                    <a:pt x="45" y="47"/>
                    <a:pt x="43" y="50"/>
                    <a:pt x="43" y="54"/>
                  </a:cubicBezTo>
                  <a:cubicBezTo>
                    <a:pt x="42" y="58"/>
                    <a:pt x="46" y="59"/>
                    <a:pt x="49" y="59"/>
                  </a:cubicBezTo>
                  <a:cubicBezTo>
                    <a:pt x="54" y="60"/>
                    <a:pt x="59" y="60"/>
                    <a:pt x="64" y="60"/>
                  </a:cubicBezTo>
                  <a:cubicBezTo>
                    <a:pt x="66" y="60"/>
                    <a:pt x="69" y="59"/>
                    <a:pt x="70" y="60"/>
                  </a:cubicBezTo>
                  <a:cubicBezTo>
                    <a:pt x="72" y="61"/>
                    <a:pt x="75" y="63"/>
                    <a:pt x="76" y="66"/>
                  </a:cubicBezTo>
                  <a:cubicBezTo>
                    <a:pt x="76" y="67"/>
                    <a:pt x="74" y="70"/>
                    <a:pt x="73" y="71"/>
                  </a:cubicBezTo>
                  <a:cubicBezTo>
                    <a:pt x="70" y="73"/>
                    <a:pt x="67" y="73"/>
                    <a:pt x="65" y="73"/>
                  </a:cubicBezTo>
                  <a:cubicBezTo>
                    <a:pt x="58" y="73"/>
                    <a:pt x="51" y="73"/>
                    <a:pt x="44" y="72"/>
                  </a:cubicBezTo>
                  <a:cubicBezTo>
                    <a:pt x="38" y="71"/>
                    <a:pt x="34" y="67"/>
                    <a:pt x="32" y="61"/>
                  </a:cubicBezTo>
                  <a:cubicBezTo>
                    <a:pt x="29" y="54"/>
                    <a:pt x="31" y="47"/>
                    <a:pt x="35" y="42"/>
                  </a:cubicBezTo>
                  <a:cubicBezTo>
                    <a:pt x="41" y="36"/>
                    <a:pt x="47" y="33"/>
                    <a:pt x="55" y="34"/>
                  </a:cubicBezTo>
                  <a:cubicBezTo>
                    <a:pt x="57" y="34"/>
                    <a:pt x="61" y="34"/>
                    <a:pt x="62" y="33"/>
                  </a:cubicBezTo>
                  <a:cubicBezTo>
                    <a:pt x="64" y="31"/>
                    <a:pt x="64" y="28"/>
                    <a:pt x="64" y="25"/>
                  </a:cubicBezTo>
                  <a:cubicBezTo>
                    <a:pt x="63" y="25"/>
                    <a:pt x="60" y="24"/>
                    <a:pt x="58" y="24"/>
                  </a:cubicBezTo>
                  <a:cubicBezTo>
                    <a:pt x="52" y="24"/>
                    <a:pt x="47" y="24"/>
                    <a:pt x="42" y="24"/>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3" name="ï$líďé">
              <a:extLst>
                <a:ext uri="{FF2B5EF4-FFF2-40B4-BE49-F238E27FC236}">
                  <a16:creationId xmlns="" xmlns:a16="http://schemas.microsoft.com/office/drawing/2014/main" id="{E0D0820F-0100-44BA-BC51-CC7122560B52}"/>
                </a:ext>
              </a:extLst>
            </p:cNvPr>
            <p:cNvSpPr/>
            <p:nvPr/>
          </p:nvSpPr>
          <p:spPr bwMode="auto">
            <a:xfrm>
              <a:off x="1011230" y="5887038"/>
              <a:ext cx="112040" cy="45143"/>
            </a:xfrm>
            <a:custGeom>
              <a:avLst/>
              <a:gdLst>
                <a:gd name="T0" fmla="*/ 88 w 104"/>
                <a:gd name="T1" fmla="*/ 12 h 42"/>
                <a:gd name="T2" fmla="*/ 88 w 104"/>
                <a:gd name="T3" fmla="*/ 26 h 42"/>
                <a:gd name="T4" fmla="*/ 91 w 104"/>
                <a:gd name="T5" fmla="*/ 29 h 42"/>
                <a:gd name="T6" fmla="*/ 97 w 104"/>
                <a:gd name="T7" fmla="*/ 29 h 42"/>
                <a:gd name="T8" fmla="*/ 104 w 104"/>
                <a:gd name="T9" fmla="*/ 35 h 42"/>
                <a:gd name="T10" fmla="*/ 98 w 104"/>
                <a:gd name="T11" fmla="*/ 39 h 42"/>
                <a:gd name="T12" fmla="*/ 8 w 104"/>
                <a:gd name="T13" fmla="*/ 42 h 42"/>
                <a:gd name="T14" fmla="*/ 0 w 104"/>
                <a:gd name="T15" fmla="*/ 36 h 42"/>
                <a:gd name="T16" fmla="*/ 8 w 104"/>
                <a:gd name="T17" fmla="*/ 29 h 42"/>
                <a:gd name="T18" fmla="*/ 18 w 104"/>
                <a:gd name="T19" fmla="*/ 18 h 42"/>
                <a:gd name="T20" fmla="*/ 13 w 104"/>
                <a:gd name="T21" fmla="*/ 12 h 42"/>
                <a:gd name="T22" fmla="*/ 4 w 104"/>
                <a:gd name="T23" fmla="*/ 10 h 42"/>
                <a:gd name="T24" fmla="*/ 1 w 104"/>
                <a:gd name="T25" fmla="*/ 3 h 42"/>
                <a:gd name="T26" fmla="*/ 6 w 104"/>
                <a:gd name="T27" fmla="*/ 1 h 42"/>
                <a:gd name="T28" fmla="*/ 98 w 104"/>
                <a:gd name="T29" fmla="*/ 0 h 42"/>
                <a:gd name="T30" fmla="*/ 104 w 104"/>
                <a:gd name="T31" fmla="*/ 6 h 42"/>
                <a:gd name="T32" fmla="*/ 98 w 104"/>
                <a:gd name="T33" fmla="*/ 11 h 42"/>
                <a:gd name="T34" fmla="*/ 88 w 104"/>
                <a:gd name="T35" fmla="*/ 12 h 42"/>
                <a:gd name="T36" fmla="*/ 53 w 104"/>
                <a:gd name="T37" fmla="*/ 30 h 42"/>
                <a:gd name="T38" fmla="*/ 61 w 104"/>
                <a:gd name="T39" fmla="*/ 30 h 42"/>
                <a:gd name="T40" fmla="*/ 75 w 104"/>
                <a:gd name="T41" fmla="*/ 15 h 42"/>
                <a:gd name="T42" fmla="*/ 71 w 104"/>
                <a:gd name="T43" fmla="*/ 11 h 42"/>
                <a:gd name="T44" fmla="*/ 44 w 104"/>
                <a:gd name="T45" fmla="*/ 11 h 42"/>
                <a:gd name="T46" fmla="*/ 31 w 104"/>
                <a:gd name="T47" fmla="*/ 26 h 42"/>
                <a:gd name="T48" fmla="*/ 35 w 104"/>
                <a:gd name="T49" fmla="*/ 30 h 42"/>
                <a:gd name="T50" fmla="*/ 53 w 104"/>
                <a:gd name="T51"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42">
                  <a:moveTo>
                    <a:pt x="88" y="12"/>
                  </a:moveTo>
                  <a:cubicBezTo>
                    <a:pt x="88" y="17"/>
                    <a:pt x="88" y="22"/>
                    <a:pt x="88" y="26"/>
                  </a:cubicBezTo>
                  <a:cubicBezTo>
                    <a:pt x="88" y="27"/>
                    <a:pt x="90" y="29"/>
                    <a:pt x="91" y="29"/>
                  </a:cubicBezTo>
                  <a:cubicBezTo>
                    <a:pt x="93" y="29"/>
                    <a:pt x="95" y="29"/>
                    <a:pt x="97" y="29"/>
                  </a:cubicBezTo>
                  <a:cubicBezTo>
                    <a:pt x="102" y="28"/>
                    <a:pt x="103" y="31"/>
                    <a:pt x="104" y="35"/>
                  </a:cubicBezTo>
                  <a:cubicBezTo>
                    <a:pt x="104" y="39"/>
                    <a:pt x="101" y="39"/>
                    <a:pt x="98" y="39"/>
                  </a:cubicBezTo>
                  <a:cubicBezTo>
                    <a:pt x="68" y="40"/>
                    <a:pt x="38" y="41"/>
                    <a:pt x="8" y="42"/>
                  </a:cubicBezTo>
                  <a:cubicBezTo>
                    <a:pt x="3" y="42"/>
                    <a:pt x="0" y="40"/>
                    <a:pt x="0" y="36"/>
                  </a:cubicBezTo>
                  <a:cubicBezTo>
                    <a:pt x="1" y="32"/>
                    <a:pt x="3" y="29"/>
                    <a:pt x="8" y="29"/>
                  </a:cubicBezTo>
                  <a:cubicBezTo>
                    <a:pt x="18" y="29"/>
                    <a:pt x="18" y="29"/>
                    <a:pt x="18" y="18"/>
                  </a:cubicBezTo>
                  <a:cubicBezTo>
                    <a:pt x="18" y="14"/>
                    <a:pt x="16" y="13"/>
                    <a:pt x="13" y="12"/>
                  </a:cubicBezTo>
                  <a:cubicBezTo>
                    <a:pt x="10" y="12"/>
                    <a:pt x="6" y="11"/>
                    <a:pt x="4" y="10"/>
                  </a:cubicBezTo>
                  <a:cubicBezTo>
                    <a:pt x="2" y="9"/>
                    <a:pt x="1" y="6"/>
                    <a:pt x="1" y="3"/>
                  </a:cubicBezTo>
                  <a:cubicBezTo>
                    <a:pt x="1" y="3"/>
                    <a:pt x="4" y="1"/>
                    <a:pt x="6" y="1"/>
                  </a:cubicBezTo>
                  <a:cubicBezTo>
                    <a:pt x="37" y="0"/>
                    <a:pt x="67" y="0"/>
                    <a:pt x="98" y="0"/>
                  </a:cubicBezTo>
                  <a:cubicBezTo>
                    <a:pt x="102" y="0"/>
                    <a:pt x="103" y="3"/>
                    <a:pt x="104" y="6"/>
                  </a:cubicBezTo>
                  <a:cubicBezTo>
                    <a:pt x="104" y="10"/>
                    <a:pt x="101" y="11"/>
                    <a:pt x="98" y="11"/>
                  </a:cubicBezTo>
                  <a:cubicBezTo>
                    <a:pt x="95" y="11"/>
                    <a:pt x="92" y="12"/>
                    <a:pt x="88" y="12"/>
                  </a:cubicBezTo>
                  <a:close/>
                  <a:moveTo>
                    <a:pt x="53" y="30"/>
                  </a:moveTo>
                  <a:cubicBezTo>
                    <a:pt x="56" y="30"/>
                    <a:pt x="58" y="30"/>
                    <a:pt x="61" y="30"/>
                  </a:cubicBezTo>
                  <a:cubicBezTo>
                    <a:pt x="76" y="30"/>
                    <a:pt x="76" y="30"/>
                    <a:pt x="75" y="15"/>
                  </a:cubicBezTo>
                  <a:cubicBezTo>
                    <a:pt x="75" y="12"/>
                    <a:pt x="74" y="11"/>
                    <a:pt x="71" y="11"/>
                  </a:cubicBezTo>
                  <a:cubicBezTo>
                    <a:pt x="62" y="11"/>
                    <a:pt x="53" y="11"/>
                    <a:pt x="44" y="11"/>
                  </a:cubicBezTo>
                  <a:cubicBezTo>
                    <a:pt x="30" y="11"/>
                    <a:pt x="30" y="11"/>
                    <a:pt x="31" y="26"/>
                  </a:cubicBezTo>
                  <a:cubicBezTo>
                    <a:pt x="31" y="29"/>
                    <a:pt x="32" y="30"/>
                    <a:pt x="35" y="30"/>
                  </a:cubicBezTo>
                  <a:cubicBezTo>
                    <a:pt x="41" y="30"/>
                    <a:pt x="47" y="30"/>
                    <a:pt x="53" y="30"/>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 name="îSḷiďé">
              <a:extLst>
                <a:ext uri="{FF2B5EF4-FFF2-40B4-BE49-F238E27FC236}">
                  <a16:creationId xmlns="" xmlns:a16="http://schemas.microsoft.com/office/drawing/2014/main" id="{83069B62-41B5-4149-B15D-EF1B0ECB2DA9}"/>
                </a:ext>
              </a:extLst>
            </p:cNvPr>
            <p:cNvSpPr/>
            <p:nvPr/>
          </p:nvSpPr>
          <p:spPr bwMode="auto">
            <a:xfrm>
              <a:off x="1291331" y="5660237"/>
              <a:ext cx="130533" cy="13053"/>
            </a:xfrm>
            <a:custGeom>
              <a:avLst/>
              <a:gdLst>
                <a:gd name="T0" fmla="*/ 1 w 121"/>
                <a:gd name="T1" fmla="*/ 1 h 12"/>
                <a:gd name="T2" fmla="*/ 7 w 121"/>
                <a:gd name="T3" fmla="*/ 0 h 12"/>
                <a:gd name="T4" fmla="*/ 112 w 121"/>
                <a:gd name="T5" fmla="*/ 0 h 12"/>
                <a:gd name="T6" fmla="*/ 121 w 121"/>
                <a:gd name="T7" fmla="*/ 5 h 12"/>
                <a:gd name="T8" fmla="*/ 111 w 121"/>
                <a:gd name="T9" fmla="*/ 12 h 12"/>
                <a:gd name="T10" fmla="*/ 50 w 121"/>
                <a:gd name="T11" fmla="*/ 12 h 12"/>
                <a:gd name="T12" fmla="*/ 10 w 121"/>
                <a:gd name="T13" fmla="*/ 12 h 12"/>
                <a:gd name="T14" fmla="*/ 1 w 121"/>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
                  <a:moveTo>
                    <a:pt x="1" y="1"/>
                  </a:moveTo>
                  <a:cubicBezTo>
                    <a:pt x="3" y="0"/>
                    <a:pt x="5" y="0"/>
                    <a:pt x="7" y="0"/>
                  </a:cubicBezTo>
                  <a:cubicBezTo>
                    <a:pt x="42" y="0"/>
                    <a:pt x="77" y="0"/>
                    <a:pt x="112" y="0"/>
                  </a:cubicBezTo>
                  <a:cubicBezTo>
                    <a:pt x="116" y="0"/>
                    <a:pt x="120" y="0"/>
                    <a:pt x="121" y="5"/>
                  </a:cubicBezTo>
                  <a:cubicBezTo>
                    <a:pt x="121" y="9"/>
                    <a:pt x="117" y="12"/>
                    <a:pt x="111" y="12"/>
                  </a:cubicBezTo>
                  <a:cubicBezTo>
                    <a:pt x="91" y="12"/>
                    <a:pt x="70" y="12"/>
                    <a:pt x="50" y="12"/>
                  </a:cubicBezTo>
                  <a:cubicBezTo>
                    <a:pt x="37" y="12"/>
                    <a:pt x="24" y="12"/>
                    <a:pt x="10" y="12"/>
                  </a:cubicBezTo>
                  <a:cubicBezTo>
                    <a:pt x="1" y="12"/>
                    <a:pt x="0" y="11"/>
                    <a:pt x="1" y="1"/>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5" name="í$ḷíḑe">
              <a:extLst>
                <a:ext uri="{FF2B5EF4-FFF2-40B4-BE49-F238E27FC236}">
                  <a16:creationId xmlns="" xmlns:a16="http://schemas.microsoft.com/office/drawing/2014/main" id="{C29B5772-C1CA-41FA-816C-5272C50B39C9}"/>
                </a:ext>
              </a:extLst>
            </p:cNvPr>
            <p:cNvSpPr/>
            <p:nvPr/>
          </p:nvSpPr>
          <p:spPr bwMode="auto">
            <a:xfrm>
              <a:off x="1011230" y="5866370"/>
              <a:ext cx="112040" cy="13053"/>
            </a:xfrm>
            <a:custGeom>
              <a:avLst/>
              <a:gdLst>
                <a:gd name="T0" fmla="*/ 95 w 104"/>
                <a:gd name="T1" fmla="*/ 11 h 12"/>
                <a:gd name="T2" fmla="*/ 6 w 104"/>
                <a:gd name="T3" fmla="*/ 11 h 12"/>
                <a:gd name="T4" fmla="*/ 0 w 104"/>
                <a:gd name="T5" fmla="*/ 7 h 12"/>
                <a:gd name="T6" fmla="*/ 6 w 104"/>
                <a:gd name="T7" fmla="*/ 1 h 12"/>
                <a:gd name="T8" fmla="*/ 65 w 104"/>
                <a:gd name="T9" fmla="*/ 0 h 12"/>
                <a:gd name="T10" fmla="*/ 95 w 104"/>
                <a:gd name="T11" fmla="*/ 0 h 12"/>
                <a:gd name="T12" fmla="*/ 104 w 104"/>
                <a:gd name="T13" fmla="*/ 6 h 12"/>
                <a:gd name="T14" fmla="*/ 95 w 104"/>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12">
                  <a:moveTo>
                    <a:pt x="95" y="11"/>
                  </a:moveTo>
                  <a:cubicBezTo>
                    <a:pt x="66" y="11"/>
                    <a:pt x="36" y="11"/>
                    <a:pt x="6" y="11"/>
                  </a:cubicBezTo>
                  <a:cubicBezTo>
                    <a:pt x="3" y="11"/>
                    <a:pt x="1" y="11"/>
                    <a:pt x="0" y="7"/>
                  </a:cubicBezTo>
                  <a:cubicBezTo>
                    <a:pt x="0" y="3"/>
                    <a:pt x="2" y="1"/>
                    <a:pt x="6" y="1"/>
                  </a:cubicBezTo>
                  <a:cubicBezTo>
                    <a:pt x="26" y="1"/>
                    <a:pt x="45" y="0"/>
                    <a:pt x="65" y="0"/>
                  </a:cubicBezTo>
                  <a:cubicBezTo>
                    <a:pt x="75" y="0"/>
                    <a:pt x="85" y="0"/>
                    <a:pt x="95" y="0"/>
                  </a:cubicBezTo>
                  <a:cubicBezTo>
                    <a:pt x="100" y="0"/>
                    <a:pt x="103" y="1"/>
                    <a:pt x="104" y="6"/>
                  </a:cubicBezTo>
                  <a:cubicBezTo>
                    <a:pt x="104" y="9"/>
                    <a:pt x="100" y="12"/>
                    <a:pt x="95" y="11"/>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6" name="ïśḻïḍê">
              <a:extLst>
                <a:ext uri="{FF2B5EF4-FFF2-40B4-BE49-F238E27FC236}">
                  <a16:creationId xmlns="" xmlns:a16="http://schemas.microsoft.com/office/drawing/2014/main" id="{E0B1DCF9-A25A-4EF4-B97C-96AC9A0BC167}"/>
                </a:ext>
              </a:extLst>
            </p:cNvPr>
            <p:cNvSpPr/>
            <p:nvPr/>
          </p:nvSpPr>
          <p:spPr bwMode="auto">
            <a:xfrm>
              <a:off x="1191256" y="6130698"/>
              <a:ext cx="13597" cy="14685"/>
            </a:xfrm>
            <a:custGeom>
              <a:avLst/>
              <a:gdLst>
                <a:gd name="T0" fmla="*/ 13 w 13"/>
                <a:gd name="T1" fmla="*/ 7 h 14"/>
                <a:gd name="T2" fmla="*/ 6 w 13"/>
                <a:gd name="T3" fmla="*/ 14 h 14"/>
                <a:gd name="T4" fmla="*/ 0 w 13"/>
                <a:gd name="T5" fmla="*/ 7 h 14"/>
                <a:gd name="T6" fmla="*/ 6 w 13"/>
                <a:gd name="T7" fmla="*/ 0 h 14"/>
                <a:gd name="T8" fmla="*/ 13 w 13"/>
                <a:gd name="T9" fmla="*/ 7 h 14"/>
              </a:gdLst>
              <a:ahLst/>
              <a:cxnLst>
                <a:cxn ang="0">
                  <a:pos x="T0" y="T1"/>
                </a:cxn>
                <a:cxn ang="0">
                  <a:pos x="T2" y="T3"/>
                </a:cxn>
                <a:cxn ang="0">
                  <a:pos x="T4" y="T5"/>
                </a:cxn>
                <a:cxn ang="0">
                  <a:pos x="T6" y="T7"/>
                </a:cxn>
                <a:cxn ang="0">
                  <a:pos x="T8" y="T9"/>
                </a:cxn>
              </a:cxnLst>
              <a:rect l="0" t="0" r="r" b="b"/>
              <a:pathLst>
                <a:path w="13" h="14">
                  <a:moveTo>
                    <a:pt x="13" y="7"/>
                  </a:moveTo>
                  <a:cubicBezTo>
                    <a:pt x="13" y="11"/>
                    <a:pt x="10" y="14"/>
                    <a:pt x="6" y="14"/>
                  </a:cubicBezTo>
                  <a:cubicBezTo>
                    <a:pt x="2" y="14"/>
                    <a:pt x="0" y="11"/>
                    <a:pt x="0" y="7"/>
                  </a:cubicBezTo>
                  <a:cubicBezTo>
                    <a:pt x="0" y="3"/>
                    <a:pt x="2" y="0"/>
                    <a:pt x="6" y="0"/>
                  </a:cubicBezTo>
                  <a:cubicBezTo>
                    <a:pt x="11" y="0"/>
                    <a:pt x="12" y="3"/>
                    <a:pt x="13" y="7"/>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7" name="ïṧ1îḋé">
              <a:extLst>
                <a:ext uri="{FF2B5EF4-FFF2-40B4-BE49-F238E27FC236}">
                  <a16:creationId xmlns="" xmlns:a16="http://schemas.microsoft.com/office/drawing/2014/main" id="{CED25503-BB34-42AA-88E5-5DDFBF57E4EC}"/>
                </a:ext>
              </a:extLst>
            </p:cNvPr>
            <p:cNvSpPr/>
            <p:nvPr/>
          </p:nvSpPr>
          <p:spPr bwMode="auto">
            <a:xfrm>
              <a:off x="1438724" y="6131786"/>
              <a:ext cx="5439" cy="7614"/>
            </a:xfrm>
            <a:custGeom>
              <a:avLst/>
              <a:gdLst>
                <a:gd name="T0" fmla="*/ 4 w 5"/>
                <a:gd name="T1" fmla="*/ 7 h 7"/>
                <a:gd name="T2" fmla="*/ 1 w 5"/>
                <a:gd name="T3" fmla="*/ 6 h 7"/>
                <a:gd name="T4" fmla="*/ 1 w 5"/>
                <a:gd name="T5" fmla="*/ 2 h 7"/>
                <a:gd name="T6" fmla="*/ 2 w 5"/>
                <a:gd name="T7" fmla="*/ 1 h 7"/>
                <a:gd name="T8" fmla="*/ 5 w 5"/>
                <a:gd name="T9" fmla="*/ 4 h 7"/>
                <a:gd name="T10" fmla="*/ 5 w 5"/>
                <a:gd name="T11" fmla="*/ 6 h 7"/>
                <a:gd name="T12" fmla="*/ 4 w 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4" y="7"/>
                  </a:moveTo>
                  <a:cubicBezTo>
                    <a:pt x="3" y="7"/>
                    <a:pt x="2" y="7"/>
                    <a:pt x="1" y="6"/>
                  </a:cubicBezTo>
                  <a:cubicBezTo>
                    <a:pt x="0" y="5"/>
                    <a:pt x="0" y="3"/>
                    <a:pt x="1" y="2"/>
                  </a:cubicBezTo>
                  <a:cubicBezTo>
                    <a:pt x="1" y="1"/>
                    <a:pt x="2" y="0"/>
                    <a:pt x="2" y="1"/>
                  </a:cubicBezTo>
                  <a:cubicBezTo>
                    <a:pt x="4" y="1"/>
                    <a:pt x="4" y="3"/>
                    <a:pt x="5" y="4"/>
                  </a:cubicBezTo>
                  <a:cubicBezTo>
                    <a:pt x="5" y="5"/>
                    <a:pt x="5" y="6"/>
                    <a:pt x="5" y="6"/>
                  </a:cubicBezTo>
                  <a:cubicBezTo>
                    <a:pt x="5" y="7"/>
                    <a:pt x="4" y="7"/>
                    <a:pt x="4" y="7"/>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8" name="îṧlîdê">
              <a:extLst>
                <a:ext uri="{FF2B5EF4-FFF2-40B4-BE49-F238E27FC236}">
                  <a16:creationId xmlns="" xmlns:a16="http://schemas.microsoft.com/office/drawing/2014/main" id="{92627448-B6A6-44F2-9009-86CA8ADA7B5E}"/>
                </a:ext>
              </a:extLst>
            </p:cNvPr>
            <p:cNvSpPr/>
            <p:nvPr/>
          </p:nvSpPr>
          <p:spPr bwMode="auto">
            <a:xfrm>
              <a:off x="1439811" y="6143751"/>
              <a:ext cx="5439" cy="5983"/>
            </a:xfrm>
            <a:custGeom>
              <a:avLst/>
              <a:gdLst>
                <a:gd name="T0" fmla="*/ 3 w 5"/>
                <a:gd name="T1" fmla="*/ 6 h 6"/>
                <a:gd name="T2" fmla="*/ 1 w 5"/>
                <a:gd name="T3" fmla="*/ 1 h 6"/>
                <a:gd name="T4" fmla="*/ 3 w 5"/>
                <a:gd name="T5" fmla="*/ 0 h 6"/>
                <a:gd name="T6" fmla="*/ 4 w 5"/>
                <a:gd name="T7" fmla="*/ 5 h 6"/>
                <a:gd name="T8" fmla="*/ 3 w 5"/>
                <a:gd name="T9" fmla="*/ 6 h 6"/>
              </a:gdLst>
              <a:ahLst/>
              <a:cxnLst>
                <a:cxn ang="0">
                  <a:pos x="T0" y="T1"/>
                </a:cxn>
                <a:cxn ang="0">
                  <a:pos x="T2" y="T3"/>
                </a:cxn>
                <a:cxn ang="0">
                  <a:pos x="T4" y="T5"/>
                </a:cxn>
                <a:cxn ang="0">
                  <a:pos x="T6" y="T7"/>
                </a:cxn>
                <a:cxn ang="0">
                  <a:pos x="T8" y="T9"/>
                </a:cxn>
              </a:cxnLst>
              <a:rect l="0" t="0" r="r" b="b"/>
              <a:pathLst>
                <a:path w="5" h="6">
                  <a:moveTo>
                    <a:pt x="3" y="6"/>
                  </a:moveTo>
                  <a:cubicBezTo>
                    <a:pt x="1" y="5"/>
                    <a:pt x="0" y="4"/>
                    <a:pt x="1" y="1"/>
                  </a:cubicBezTo>
                  <a:cubicBezTo>
                    <a:pt x="1" y="0"/>
                    <a:pt x="2" y="0"/>
                    <a:pt x="3" y="0"/>
                  </a:cubicBezTo>
                  <a:cubicBezTo>
                    <a:pt x="5" y="1"/>
                    <a:pt x="4" y="3"/>
                    <a:pt x="4" y="5"/>
                  </a:cubicBezTo>
                  <a:cubicBezTo>
                    <a:pt x="4" y="5"/>
                    <a:pt x="3" y="5"/>
                    <a:pt x="3" y="6"/>
                  </a:cubicBezTo>
                  <a:close/>
                </a:path>
              </a:pathLst>
            </a:custGeom>
            <a:solidFill>
              <a:srgbClr val="DA251C"/>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9" name="i$ḷïḑê">
              <a:extLst>
                <a:ext uri="{FF2B5EF4-FFF2-40B4-BE49-F238E27FC236}">
                  <a16:creationId xmlns="" xmlns:a16="http://schemas.microsoft.com/office/drawing/2014/main" id="{1399774A-3ED6-4BFD-861D-0B464C35BF26}"/>
                </a:ext>
              </a:extLst>
            </p:cNvPr>
            <p:cNvSpPr/>
            <p:nvPr/>
          </p:nvSpPr>
          <p:spPr bwMode="auto">
            <a:xfrm>
              <a:off x="1880903" y="6135049"/>
              <a:ext cx="47318" cy="91373"/>
            </a:xfrm>
            <a:custGeom>
              <a:avLst/>
              <a:gdLst>
                <a:gd name="T0" fmla="*/ 44 w 44"/>
                <a:gd name="T1" fmla="*/ 0 h 85"/>
                <a:gd name="T2" fmla="*/ 43 w 44"/>
                <a:gd name="T3" fmla="*/ 47 h 85"/>
                <a:gd name="T4" fmla="*/ 34 w 44"/>
                <a:gd name="T5" fmla="*/ 77 h 85"/>
                <a:gd name="T6" fmla="*/ 11 w 44"/>
                <a:gd name="T7" fmla="*/ 85 h 85"/>
                <a:gd name="T8" fmla="*/ 0 w 44"/>
                <a:gd name="T9" fmla="*/ 83 h 85"/>
                <a:gd name="T10" fmla="*/ 1 w 44"/>
                <a:gd name="T11" fmla="*/ 70 h 85"/>
                <a:gd name="T12" fmla="*/ 10 w 44"/>
                <a:gd name="T13" fmla="*/ 72 h 85"/>
                <a:gd name="T14" fmla="*/ 22 w 44"/>
                <a:gd name="T15" fmla="*/ 68 h 85"/>
                <a:gd name="T16" fmla="*/ 27 w 44"/>
                <a:gd name="T17" fmla="*/ 48 h 85"/>
                <a:gd name="T18" fmla="*/ 26 w 44"/>
                <a:gd name="T19" fmla="*/ 0 h 85"/>
                <a:gd name="T20" fmla="*/ 44 w 44"/>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85">
                  <a:moveTo>
                    <a:pt x="44" y="0"/>
                  </a:moveTo>
                  <a:cubicBezTo>
                    <a:pt x="43" y="12"/>
                    <a:pt x="43" y="28"/>
                    <a:pt x="43" y="47"/>
                  </a:cubicBezTo>
                  <a:cubicBezTo>
                    <a:pt x="43" y="61"/>
                    <a:pt x="40" y="71"/>
                    <a:pt x="34" y="77"/>
                  </a:cubicBezTo>
                  <a:cubicBezTo>
                    <a:pt x="29" y="82"/>
                    <a:pt x="22" y="85"/>
                    <a:pt x="11" y="85"/>
                  </a:cubicBezTo>
                  <a:cubicBezTo>
                    <a:pt x="8" y="85"/>
                    <a:pt x="4" y="84"/>
                    <a:pt x="0" y="83"/>
                  </a:cubicBezTo>
                  <a:cubicBezTo>
                    <a:pt x="1" y="70"/>
                    <a:pt x="1" y="70"/>
                    <a:pt x="1" y="70"/>
                  </a:cubicBezTo>
                  <a:cubicBezTo>
                    <a:pt x="4" y="71"/>
                    <a:pt x="7" y="72"/>
                    <a:pt x="10" y="72"/>
                  </a:cubicBezTo>
                  <a:cubicBezTo>
                    <a:pt x="15" y="72"/>
                    <a:pt x="19" y="70"/>
                    <a:pt x="22" y="68"/>
                  </a:cubicBezTo>
                  <a:cubicBezTo>
                    <a:pt x="26" y="64"/>
                    <a:pt x="27" y="58"/>
                    <a:pt x="27" y="48"/>
                  </a:cubicBezTo>
                  <a:cubicBezTo>
                    <a:pt x="27" y="29"/>
                    <a:pt x="27" y="12"/>
                    <a:pt x="26" y="0"/>
                  </a:cubicBezTo>
                  <a:lnTo>
                    <a:pt x="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i$ļíďe">
              <a:extLst>
                <a:ext uri="{FF2B5EF4-FFF2-40B4-BE49-F238E27FC236}">
                  <a16:creationId xmlns="" xmlns:a16="http://schemas.microsoft.com/office/drawing/2014/main" id="{DBC5CBF5-C24C-4E04-B323-9A9E1AB1C363}"/>
                </a:ext>
              </a:extLst>
            </p:cNvPr>
            <p:cNvSpPr/>
            <p:nvPr/>
          </p:nvSpPr>
          <p:spPr bwMode="auto">
            <a:xfrm>
              <a:off x="1946713" y="6135049"/>
              <a:ext cx="19036"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1" y="70"/>
                    <a:pt x="1" y="55"/>
                    <a:pt x="1" y="39"/>
                  </a:cubicBezTo>
                  <a:cubicBezTo>
                    <a:pt x="1" y="24"/>
                    <a:pt x="1" y="11"/>
                    <a:pt x="0" y="0"/>
                  </a:cubicBezTo>
                  <a:cubicBezTo>
                    <a:pt x="18" y="0"/>
                    <a:pt x="18" y="0"/>
                    <a:pt x="18" y="0"/>
                  </a:cubicBezTo>
                  <a:cubicBezTo>
                    <a:pt x="18" y="10"/>
                    <a:pt x="17" y="24"/>
                    <a:pt x="17" y="39"/>
                  </a:cubicBezTo>
                  <a:cubicBezTo>
                    <a:pt x="17" y="56"/>
                    <a:pt x="18" y="70"/>
                    <a:pt x="18"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ísľïḓê">
              <a:extLst>
                <a:ext uri="{FF2B5EF4-FFF2-40B4-BE49-F238E27FC236}">
                  <a16:creationId xmlns="" xmlns:a16="http://schemas.microsoft.com/office/drawing/2014/main" id="{7FDF892E-2A09-40B0-B400-2BD18AC83431}"/>
                </a:ext>
              </a:extLst>
            </p:cNvPr>
            <p:cNvSpPr/>
            <p:nvPr/>
          </p:nvSpPr>
          <p:spPr bwMode="auto">
            <a:xfrm>
              <a:off x="1976627" y="6135049"/>
              <a:ext cx="87566" cy="89197"/>
            </a:xfrm>
            <a:custGeom>
              <a:avLst/>
              <a:gdLst>
                <a:gd name="T0" fmla="*/ 81 w 81"/>
                <a:gd name="T1" fmla="*/ 83 h 83"/>
                <a:gd name="T2" fmla="*/ 61 w 81"/>
                <a:gd name="T3" fmla="*/ 83 h 83"/>
                <a:gd name="T4" fmla="*/ 55 w 81"/>
                <a:gd name="T5" fmla="*/ 59 h 83"/>
                <a:gd name="T6" fmla="*/ 25 w 81"/>
                <a:gd name="T7" fmla="*/ 59 h 83"/>
                <a:gd name="T8" fmla="*/ 19 w 81"/>
                <a:gd name="T9" fmla="*/ 83 h 83"/>
                <a:gd name="T10" fmla="*/ 0 w 81"/>
                <a:gd name="T11" fmla="*/ 83 h 83"/>
                <a:gd name="T12" fmla="*/ 15 w 81"/>
                <a:gd name="T13" fmla="*/ 42 h 83"/>
                <a:gd name="T14" fmla="*/ 30 w 81"/>
                <a:gd name="T15" fmla="*/ 0 h 83"/>
                <a:gd name="T16" fmla="*/ 54 w 81"/>
                <a:gd name="T17" fmla="*/ 0 h 83"/>
                <a:gd name="T18" fmla="*/ 68 w 81"/>
                <a:gd name="T19" fmla="*/ 41 h 83"/>
                <a:gd name="T20" fmla="*/ 81 w 81"/>
                <a:gd name="T21" fmla="*/ 83 h 83"/>
                <a:gd name="T22" fmla="*/ 52 w 81"/>
                <a:gd name="T23" fmla="*/ 47 h 83"/>
                <a:gd name="T24" fmla="*/ 41 w 81"/>
                <a:gd name="T25" fmla="*/ 11 h 83"/>
                <a:gd name="T26" fmla="*/ 40 w 81"/>
                <a:gd name="T27" fmla="*/ 11 h 83"/>
                <a:gd name="T28" fmla="*/ 28 w 81"/>
                <a:gd name="T29" fmla="*/ 47 h 83"/>
                <a:gd name="T30" fmla="*/ 52 w 81"/>
                <a:gd name="T3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83">
                  <a:moveTo>
                    <a:pt x="81" y="83"/>
                  </a:moveTo>
                  <a:cubicBezTo>
                    <a:pt x="61" y="83"/>
                    <a:pt x="61" y="83"/>
                    <a:pt x="61" y="83"/>
                  </a:cubicBezTo>
                  <a:cubicBezTo>
                    <a:pt x="61" y="80"/>
                    <a:pt x="59" y="72"/>
                    <a:pt x="55" y="59"/>
                  </a:cubicBezTo>
                  <a:cubicBezTo>
                    <a:pt x="25" y="59"/>
                    <a:pt x="25" y="59"/>
                    <a:pt x="25" y="59"/>
                  </a:cubicBezTo>
                  <a:cubicBezTo>
                    <a:pt x="21" y="72"/>
                    <a:pt x="19" y="80"/>
                    <a:pt x="19" y="83"/>
                  </a:cubicBezTo>
                  <a:cubicBezTo>
                    <a:pt x="0" y="83"/>
                    <a:pt x="0" y="83"/>
                    <a:pt x="0" y="83"/>
                  </a:cubicBezTo>
                  <a:cubicBezTo>
                    <a:pt x="0" y="81"/>
                    <a:pt x="5" y="68"/>
                    <a:pt x="15" y="42"/>
                  </a:cubicBezTo>
                  <a:cubicBezTo>
                    <a:pt x="25" y="16"/>
                    <a:pt x="30" y="2"/>
                    <a:pt x="30" y="0"/>
                  </a:cubicBezTo>
                  <a:cubicBezTo>
                    <a:pt x="54" y="0"/>
                    <a:pt x="54" y="0"/>
                    <a:pt x="54" y="0"/>
                  </a:cubicBezTo>
                  <a:cubicBezTo>
                    <a:pt x="54" y="2"/>
                    <a:pt x="59" y="16"/>
                    <a:pt x="68" y="41"/>
                  </a:cubicBezTo>
                  <a:cubicBezTo>
                    <a:pt x="77" y="67"/>
                    <a:pt x="81" y="81"/>
                    <a:pt x="81" y="83"/>
                  </a:cubicBezTo>
                  <a:close/>
                  <a:moveTo>
                    <a:pt x="52" y="47"/>
                  </a:moveTo>
                  <a:cubicBezTo>
                    <a:pt x="44" y="25"/>
                    <a:pt x="41" y="13"/>
                    <a:pt x="41" y="11"/>
                  </a:cubicBezTo>
                  <a:cubicBezTo>
                    <a:pt x="40" y="11"/>
                    <a:pt x="40" y="11"/>
                    <a:pt x="40" y="11"/>
                  </a:cubicBezTo>
                  <a:cubicBezTo>
                    <a:pt x="40" y="13"/>
                    <a:pt x="36" y="25"/>
                    <a:pt x="28" y="47"/>
                  </a:cubicBezTo>
                  <a:lnTo>
                    <a:pt x="52"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îšḷíḑe">
              <a:extLst>
                <a:ext uri="{FF2B5EF4-FFF2-40B4-BE49-F238E27FC236}">
                  <a16:creationId xmlns="" xmlns:a16="http://schemas.microsoft.com/office/drawing/2014/main" id="{95FA8E3E-6E69-4CA2-AD6E-BB7A5C67BE77}"/>
                </a:ext>
              </a:extLst>
            </p:cNvPr>
            <p:cNvSpPr/>
            <p:nvPr/>
          </p:nvSpPr>
          <p:spPr bwMode="auto">
            <a:xfrm>
              <a:off x="2074526" y="6135049"/>
              <a:ext cx="74512" cy="89197"/>
            </a:xfrm>
            <a:custGeom>
              <a:avLst/>
              <a:gdLst>
                <a:gd name="T0" fmla="*/ 69 w 69"/>
                <a:gd name="T1" fmla="*/ 83 h 83"/>
                <a:gd name="T2" fmla="*/ 53 w 69"/>
                <a:gd name="T3" fmla="*/ 83 h 83"/>
                <a:gd name="T4" fmla="*/ 36 w 69"/>
                <a:gd name="T5" fmla="*/ 55 h 83"/>
                <a:gd name="T6" fmla="*/ 15 w 69"/>
                <a:gd name="T7" fmla="*/ 19 h 83"/>
                <a:gd name="T8" fmla="*/ 14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5 w 69"/>
                <a:gd name="T25" fmla="*/ 61 h 83"/>
                <a:gd name="T26" fmla="*/ 56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6" y="55"/>
                  </a:cubicBezTo>
                  <a:cubicBezTo>
                    <a:pt x="23" y="38"/>
                    <a:pt x="16" y="26"/>
                    <a:pt x="15" y="19"/>
                  </a:cubicBezTo>
                  <a:cubicBezTo>
                    <a:pt x="14" y="19"/>
                    <a:pt x="14" y="19"/>
                    <a:pt x="14" y="19"/>
                  </a:cubicBezTo>
                  <a:cubicBezTo>
                    <a:pt x="15" y="28"/>
                    <a:pt x="15" y="37"/>
                    <a:pt x="15" y="45"/>
                  </a:cubicBezTo>
                  <a:cubicBezTo>
                    <a:pt x="15" y="55"/>
                    <a:pt x="16"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5" y="11"/>
                    <a:pt x="35" y="27"/>
                  </a:cubicBezTo>
                  <a:cubicBezTo>
                    <a:pt x="46" y="44"/>
                    <a:pt x="53" y="55"/>
                    <a:pt x="55" y="61"/>
                  </a:cubicBezTo>
                  <a:cubicBezTo>
                    <a:pt x="56" y="61"/>
                    <a:pt x="56" y="61"/>
                    <a:pt x="56" y="61"/>
                  </a:cubicBezTo>
                  <a:cubicBezTo>
                    <a:pt x="55" y="51"/>
                    <a:pt x="54" y="43"/>
                    <a:pt x="54" y="35"/>
                  </a:cubicBezTo>
                  <a:cubicBezTo>
                    <a:pt x="54" y="24"/>
                    <a:pt x="54" y="12"/>
                    <a:pt x="53" y="0"/>
                  </a:cubicBezTo>
                  <a:cubicBezTo>
                    <a:pt x="69" y="0"/>
                    <a:pt x="69" y="0"/>
                    <a:pt x="69" y="0"/>
                  </a:cubicBezTo>
                  <a:cubicBezTo>
                    <a:pt x="69" y="10"/>
                    <a:pt x="68" y="24"/>
                    <a:pt x="68" y="39"/>
                  </a:cubicBezTo>
                  <a:cubicBezTo>
                    <a:pt x="68" y="56"/>
                    <a:pt x="69" y="70"/>
                    <a:pt x="69"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îşḷiḑe">
              <a:extLst>
                <a:ext uri="{FF2B5EF4-FFF2-40B4-BE49-F238E27FC236}">
                  <a16:creationId xmlns="" xmlns:a16="http://schemas.microsoft.com/office/drawing/2014/main" id="{95C9BA3A-44C0-4F7F-9772-E7FB24175FFF}"/>
                </a:ext>
              </a:extLst>
            </p:cNvPr>
            <p:cNvSpPr/>
            <p:nvPr/>
          </p:nvSpPr>
          <p:spPr bwMode="auto">
            <a:xfrm>
              <a:off x="2164267" y="6132874"/>
              <a:ext cx="76688" cy="93548"/>
            </a:xfrm>
            <a:custGeom>
              <a:avLst/>
              <a:gdLst>
                <a:gd name="T0" fmla="*/ 71 w 71"/>
                <a:gd name="T1" fmla="*/ 83 h 87"/>
                <a:gd name="T2" fmla="*/ 45 w 71"/>
                <a:gd name="T3" fmla="*/ 87 h 87"/>
                <a:gd name="T4" fmla="*/ 12 w 71"/>
                <a:gd name="T5" fmla="*/ 75 h 87"/>
                <a:gd name="T6" fmla="*/ 0 w 71"/>
                <a:gd name="T7" fmla="*/ 45 h 87"/>
                <a:gd name="T8" fmla="*/ 13 w 71"/>
                <a:gd name="T9" fmla="*/ 14 h 87"/>
                <a:gd name="T10" fmla="*/ 47 w 71"/>
                <a:gd name="T11" fmla="*/ 0 h 87"/>
                <a:gd name="T12" fmla="*/ 65 w 71"/>
                <a:gd name="T13" fmla="*/ 2 h 87"/>
                <a:gd name="T14" fmla="*/ 63 w 71"/>
                <a:gd name="T15" fmla="*/ 17 h 87"/>
                <a:gd name="T16" fmla="*/ 45 w 71"/>
                <a:gd name="T17" fmla="*/ 15 h 87"/>
                <a:gd name="T18" fmla="*/ 25 w 71"/>
                <a:gd name="T19" fmla="*/ 23 h 87"/>
                <a:gd name="T20" fmla="*/ 18 w 71"/>
                <a:gd name="T21" fmla="*/ 43 h 87"/>
                <a:gd name="T22" fmla="*/ 26 w 71"/>
                <a:gd name="T23" fmla="*/ 65 h 87"/>
                <a:gd name="T24" fmla="*/ 46 w 71"/>
                <a:gd name="T25" fmla="*/ 74 h 87"/>
                <a:gd name="T26" fmla="*/ 55 w 71"/>
                <a:gd name="T27" fmla="*/ 73 h 87"/>
                <a:gd name="T28" fmla="*/ 54 w 71"/>
                <a:gd name="T29" fmla="*/ 59 h 87"/>
                <a:gd name="T30" fmla="*/ 53 w 71"/>
                <a:gd name="T31" fmla="*/ 44 h 87"/>
                <a:gd name="T32" fmla="*/ 71 w 71"/>
                <a:gd name="T33" fmla="*/ 44 h 87"/>
                <a:gd name="T34" fmla="*/ 70 w 71"/>
                <a:gd name="T35" fmla="*/ 63 h 87"/>
                <a:gd name="T36" fmla="*/ 71 w 71"/>
                <a:gd name="T37"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7">
                  <a:moveTo>
                    <a:pt x="71" y="83"/>
                  </a:moveTo>
                  <a:cubicBezTo>
                    <a:pt x="60" y="86"/>
                    <a:pt x="52" y="87"/>
                    <a:pt x="45" y="87"/>
                  </a:cubicBezTo>
                  <a:cubicBezTo>
                    <a:pt x="30" y="87"/>
                    <a:pt x="19" y="83"/>
                    <a:pt x="12" y="75"/>
                  </a:cubicBezTo>
                  <a:cubicBezTo>
                    <a:pt x="4" y="67"/>
                    <a:pt x="0" y="57"/>
                    <a:pt x="0" y="45"/>
                  </a:cubicBezTo>
                  <a:cubicBezTo>
                    <a:pt x="0" y="33"/>
                    <a:pt x="4" y="23"/>
                    <a:pt x="13" y="14"/>
                  </a:cubicBezTo>
                  <a:cubicBezTo>
                    <a:pt x="21" y="5"/>
                    <a:pt x="32" y="0"/>
                    <a:pt x="47" y="0"/>
                  </a:cubicBezTo>
                  <a:cubicBezTo>
                    <a:pt x="54" y="0"/>
                    <a:pt x="60" y="1"/>
                    <a:pt x="65" y="2"/>
                  </a:cubicBezTo>
                  <a:cubicBezTo>
                    <a:pt x="63" y="17"/>
                    <a:pt x="63" y="17"/>
                    <a:pt x="63" y="17"/>
                  </a:cubicBezTo>
                  <a:cubicBezTo>
                    <a:pt x="57" y="16"/>
                    <a:pt x="50" y="15"/>
                    <a:pt x="45" y="15"/>
                  </a:cubicBezTo>
                  <a:cubicBezTo>
                    <a:pt x="36" y="15"/>
                    <a:pt x="29" y="18"/>
                    <a:pt x="25" y="23"/>
                  </a:cubicBezTo>
                  <a:cubicBezTo>
                    <a:pt x="20" y="29"/>
                    <a:pt x="18" y="35"/>
                    <a:pt x="18" y="43"/>
                  </a:cubicBezTo>
                  <a:cubicBezTo>
                    <a:pt x="18" y="52"/>
                    <a:pt x="21" y="59"/>
                    <a:pt x="26" y="65"/>
                  </a:cubicBezTo>
                  <a:cubicBezTo>
                    <a:pt x="31" y="71"/>
                    <a:pt x="38" y="74"/>
                    <a:pt x="46" y="74"/>
                  </a:cubicBezTo>
                  <a:cubicBezTo>
                    <a:pt x="49" y="74"/>
                    <a:pt x="52" y="74"/>
                    <a:pt x="55" y="73"/>
                  </a:cubicBezTo>
                  <a:cubicBezTo>
                    <a:pt x="54" y="68"/>
                    <a:pt x="54" y="64"/>
                    <a:pt x="54" y="59"/>
                  </a:cubicBezTo>
                  <a:cubicBezTo>
                    <a:pt x="54" y="55"/>
                    <a:pt x="53" y="49"/>
                    <a:pt x="53" y="44"/>
                  </a:cubicBezTo>
                  <a:cubicBezTo>
                    <a:pt x="71" y="44"/>
                    <a:pt x="71" y="44"/>
                    <a:pt x="71" y="44"/>
                  </a:cubicBezTo>
                  <a:cubicBezTo>
                    <a:pt x="70" y="50"/>
                    <a:pt x="70" y="57"/>
                    <a:pt x="70" y="63"/>
                  </a:cubicBezTo>
                  <a:cubicBezTo>
                    <a:pt x="70" y="68"/>
                    <a:pt x="70" y="75"/>
                    <a:pt x="71"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íṧlïḋè">
              <a:extLst>
                <a:ext uri="{FF2B5EF4-FFF2-40B4-BE49-F238E27FC236}">
                  <a16:creationId xmlns="" xmlns:a16="http://schemas.microsoft.com/office/drawing/2014/main" id="{AD99B808-62F6-4285-B38D-8C783122844F}"/>
                </a:ext>
              </a:extLst>
            </p:cNvPr>
            <p:cNvSpPr/>
            <p:nvPr/>
          </p:nvSpPr>
          <p:spPr bwMode="auto">
            <a:xfrm>
              <a:off x="2248025" y="6135049"/>
              <a:ext cx="81039" cy="89197"/>
            </a:xfrm>
            <a:custGeom>
              <a:avLst/>
              <a:gdLst>
                <a:gd name="T0" fmla="*/ 75 w 75"/>
                <a:gd name="T1" fmla="*/ 83 h 83"/>
                <a:gd name="T2" fmla="*/ 54 w 75"/>
                <a:gd name="T3" fmla="*/ 83 h 83"/>
                <a:gd name="T4" fmla="*/ 47 w 75"/>
                <a:gd name="T5" fmla="*/ 67 h 83"/>
                <a:gd name="T6" fmla="*/ 36 w 75"/>
                <a:gd name="T7" fmla="*/ 48 h 83"/>
                <a:gd name="T8" fmla="*/ 35 w 75"/>
                <a:gd name="T9" fmla="*/ 48 h 83"/>
                <a:gd name="T10" fmla="*/ 26 w 75"/>
                <a:gd name="T11" fmla="*/ 66 h 83"/>
                <a:gd name="T12" fmla="*/ 20 w 75"/>
                <a:gd name="T13" fmla="*/ 83 h 83"/>
                <a:gd name="T14" fmla="*/ 0 w 75"/>
                <a:gd name="T15" fmla="*/ 83 h 83"/>
                <a:gd name="T16" fmla="*/ 12 w 75"/>
                <a:gd name="T17" fmla="*/ 62 h 83"/>
                <a:gd name="T18" fmla="*/ 28 w 75"/>
                <a:gd name="T19" fmla="*/ 38 h 83"/>
                <a:gd name="T20" fmla="*/ 28 w 75"/>
                <a:gd name="T21" fmla="*/ 37 h 83"/>
                <a:gd name="T22" fmla="*/ 15 w 75"/>
                <a:gd name="T23" fmla="*/ 18 h 83"/>
                <a:gd name="T24" fmla="*/ 4 w 75"/>
                <a:gd name="T25" fmla="*/ 0 h 83"/>
                <a:gd name="T26" fmla="*/ 25 w 75"/>
                <a:gd name="T27" fmla="*/ 0 h 83"/>
                <a:gd name="T28" fmla="*/ 31 w 75"/>
                <a:gd name="T29" fmla="*/ 13 h 83"/>
                <a:gd name="T30" fmla="*/ 39 w 75"/>
                <a:gd name="T31" fmla="*/ 28 h 83"/>
                <a:gd name="T32" fmla="*/ 40 w 75"/>
                <a:gd name="T33" fmla="*/ 28 h 83"/>
                <a:gd name="T34" fmla="*/ 48 w 75"/>
                <a:gd name="T35" fmla="*/ 13 h 83"/>
                <a:gd name="T36" fmla="*/ 54 w 75"/>
                <a:gd name="T37" fmla="*/ 0 h 83"/>
                <a:gd name="T38" fmla="*/ 73 w 75"/>
                <a:gd name="T39" fmla="*/ 0 h 83"/>
                <a:gd name="T40" fmla="*/ 62 w 75"/>
                <a:gd name="T41" fmla="*/ 17 h 83"/>
                <a:gd name="T42" fmla="*/ 48 w 75"/>
                <a:gd name="T43" fmla="*/ 36 h 83"/>
                <a:gd name="T44" fmla="*/ 48 w 75"/>
                <a:gd name="T45" fmla="*/ 37 h 83"/>
                <a:gd name="T46" fmla="*/ 64 w 75"/>
                <a:gd name="T47" fmla="*/ 61 h 83"/>
                <a:gd name="T48" fmla="*/ 75 w 75"/>
                <a:gd name="T4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83">
                  <a:moveTo>
                    <a:pt x="75" y="83"/>
                  </a:moveTo>
                  <a:cubicBezTo>
                    <a:pt x="54" y="83"/>
                    <a:pt x="54" y="83"/>
                    <a:pt x="54" y="83"/>
                  </a:cubicBezTo>
                  <a:cubicBezTo>
                    <a:pt x="54" y="82"/>
                    <a:pt x="52" y="76"/>
                    <a:pt x="47" y="67"/>
                  </a:cubicBezTo>
                  <a:cubicBezTo>
                    <a:pt x="42" y="57"/>
                    <a:pt x="38" y="51"/>
                    <a:pt x="36" y="48"/>
                  </a:cubicBezTo>
                  <a:cubicBezTo>
                    <a:pt x="35" y="48"/>
                    <a:pt x="35" y="48"/>
                    <a:pt x="35" y="48"/>
                  </a:cubicBezTo>
                  <a:cubicBezTo>
                    <a:pt x="34" y="51"/>
                    <a:pt x="30" y="57"/>
                    <a:pt x="26" y="66"/>
                  </a:cubicBezTo>
                  <a:cubicBezTo>
                    <a:pt x="22" y="76"/>
                    <a:pt x="20" y="81"/>
                    <a:pt x="20" y="83"/>
                  </a:cubicBezTo>
                  <a:cubicBezTo>
                    <a:pt x="0" y="83"/>
                    <a:pt x="0" y="83"/>
                    <a:pt x="0" y="83"/>
                  </a:cubicBezTo>
                  <a:cubicBezTo>
                    <a:pt x="0" y="82"/>
                    <a:pt x="4" y="75"/>
                    <a:pt x="12" y="62"/>
                  </a:cubicBezTo>
                  <a:cubicBezTo>
                    <a:pt x="20" y="48"/>
                    <a:pt x="26" y="41"/>
                    <a:pt x="28" y="38"/>
                  </a:cubicBezTo>
                  <a:cubicBezTo>
                    <a:pt x="28" y="37"/>
                    <a:pt x="28" y="37"/>
                    <a:pt x="28" y="37"/>
                  </a:cubicBezTo>
                  <a:cubicBezTo>
                    <a:pt x="26" y="35"/>
                    <a:pt x="21" y="28"/>
                    <a:pt x="15" y="18"/>
                  </a:cubicBezTo>
                  <a:cubicBezTo>
                    <a:pt x="8" y="7"/>
                    <a:pt x="4" y="1"/>
                    <a:pt x="4" y="0"/>
                  </a:cubicBezTo>
                  <a:cubicBezTo>
                    <a:pt x="25" y="0"/>
                    <a:pt x="25" y="0"/>
                    <a:pt x="25" y="0"/>
                  </a:cubicBezTo>
                  <a:cubicBezTo>
                    <a:pt x="25" y="1"/>
                    <a:pt x="27" y="6"/>
                    <a:pt x="31" y="13"/>
                  </a:cubicBezTo>
                  <a:cubicBezTo>
                    <a:pt x="35" y="21"/>
                    <a:pt x="37" y="26"/>
                    <a:pt x="39" y="28"/>
                  </a:cubicBezTo>
                  <a:cubicBezTo>
                    <a:pt x="40" y="28"/>
                    <a:pt x="40" y="28"/>
                    <a:pt x="40" y="28"/>
                  </a:cubicBezTo>
                  <a:cubicBezTo>
                    <a:pt x="42" y="26"/>
                    <a:pt x="44" y="21"/>
                    <a:pt x="48" y="13"/>
                  </a:cubicBezTo>
                  <a:cubicBezTo>
                    <a:pt x="52" y="6"/>
                    <a:pt x="54" y="1"/>
                    <a:pt x="54" y="0"/>
                  </a:cubicBezTo>
                  <a:cubicBezTo>
                    <a:pt x="73" y="0"/>
                    <a:pt x="73" y="0"/>
                    <a:pt x="73" y="0"/>
                  </a:cubicBezTo>
                  <a:cubicBezTo>
                    <a:pt x="73" y="1"/>
                    <a:pt x="69" y="7"/>
                    <a:pt x="62" y="17"/>
                  </a:cubicBezTo>
                  <a:cubicBezTo>
                    <a:pt x="54" y="28"/>
                    <a:pt x="50" y="34"/>
                    <a:pt x="48" y="36"/>
                  </a:cubicBezTo>
                  <a:cubicBezTo>
                    <a:pt x="48" y="37"/>
                    <a:pt x="48" y="37"/>
                    <a:pt x="48" y="37"/>
                  </a:cubicBezTo>
                  <a:cubicBezTo>
                    <a:pt x="50" y="40"/>
                    <a:pt x="56" y="48"/>
                    <a:pt x="64" y="61"/>
                  </a:cubicBezTo>
                  <a:cubicBezTo>
                    <a:pt x="71" y="74"/>
                    <a:pt x="75" y="82"/>
                    <a:pt x="75"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ísḷiḓe">
              <a:extLst>
                <a:ext uri="{FF2B5EF4-FFF2-40B4-BE49-F238E27FC236}">
                  <a16:creationId xmlns="" xmlns:a16="http://schemas.microsoft.com/office/drawing/2014/main" id="{37E7E15B-F866-4968-B3CA-1564BECB9A85}"/>
                </a:ext>
              </a:extLst>
            </p:cNvPr>
            <p:cNvSpPr/>
            <p:nvPr/>
          </p:nvSpPr>
          <p:spPr bwMode="auto">
            <a:xfrm>
              <a:off x="2339942" y="6135049"/>
              <a:ext cx="20124" cy="89197"/>
            </a:xfrm>
            <a:custGeom>
              <a:avLst/>
              <a:gdLst>
                <a:gd name="T0" fmla="*/ 19 w 19"/>
                <a:gd name="T1" fmla="*/ 83 h 83"/>
                <a:gd name="T2" fmla="*/ 0 w 19"/>
                <a:gd name="T3" fmla="*/ 83 h 83"/>
                <a:gd name="T4" fmla="*/ 1 w 19"/>
                <a:gd name="T5" fmla="*/ 39 h 83"/>
                <a:gd name="T6" fmla="*/ 0 w 19"/>
                <a:gd name="T7" fmla="*/ 0 h 83"/>
                <a:gd name="T8" fmla="*/ 19 w 19"/>
                <a:gd name="T9" fmla="*/ 0 h 83"/>
                <a:gd name="T10" fmla="*/ 18 w 19"/>
                <a:gd name="T11" fmla="*/ 39 h 83"/>
                <a:gd name="T12" fmla="*/ 19 w 19"/>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9" h="83">
                  <a:moveTo>
                    <a:pt x="19" y="83"/>
                  </a:moveTo>
                  <a:cubicBezTo>
                    <a:pt x="0" y="83"/>
                    <a:pt x="0" y="83"/>
                    <a:pt x="0" y="83"/>
                  </a:cubicBezTo>
                  <a:cubicBezTo>
                    <a:pt x="1" y="70"/>
                    <a:pt x="1" y="55"/>
                    <a:pt x="1" y="39"/>
                  </a:cubicBezTo>
                  <a:cubicBezTo>
                    <a:pt x="1" y="24"/>
                    <a:pt x="1" y="11"/>
                    <a:pt x="0" y="0"/>
                  </a:cubicBezTo>
                  <a:cubicBezTo>
                    <a:pt x="19" y="0"/>
                    <a:pt x="19" y="0"/>
                    <a:pt x="19" y="0"/>
                  </a:cubicBezTo>
                  <a:cubicBezTo>
                    <a:pt x="18" y="10"/>
                    <a:pt x="18" y="24"/>
                    <a:pt x="18" y="39"/>
                  </a:cubicBezTo>
                  <a:cubicBezTo>
                    <a:pt x="18" y="56"/>
                    <a:pt x="18" y="70"/>
                    <a:pt x="19"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íṡḷïḋe">
              <a:extLst>
                <a:ext uri="{FF2B5EF4-FFF2-40B4-BE49-F238E27FC236}">
                  <a16:creationId xmlns="" xmlns:a16="http://schemas.microsoft.com/office/drawing/2014/main" id="{66E95C18-C4C3-4272-B1AB-DBD766B4EA9C}"/>
                </a:ext>
              </a:extLst>
            </p:cNvPr>
            <p:cNvSpPr/>
            <p:nvPr/>
          </p:nvSpPr>
          <p:spPr bwMode="auto">
            <a:xfrm>
              <a:off x="2409015" y="6135049"/>
              <a:ext cx="76144" cy="91373"/>
            </a:xfrm>
            <a:custGeom>
              <a:avLst/>
              <a:gdLst>
                <a:gd name="T0" fmla="*/ 71 w 71"/>
                <a:gd name="T1" fmla="*/ 0 h 85"/>
                <a:gd name="T2" fmla="*/ 70 w 71"/>
                <a:gd name="T3" fmla="*/ 43 h 85"/>
                <a:gd name="T4" fmla="*/ 35 w 71"/>
                <a:gd name="T5" fmla="*/ 85 h 85"/>
                <a:gd name="T6" fmla="*/ 9 w 71"/>
                <a:gd name="T7" fmla="*/ 76 h 85"/>
                <a:gd name="T8" fmla="*/ 1 w 71"/>
                <a:gd name="T9" fmla="*/ 42 h 85"/>
                <a:gd name="T10" fmla="*/ 0 w 71"/>
                <a:gd name="T11" fmla="*/ 0 h 85"/>
                <a:gd name="T12" fmla="*/ 18 w 71"/>
                <a:gd name="T13" fmla="*/ 0 h 85"/>
                <a:gd name="T14" fmla="*/ 17 w 71"/>
                <a:gd name="T15" fmla="*/ 41 h 85"/>
                <a:gd name="T16" fmla="*/ 22 w 71"/>
                <a:gd name="T17" fmla="*/ 66 h 85"/>
                <a:gd name="T18" fmla="*/ 36 w 71"/>
                <a:gd name="T19" fmla="*/ 72 h 85"/>
                <a:gd name="T20" fmla="*/ 50 w 71"/>
                <a:gd name="T21" fmla="*/ 66 h 85"/>
                <a:gd name="T22" fmla="*/ 54 w 71"/>
                <a:gd name="T23" fmla="*/ 41 h 85"/>
                <a:gd name="T24" fmla="*/ 53 w 71"/>
                <a:gd name="T25" fmla="*/ 0 h 85"/>
                <a:gd name="T26" fmla="*/ 71 w 71"/>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85">
                  <a:moveTo>
                    <a:pt x="71" y="0"/>
                  </a:moveTo>
                  <a:cubicBezTo>
                    <a:pt x="70" y="14"/>
                    <a:pt x="70" y="28"/>
                    <a:pt x="70" y="43"/>
                  </a:cubicBezTo>
                  <a:cubicBezTo>
                    <a:pt x="70" y="71"/>
                    <a:pt x="59" y="85"/>
                    <a:pt x="35" y="85"/>
                  </a:cubicBezTo>
                  <a:cubicBezTo>
                    <a:pt x="24" y="85"/>
                    <a:pt x="15" y="82"/>
                    <a:pt x="9" y="76"/>
                  </a:cubicBezTo>
                  <a:cubicBezTo>
                    <a:pt x="4" y="70"/>
                    <a:pt x="1" y="58"/>
                    <a:pt x="1" y="42"/>
                  </a:cubicBezTo>
                  <a:cubicBezTo>
                    <a:pt x="1" y="28"/>
                    <a:pt x="0" y="14"/>
                    <a:pt x="0" y="0"/>
                  </a:cubicBezTo>
                  <a:cubicBezTo>
                    <a:pt x="18" y="0"/>
                    <a:pt x="18" y="0"/>
                    <a:pt x="18" y="0"/>
                  </a:cubicBezTo>
                  <a:cubicBezTo>
                    <a:pt x="18" y="14"/>
                    <a:pt x="17" y="28"/>
                    <a:pt x="17" y="41"/>
                  </a:cubicBezTo>
                  <a:cubicBezTo>
                    <a:pt x="17" y="53"/>
                    <a:pt x="19" y="61"/>
                    <a:pt x="22" y="66"/>
                  </a:cubicBezTo>
                  <a:cubicBezTo>
                    <a:pt x="25" y="70"/>
                    <a:pt x="29" y="72"/>
                    <a:pt x="36" y="72"/>
                  </a:cubicBezTo>
                  <a:cubicBezTo>
                    <a:pt x="42" y="72"/>
                    <a:pt x="47" y="70"/>
                    <a:pt x="50" y="66"/>
                  </a:cubicBezTo>
                  <a:cubicBezTo>
                    <a:pt x="53" y="61"/>
                    <a:pt x="54" y="53"/>
                    <a:pt x="54" y="41"/>
                  </a:cubicBezTo>
                  <a:cubicBezTo>
                    <a:pt x="54" y="28"/>
                    <a:pt x="54" y="14"/>
                    <a:pt x="53" y="0"/>
                  </a:cubicBezTo>
                  <a:lnTo>
                    <a:pt x="7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iŝ1îde">
              <a:extLst>
                <a:ext uri="{FF2B5EF4-FFF2-40B4-BE49-F238E27FC236}">
                  <a16:creationId xmlns="" xmlns:a16="http://schemas.microsoft.com/office/drawing/2014/main" id="{E913704F-900E-453B-8EA6-2EBD0DF638C6}"/>
                </a:ext>
              </a:extLst>
            </p:cNvPr>
            <p:cNvSpPr/>
            <p:nvPr/>
          </p:nvSpPr>
          <p:spPr bwMode="auto">
            <a:xfrm>
              <a:off x="2503651" y="6135049"/>
              <a:ext cx="74512"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3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0" y="70"/>
                    <a:pt x="1" y="55"/>
                    <a:pt x="1" y="39"/>
                  </a:cubicBezTo>
                  <a:cubicBezTo>
                    <a:pt x="1" y="24"/>
                    <a:pt x="0" y="11"/>
                    <a:pt x="0" y="0"/>
                  </a:cubicBezTo>
                  <a:cubicBezTo>
                    <a:pt x="19" y="0"/>
                    <a:pt x="19" y="0"/>
                    <a:pt x="19" y="0"/>
                  </a:cubicBezTo>
                  <a:cubicBezTo>
                    <a:pt x="19" y="2"/>
                    <a:pt x="24" y="11"/>
                    <a:pt x="35" y="27"/>
                  </a:cubicBezTo>
                  <a:cubicBezTo>
                    <a:pt x="46" y="44"/>
                    <a:pt x="52" y="55"/>
                    <a:pt x="54" y="61"/>
                  </a:cubicBezTo>
                  <a:cubicBezTo>
                    <a:pt x="55" y="61"/>
                    <a:pt x="55" y="61"/>
                    <a:pt x="55" y="61"/>
                  </a:cubicBezTo>
                  <a:cubicBezTo>
                    <a:pt x="54" y="51"/>
                    <a:pt x="53" y="43"/>
                    <a:pt x="53" y="35"/>
                  </a:cubicBezTo>
                  <a:cubicBezTo>
                    <a:pt x="53" y="24"/>
                    <a:pt x="53" y="12"/>
                    <a:pt x="53" y="0"/>
                  </a:cubicBezTo>
                  <a:cubicBezTo>
                    <a:pt x="69" y="0"/>
                    <a:pt x="69" y="0"/>
                    <a:pt x="69" y="0"/>
                  </a:cubicBezTo>
                  <a:cubicBezTo>
                    <a:pt x="68" y="10"/>
                    <a:pt x="68" y="24"/>
                    <a:pt x="68" y="39"/>
                  </a:cubicBezTo>
                  <a:cubicBezTo>
                    <a:pt x="68" y="56"/>
                    <a:pt x="68" y="70"/>
                    <a:pt x="69"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iŝļîḋé">
              <a:extLst>
                <a:ext uri="{FF2B5EF4-FFF2-40B4-BE49-F238E27FC236}">
                  <a16:creationId xmlns="" xmlns:a16="http://schemas.microsoft.com/office/drawing/2014/main" id="{EEF5E8FF-8A04-4F32-B8EC-AF4489B8473D}"/>
                </a:ext>
              </a:extLst>
            </p:cNvPr>
            <p:cNvSpPr/>
            <p:nvPr/>
          </p:nvSpPr>
          <p:spPr bwMode="auto">
            <a:xfrm>
              <a:off x="2597200" y="6135049"/>
              <a:ext cx="19580"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1" y="70"/>
                    <a:pt x="1" y="55"/>
                    <a:pt x="1" y="39"/>
                  </a:cubicBezTo>
                  <a:cubicBezTo>
                    <a:pt x="1" y="24"/>
                    <a:pt x="1" y="11"/>
                    <a:pt x="0" y="0"/>
                  </a:cubicBezTo>
                  <a:cubicBezTo>
                    <a:pt x="18" y="0"/>
                    <a:pt x="18" y="0"/>
                    <a:pt x="18" y="0"/>
                  </a:cubicBezTo>
                  <a:cubicBezTo>
                    <a:pt x="18" y="10"/>
                    <a:pt x="17" y="24"/>
                    <a:pt x="17" y="39"/>
                  </a:cubicBezTo>
                  <a:cubicBezTo>
                    <a:pt x="17" y="56"/>
                    <a:pt x="18" y="70"/>
                    <a:pt x="18"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işḷíde">
              <a:extLst>
                <a:ext uri="{FF2B5EF4-FFF2-40B4-BE49-F238E27FC236}">
                  <a16:creationId xmlns="" xmlns:a16="http://schemas.microsoft.com/office/drawing/2014/main" id="{451CDB1F-B7A0-4E2E-A1D9-30A53E352846}"/>
                </a:ext>
              </a:extLst>
            </p:cNvPr>
            <p:cNvSpPr/>
            <p:nvPr/>
          </p:nvSpPr>
          <p:spPr bwMode="auto">
            <a:xfrm>
              <a:off x="2627657" y="6135049"/>
              <a:ext cx="79407" cy="89197"/>
            </a:xfrm>
            <a:custGeom>
              <a:avLst/>
              <a:gdLst>
                <a:gd name="T0" fmla="*/ 74 w 74"/>
                <a:gd name="T1" fmla="*/ 0 h 83"/>
                <a:gd name="T2" fmla="*/ 59 w 74"/>
                <a:gd name="T3" fmla="*/ 41 h 83"/>
                <a:gd name="T4" fmla="*/ 45 w 74"/>
                <a:gd name="T5" fmla="*/ 83 h 83"/>
                <a:gd name="T6" fmla="*/ 27 w 74"/>
                <a:gd name="T7" fmla="*/ 83 h 83"/>
                <a:gd name="T8" fmla="*/ 14 w 74"/>
                <a:gd name="T9" fmla="*/ 41 h 83"/>
                <a:gd name="T10" fmla="*/ 0 w 74"/>
                <a:gd name="T11" fmla="*/ 0 h 83"/>
                <a:gd name="T12" fmla="*/ 20 w 74"/>
                <a:gd name="T13" fmla="*/ 0 h 83"/>
                <a:gd name="T14" fmla="*/ 29 w 74"/>
                <a:gd name="T15" fmla="*/ 33 h 83"/>
                <a:gd name="T16" fmla="*/ 38 w 74"/>
                <a:gd name="T17" fmla="*/ 65 h 83"/>
                <a:gd name="T18" fmla="*/ 39 w 74"/>
                <a:gd name="T19" fmla="*/ 65 h 83"/>
                <a:gd name="T20" fmla="*/ 47 w 74"/>
                <a:gd name="T21" fmla="*/ 34 h 83"/>
                <a:gd name="T22" fmla="*/ 56 w 74"/>
                <a:gd name="T23" fmla="*/ 0 h 83"/>
                <a:gd name="T24" fmla="*/ 74 w 74"/>
                <a:gd name="T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83">
                  <a:moveTo>
                    <a:pt x="74" y="0"/>
                  </a:moveTo>
                  <a:cubicBezTo>
                    <a:pt x="74" y="3"/>
                    <a:pt x="69" y="17"/>
                    <a:pt x="59" y="41"/>
                  </a:cubicBezTo>
                  <a:cubicBezTo>
                    <a:pt x="50" y="66"/>
                    <a:pt x="45" y="80"/>
                    <a:pt x="45" y="83"/>
                  </a:cubicBezTo>
                  <a:cubicBezTo>
                    <a:pt x="27" y="83"/>
                    <a:pt x="27" y="83"/>
                    <a:pt x="27" y="83"/>
                  </a:cubicBezTo>
                  <a:cubicBezTo>
                    <a:pt x="27" y="80"/>
                    <a:pt x="23" y="66"/>
                    <a:pt x="14" y="41"/>
                  </a:cubicBezTo>
                  <a:cubicBezTo>
                    <a:pt x="5" y="17"/>
                    <a:pt x="0" y="3"/>
                    <a:pt x="0" y="0"/>
                  </a:cubicBezTo>
                  <a:cubicBezTo>
                    <a:pt x="20" y="0"/>
                    <a:pt x="20" y="0"/>
                    <a:pt x="20" y="0"/>
                  </a:cubicBezTo>
                  <a:cubicBezTo>
                    <a:pt x="20" y="3"/>
                    <a:pt x="23" y="14"/>
                    <a:pt x="29" y="33"/>
                  </a:cubicBezTo>
                  <a:cubicBezTo>
                    <a:pt x="35" y="52"/>
                    <a:pt x="38" y="63"/>
                    <a:pt x="38" y="65"/>
                  </a:cubicBezTo>
                  <a:cubicBezTo>
                    <a:pt x="39" y="65"/>
                    <a:pt x="39" y="65"/>
                    <a:pt x="39" y="65"/>
                  </a:cubicBezTo>
                  <a:cubicBezTo>
                    <a:pt x="39" y="63"/>
                    <a:pt x="42" y="52"/>
                    <a:pt x="47" y="34"/>
                  </a:cubicBezTo>
                  <a:cubicBezTo>
                    <a:pt x="53" y="16"/>
                    <a:pt x="56" y="4"/>
                    <a:pt x="56" y="0"/>
                  </a:cubicBezTo>
                  <a:lnTo>
                    <a:pt x="7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iṩḷiḑé">
              <a:extLst>
                <a:ext uri="{FF2B5EF4-FFF2-40B4-BE49-F238E27FC236}">
                  <a16:creationId xmlns="" xmlns:a16="http://schemas.microsoft.com/office/drawing/2014/main" id="{99FB9FDA-88FC-4692-BE38-4EBD054EB013}"/>
                </a:ext>
              </a:extLst>
            </p:cNvPr>
            <p:cNvSpPr/>
            <p:nvPr/>
          </p:nvSpPr>
          <p:spPr bwMode="auto">
            <a:xfrm>
              <a:off x="2717942" y="6135049"/>
              <a:ext cx="59284" cy="89197"/>
            </a:xfrm>
            <a:custGeom>
              <a:avLst/>
              <a:gdLst>
                <a:gd name="T0" fmla="*/ 55 w 55"/>
                <a:gd name="T1" fmla="*/ 69 h 83"/>
                <a:gd name="T2" fmla="*/ 55 w 55"/>
                <a:gd name="T3" fmla="*/ 83 h 83"/>
                <a:gd name="T4" fmla="*/ 0 w 55"/>
                <a:gd name="T5" fmla="*/ 83 h 83"/>
                <a:gd name="T6" fmla="*/ 1 w 55"/>
                <a:gd name="T7" fmla="*/ 39 h 83"/>
                <a:gd name="T8" fmla="*/ 0 w 55"/>
                <a:gd name="T9" fmla="*/ 0 h 83"/>
                <a:gd name="T10" fmla="*/ 52 w 55"/>
                <a:gd name="T11" fmla="*/ 0 h 83"/>
                <a:gd name="T12" fmla="*/ 51 w 55"/>
                <a:gd name="T13" fmla="*/ 14 h 83"/>
                <a:gd name="T14" fmla="*/ 16 w 55"/>
                <a:gd name="T15" fmla="*/ 13 h 83"/>
                <a:gd name="T16" fmla="*/ 17 w 55"/>
                <a:gd name="T17" fmla="*/ 34 h 83"/>
                <a:gd name="T18" fmla="*/ 46 w 55"/>
                <a:gd name="T19" fmla="*/ 33 h 83"/>
                <a:gd name="T20" fmla="*/ 46 w 55"/>
                <a:gd name="T21" fmla="*/ 46 h 83"/>
                <a:gd name="T22" fmla="*/ 17 w 55"/>
                <a:gd name="T23" fmla="*/ 46 h 83"/>
                <a:gd name="T24" fmla="*/ 18 w 55"/>
                <a:gd name="T25" fmla="*/ 70 h 83"/>
                <a:gd name="T26" fmla="*/ 55 w 55"/>
                <a:gd name="T27"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3">
                  <a:moveTo>
                    <a:pt x="55" y="69"/>
                  </a:moveTo>
                  <a:cubicBezTo>
                    <a:pt x="55" y="83"/>
                    <a:pt x="55" y="83"/>
                    <a:pt x="55" y="83"/>
                  </a:cubicBezTo>
                  <a:cubicBezTo>
                    <a:pt x="0" y="83"/>
                    <a:pt x="0" y="83"/>
                    <a:pt x="0" y="83"/>
                  </a:cubicBezTo>
                  <a:cubicBezTo>
                    <a:pt x="1" y="70"/>
                    <a:pt x="1" y="56"/>
                    <a:pt x="1" y="39"/>
                  </a:cubicBezTo>
                  <a:cubicBezTo>
                    <a:pt x="1" y="24"/>
                    <a:pt x="1" y="11"/>
                    <a:pt x="0" y="0"/>
                  </a:cubicBezTo>
                  <a:cubicBezTo>
                    <a:pt x="52" y="0"/>
                    <a:pt x="52" y="0"/>
                    <a:pt x="52" y="0"/>
                  </a:cubicBezTo>
                  <a:cubicBezTo>
                    <a:pt x="51" y="14"/>
                    <a:pt x="51" y="14"/>
                    <a:pt x="51" y="14"/>
                  </a:cubicBezTo>
                  <a:cubicBezTo>
                    <a:pt x="39" y="13"/>
                    <a:pt x="27" y="13"/>
                    <a:pt x="16" y="13"/>
                  </a:cubicBezTo>
                  <a:cubicBezTo>
                    <a:pt x="17" y="19"/>
                    <a:pt x="17" y="26"/>
                    <a:pt x="17" y="34"/>
                  </a:cubicBezTo>
                  <a:cubicBezTo>
                    <a:pt x="26" y="34"/>
                    <a:pt x="36" y="33"/>
                    <a:pt x="46" y="33"/>
                  </a:cubicBezTo>
                  <a:cubicBezTo>
                    <a:pt x="46" y="46"/>
                    <a:pt x="46" y="46"/>
                    <a:pt x="46" y="46"/>
                  </a:cubicBezTo>
                  <a:cubicBezTo>
                    <a:pt x="36" y="46"/>
                    <a:pt x="26" y="46"/>
                    <a:pt x="17" y="46"/>
                  </a:cubicBezTo>
                  <a:cubicBezTo>
                    <a:pt x="17" y="54"/>
                    <a:pt x="17" y="63"/>
                    <a:pt x="18" y="70"/>
                  </a:cubicBezTo>
                  <a:cubicBezTo>
                    <a:pt x="29" y="70"/>
                    <a:pt x="42" y="70"/>
                    <a:pt x="55" y="6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iṥ1îdè">
              <a:extLst>
                <a:ext uri="{FF2B5EF4-FFF2-40B4-BE49-F238E27FC236}">
                  <a16:creationId xmlns="" xmlns:a16="http://schemas.microsoft.com/office/drawing/2014/main" id="{CE3CB99B-F72D-4E20-A6A2-27EB9D1B8E1E}"/>
                </a:ext>
              </a:extLst>
            </p:cNvPr>
            <p:cNvSpPr/>
            <p:nvPr/>
          </p:nvSpPr>
          <p:spPr bwMode="auto">
            <a:xfrm>
              <a:off x="2792455" y="6133961"/>
              <a:ext cx="73425" cy="90285"/>
            </a:xfrm>
            <a:custGeom>
              <a:avLst/>
              <a:gdLst>
                <a:gd name="T0" fmla="*/ 68 w 68"/>
                <a:gd name="T1" fmla="*/ 84 h 84"/>
                <a:gd name="T2" fmla="*/ 49 w 68"/>
                <a:gd name="T3" fmla="*/ 84 h 84"/>
                <a:gd name="T4" fmla="*/ 37 w 68"/>
                <a:gd name="T5" fmla="*/ 56 h 84"/>
                <a:gd name="T6" fmla="*/ 25 w 68"/>
                <a:gd name="T7" fmla="*/ 51 h 84"/>
                <a:gd name="T8" fmla="*/ 17 w 68"/>
                <a:gd name="T9" fmla="*/ 51 h 84"/>
                <a:gd name="T10" fmla="*/ 18 w 68"/>
                <a:gd name="T11" fmla="*/ 84 h 84"/>
                <a:gd name="T12" fmla="*/ 0 w 68"/>
                <a:gd name="T13" fmla="*/ 84 h 84"/>
                <a:gd name="T14" fmla="*/ 1 w 68"/>
                <a:gd name="T15" fmla="*/ 40 h 84"/>
                <a:gd name="T16" fmla="*/ 0 w 68"/>
                <a:gd name="T17" fmla="*/ 1 h 84"/>
                <a:gd name="T18" fmla="*/ 11 w 68"/>
                <a:gd name="T19" fmla="*/ 1 h 84"/>
                <a:gd name="T20" fmla="*/ 19 w 68"/>
                <a:gd name="T21" fmla="*/ 0 h 84"/>
                <a:gd name="T22" fmla="*/ 31 w 68"/>
                <a:gd name="T23" fmla="*/ 0 h 84"/>
                <a:gd name="T24" fmla="*/ 60 w 68"/>
                <a:gd name="T25" fmla="*/ 20 h 84"/>
                <a:gd name="T26" fmla="*/ 43 w 68"/>
                <a:gd name="T27" fmla="*/ 43 h 84"/>
                <a:gd name="T28" fmla="*/ 43 w 68"/>
                <a:gd name="T29" fmla="*/ 44 h 84"/>
                <a:gd name="T30" fmla="*/ 55 w 68"/>
                <a:gd name="T31" fmla="*/ 54 h 84"/>
                <a:gd name="T32" fmla="*/ 68 w 68"/>
                <a:gd name="T33" fmla="*/ 84 h 84"/>
                <a:gd name="T34" fmla="*/ 44 w 68"/>
                <a:gd name="T35" fmla="*/ 25 h 84"/>
                <a:gd name="T36" fmla="*/ 27 w 68"/>
                <a:gd name="T37" fmla="*/ 12 h 84"/>
                <a:gd name="T38" fmla="*/ 17 w 68"/>
                <a:gd name="T39" fmla="*/ 13 h 84"/>
                <a:gd name="T40" fmla="*/ 17 w 68"/>
                <a:gd name="T41" fmla="*/ 39 h 84"/>
                <a:gd name="T42" fmla="*/ 23 w 68"/>
                <a:gd name="T43" fmla="*/ 39 h 84"/>
                <a:gd name="T44" fmla="*/ 44 w 68"/>
                <a:gd name="T45" fmla="*/ 2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84">
                  <a:moveTo>
                    <a:pt x="68" y="84"/>
                  </a:moveTo>
                  <a:cubicBezTo>
                    <a:pt x="49" y="84"/>
                    <a:pt x="49" y="84"/>
                    <a:pt x="49" y="84"/>
                  </a:cubicBezTo>
                  <a:cubicBezTo>
                    <a:pt x="44" y="69"/>
                    <a:pt x="40" y="60"/>
                    <a:pt x="37" y="56"/>
                  </a:cubicBezTo>
                  <a:cubicBezTo>
                    <a:pt x="35" y="53"/>
                    <a:pt x="31" y="51"/>
                    <a:pt x="25" y="51"/>
                  </a:cubicBezTo>
                  <a:cubicBezTo>
                    <a:pt x="22" y="51"/>
                    <a:pt x="20" y="51"/>
                    <a:pt x="17" y="51"/>
                  </a:cubicBezTo>
                  <a:cubicBezTo>
                    <a:pt x="17" y="62"/>
                    <a:pt x="18" y="73"/>
                    <a:pt x="18" y="84"/>
                  </a:cubicBezTo>
                  <a:cubicBezTo>
                    <a:pt x="0" y="84"/>
                    <a:pt x="0" y="84"/>
                    <a:pt x="0" y="84"/>
                  </a:cubicBezTo>
                  <a:cubicBezTo>
                    <a:pt x="1" y="71"/>
                    <a:pt x="1" y="57"/>
                    <a:pt x="1" y="40"/>
                  </a:cubicBezTo>
                  <a:cubicBezTo>
                    <a:pt x="1" y="25"/>
                    <a:pt x="1" y="12"/>
                    <a:pt x="0" y="1"/>
                  </a:cubicBezTo>
                  <a:cubicBezTo>
                    <a:pt x="11" y="1"/>
                    <a:pt x="11" y="1"/>
                    <a:pt x="11" y="1"/>
                  </a:cubicBezTo>
                  <a:cubicBezTo>
                    <a:pt x="13" y="1"/>
                    <a:pt x="15" y="1"/>
                    <a:pt x="19" y="0"/>
                  </a:cubicBezTo>
                  <a:cubicBezTo>
                    <a:pt x="23" y="0"/>
                    <a:pt x="27" y="0"/>
                    <a:pt x="31" y="0"/>
                  </a:cubicBezTo>
                  <a:cubicBezTo>
                    <a:pt x="50" y="0"/>
                    <a:pt x="60" y="7"/>
                    <a:pt x="60" y="20"/>
                  </a:cubicBezTo>
                  <a:cubicBezTo>
                    <a:pt x="60" y="31"/>
                    <a:pt x="55" y="38"/>
                    <a:pt x="43" y="43"/>
                  </a:cubicBezTo>
                  <a:cubicBezTo>
                    <a:pt x="43" y="44"/>
                    <a:pt x="43" y="44"/>
                    <a:pt x="43" y="44"/>
                  </a:cubicBezTo>
                  <a:cubicBezTo>
                    <a:pt x="48" y="45"/>
                    <a:pt x="51" y="48"/>
                    <a:pt x="55" y="54"/>
                  </a:cubicBezTo>
                  <a:cubicBezTo>
                    <a:pt x="58" y="59"/>
                    <a:pt x="62" y="69"/>
                    <a:pt x="68" y="84"/>
                  </a:cubicBezTo>
                  <a:close/>
                  <a:moveTo>
                    <a:pt x="44" y="25"/>
                  </a:moveTo>
                  <a:cubicBezTo>
                    <a:pt x="44" y="17"/>
                    <a:pt x="38" y="12"/>
                    <a:pt x="27" y="12"/>
                  </a:cubicBezTo>
                  <a:cubicBezTo>
                    <a:pt x="23" y="12"/>
                    <a:pt x="20" y="13"/>
                    <a:pt x="17" y="13"/>
                  </a:cubicBezTo>
                  <a:cubicBezTo>
                    <a:pt x="17" y="20"/>
                    <a:pt x="17" y="29"/>
                    <a:pt x="17" y="39"/>
                  </a:cubicBezTo>
                  <a:cubicBezTo>
                    <a:pt x="20" y="39"/>
                    <a:pt x="22" y="39"/>
                    <a:pt x="23" y="39"/>
                  </a:cubicBezTo>
                  <a:cubicBezTo>
                    <a:pt x="37" y="39"/>
                    <a:pt x="44" y="35"/>
                    <a:pt x="44" y="25"/>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íŝļîďê">
              <a:extLst>
                <a:ext uri="{FF2B5EF4-FFF2-40B4-BE49-F238E27FC236}">
                  <a16:creationId xmlns="" xmlns:a16="http://schemas.microsoft.com/office/drawing/2014/main" id="{CDCA55CC-74B7-4431-97C4-48C9D099081E}"/>
                </a:ext>
              </a:extLst>
            </p:cNvPr>
            <p:cNvSpPr/>
            <p:nvPr/>
          </p:nvSpPr>
          <p:spPr bwMode="auto">
            <a:xfrm>
              <a:off x="2872406" y="6132874"/>
              <a:ext cx="63635" cy="93548"/>
            </a:xfrm>
            <a:custGeom>
              <a:avLst/>
              <a:gdLst>
                <a:gd name="T0" fmla="*/ 59 w 59"/>
                <a:gd name="T1" fmla="*/ 62 h 87"/>
                <a:gd name="T2" fmla="*/ 23 w 59"/>
                <a:gd name="T3" fmla="*/ 87 h 87"/>
                <a:gd name="T4" fmla="*/ 0 w 59"/>
                <a:gd name="T5" fmla="*/ 84 h 87"/>
                <a:gd name="T6" fmla="*/ 3 w 59"/>
                <a:gd name="T7" fmla="*/ 70 h 87"/>
                <a:gd name="T8" fmla="*/ 23 w 59"/>
                <a:gd name="T9" fmla="*/ 74 h 87"/>
                <a:gd name="T10" fmla="*/ 38 w 59"/>
                <a:gd name="T11" fmla="*/ 72 h 87"/>
                <a:gd name="T12" fmla="*/ 42 w 59"/>
                <a:gd name="T13" fmla="*/ 65 h 87"/>
                <a:gd name="T14" fmla="*/ 38 w 59"/>
                <a:gd name="T15" fmla="*/ 57 h 87"/>
                <a:gd name="T16" fmla="*/ 23 w 59"/>
                <a:gd name="T17" fmla="*/ 49 h 87"/>
                <a:gd name="T18" fmla="*/ 8 w 59"/>
                <a:gd name="T19" fmla="*/ 40 h 87"/>
                <a:gd name="T20" fmla="*/ 2 w 59"/>
                <a:gd name="T21" fmla="*/ 24 h 87"/>
                <a:gd name="T22" fmla="*/ 10 w 59"/>
                <a:gd name="T23" fmla="*/ 7 h 87"/>
                <a:gd name="T24" fmla="*/ 34 w 59"/>
                <a:gd name="T25" fmla="*/ 0 h 87"/>
                <a:gd name="T26" fmla="*/ 55 w 59"/>
                <a:gd name="T27" fmla="*/ 2 h 87"/>
                <a:gd name="T28" fmla="*/ 52 w 59"/>
                <a:gd name="T29" fmla="*/ 17 h 87"/>
                <a:gd name="T30" fmla="*/ 34 w 59"/>
                <a:gd name="T31" fmla="*/ 13 h 87"/>
                <a:gd name="T32" fmla="*/ 18 w 59"/>
                <a:gd name="T33" fmla="*/ 22 h 87"/>
                <a:gd name="T34" fmla="*/ 22 w 59"/>
                <a:gd name="T35" fmla="*/ 29 h 87"/>
                <a:gd name="T36" fmla="*/ 35 w 59"/>
                <a:gd name="T37" fmla="*/ 35 h 87"/>
                <a:gd name="T38" fmla="*/ 52 w 59"/>
                <a:gd name="T39" fmla="*/ 45 h 87"/>
                <a:gd name="T40" fmla="*/ 59 w 59"/>
                <a:gd name="T41"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7">
                  <a:moveTo>
                    <a:pt x="59" y="62"/>
                  </a:moveTo>
                  <a:cubicBezTo>
                    <a:pt x="59" y="79"/>
                    <a:pt x="47" y="87"/>
                    <a:pt x="23" y="87"/>
                  </a:cubicBezTo>
                  <a:cubicBezTo>
                    <a:pt x="15" y="87"/>
                    <a:pt x="7" y="86"/>
                    <a:pt x="0" y="84"/>
                  </a:cubicBezTo>
                  <a:cubicBezTo>
                    <a:pt x="3" y="70"/>
                    <a:pt x="3" y="70"/>
                    <a:pt x="3" y="70"/>
                  </a:cubicBezTo>
                  <a:cubicBezTo>
                    <a:pt x="10" y="73"/>
                    <a:pt x="17" y="74"/>
                    <a:pt x="23" y="74"/>
                  </a:cubicBezTo>
                  <a:cubicBezTo>
                    <a:pt x="30" y="74"/>
                    <a:pt x="35" y="73"/>
                    <a:pt x="38" y="72"/>
                  </a:cubicBezTo>
                  <a:cubicBezTo>
                    <a:pt x="41" y="70"/>
                    <a:pt x="42" y="68"/>
                    <a:pt x="42" y="65"/>
                  </a:cubicBezTo>
                  <a:cubicBezTo>
                    <a:pt x="42" y="62"/>
                    <a:pt x="41" y="59"/>
                    <a:pt x="38" y="57"/>
                  </a:cubicBezTo>
                  <a:cubicBezTo>
                    <a:pt x="35" y="55"/>
                    <a:pt x="31" y="52"/>
                    <a:pt x="23" y="49"/>
                  </a:cubicBezTo>
                  <a:cubicBezTo>
                    <a:pt x="16" y="46"/>
                    <a:pt x="11" y="43"/>
                    <a:pt x="8" y="40"/>
                  </a:cubicBezTo>
                  <a:cubicBezTo>
                    <a:pt x="4" y="35"/>
                    <a:pt x="2" y="30"/>
                    <a:pt x="2" y="24"/>
                  </a:cubicBezTo>
                  <a:cubicBezTo>
                    <a:pt x="2" y="16"/>
                    <a:pt x="5" y="11"/>
                    <a:pt x="10" y="7"/>
                  </a:cubicBezTo>
                  <a:cubicBezTo>
                    <a:pt x="15" y="2"/>
                    <a:pt x="23" y="0"/>
                    <a:pt x="34" y="0"/>
                  </a:cubicBezTo>
                  <a:cubicBezTo>
                    <a:pt x="42" y="0"/>
                    <a:pt x="49" y="1"/>
                    <a:pt x="55" y="2"/>
                  </a:cubicBezTo>
                  <a:cubicBezTo>
                    <a:pt x="52" y="17"/>
                    <a:pt x="52" y="17"/>
                    <a:pt x="52" y="17"/>
                  </a:cubicBezTo>
                  <a:cubicBezTo>
                    <a:pt x="46" y="15"/>
                    <a:pt x="40" y="13"/>
                    <a:pt x="34" y="13"/>
                  </a:cubicBezTo>
                  <a:cubicBezTo>
                    <a:pt x="23" y="13"/>
                    <a:pt x="18" y="16"/>
                    <a:pt x="18" y="22"/>
                  </a:cubicBezTo>
                  <a:cubicBezTo>
                    <a:pt x="18" y="24"/>
                    <a:pt x="20" y="27"/>
                    <a:pt x="22" y="29"/>
                  </a:cubicBezTo>
                  <a:cubicBezTo>
                    <a:pt x="24" y="30"/>
                    <a:pt x="28" y="32"/>
                    <a:pt x="35" y="35"/>
                  </a:cubicBezTo>
                  <a:cubicBezTo>
                    <a:pt x="43" y="38"/>
                    <a:pt x="48" y="41"/>
                    <a:pt x="52" y="45"/>
                  </a:cubicBezTo>
                  <a:cubicBezTo>
                    <a:pt x="57" y="50"/>
                    <a:pt x="59" y="55"/>
                    <a:pt x="59" y="6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ïšḷiďé">
              <a:extLst>
                <a:ext uri="{FF2B5EF4-FFF2-40B4-BE49-F238E27FC236}">
                  <a16:creationId xmlns="" xmlns:a16="http://schemas.microsoft.com/office/drawing/2014/main" id="{3E76A5A6-4182-44CD-B88F-EBAD07D528C5}"/>
                </a:ext>
              </a:extLst>
            </p:cNvPr>
            <p:cNvSpPr/>
            <p:nvPr/>
          </p:nvSpPr>
          <p:spPr bwMode="auto">
            <a:xfrm>
              <a:off x="2950725" y="6135049"/>
              <a:ext cx="19580"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1" y="70"/>
                    <a:pt x="1" y="55"/>
                    <a:pt x="1" y="39"/>
                  </a:cubicBezTo>
                  <a:cubicBezTo>
                    <a:pt x="1" y="24"/>
                    <a:pt x="1" y="11"/>
                    <a:pt x="0" y="0"/>
                  </a:cubicBezTo>
                  <a:cubicBezTo>
                    <a:pt x="18" y="0"/>
                    <a:pt x="18" y="0"/>
                    <a:pt x="18" y="0"/>
                  </a:cubicBezTo>
                  <a:cubicBezTo>
                    <a:pt x="18" y="10"/>
                    <a:pt x="17" y="24"/>
                    <a:pt x="17" y="39"/>
                  </a:cubicBezTo>
                  <a:cubicBezTo>
                    <a:pt x="17" y="56"/>
                    <a:pt x="18" y="70"/>
                    <a:pt x="18"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îṣḻidê">
              <a:extLst>
                <a:ext uri="{FF2B5EF4-FFF2-40B4-BE49-F238E27FC236}">
                  <a16:creationId xmlns="" xmlns:a16="http://schemas.microsoft.com/office/drawing/2014/main" id="{2F7FEEFC-709E-463D-BE7D-8FDFC85019EA}"/>
                </a:ext>
              </a:extLst>
            </p:cNvPr>
            <p:cNvSpPr/>
            <p:nvPr/>
          </p:nvSpPr>
          <p:spPr bwMode="auto">
            <a:xfrm>
              <a:off x="2982271" y="6135049"/>
              <a:ext cx="71249" cy="89197"/>
            </a:xfrm>
            <a:custGeom>
              <a:avLst/>
              <a:gdLst>
                <a:gd name="T0" fmla="*/ 66 w 66"/>
                <a:gd name="T1" fmla="*/ 0 h 83"/>
                <a:gd name="T2" fmla="*/ 66 w 66"/>
                <a:gd name="T3" fmla="*/ 13 h 83"/>
                <a:gd name="T4" fmla="*/ 42 w 66"/>
                <a:gd name="T5" fmla="*/ 12 h 83"/>
                <a:gd name="T6" fmla="*/ 41 w 66"/>
                <a:gd name="T7" fmla="*/ 39 h 83"/>
                <a:gd name="T8" fmla="*/ 42 w 66"/>
                <a:gd name="T9" fmla="*/ 83 h 83"/>
                <a:gd name="T10" fmla="*/ 24 w 66"/>
                <a:gd name="T11" fmla="*/ 83 h 83"/>
                <a:gd name="T12" fmla="*/ 25 w 66"/>
                <a:gd name="T13" fmla="*/ 39 h 83"/>
                <a:gd name="T14" fmla="*/ 25 w 66"/>
                <a:gd name="T15" fmla="*/ 12 h 83"/>
                <a:gd name="T16" fmla="*/ 0 w 66"/>
                <a:gd name="T17" fmla="*/ 13 h 83"/>
                <a:gd name="T18" fmla="*/ 0 w 66"/>
                <a:gd name="T19" fmla="*/ 0 h 83"/>
                <a:gd name="T20" fmla="*/ 66 w 66"/>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83">
                  <a:moveTo>
                    <a:pt x="66" y="0"/>
                  </a:moveTo>
                  <a:cubicBezTo>
                    <a:pt x="66" y="13"/>
                    <a:pt x="66" y="13"/>
                    <a:pt x="66" y="13"/>
                  </a:cubicBezTo>
                  <a:cubicBezTo>
                    <a:pt x="57" y="13"/>
                    <a:pt x="49" y="12"/>
                    <a:pt x="42" y="12"/>
                  </a:cubicBezTo>
                  <a:cubicBezTo>
                    <a:pt x="41" y="21"/>
                    <a:pt x="41" y="30"/>
                    <a:pt x="41" y="39"/>
                  </a:cubicBezTo>
                  <a:cubicBezTo>
                    <a:pt x="41" y="55"/>
                    <a:pt x="42" y="69"/>
                    <a:pt x="42" y="83"/>
                  </a:cubicBezTo>
                  <a:cubicBezTo>
                    <a:pt x="24" y="83"/>
                    <a:pt x="24" y="83"/>
                    <a:pt x="24" y="83"/>
                  </a:cubicBezTo>
                  <a:cubicBezTo>
                    <a:pt x="25" y="70"/>
                    <a:pt x="25" y="55"/>
                    <a:pt x="25" y="39"/>
                  </a:cubicBezTo>
                  <a:cubicBezTo>
                    <a:pt x="25" y="30"/>
                    <a:pt x="25" y="21"/>
                    <a:pt x="25" y="12"/>
                  </a:cubicBezTo>
                  <a:cubicBezTo>
                    <a:pt x="19" y="12"/>
                    <a:pt x="10" y="13"/>
                    <a:pt x="0" y="13"/>
                  </a:cubicBezTo>
                  <a:cubicBezTo>
                    <a:pt x="0" y="0"/>
                    <a:pt x="0" y="0"/>
                    <a:pt x="0" y="0"/>
                  </a:cubicBezTo>
                  <a:lnTo>
                    <a:pt x="6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îšľîďê">
              <a:extLst>
                <a:ext uri="{FF2B5EF4-FFF2-40B4-BE49-F238E27FC236}">
                  <a16:creationId xmlns="" xmlns:a16="http://schemas.microsoft.com/office/drawing/2014/main" id="{F1DB4250-B20F-49B3-B0B0-8416C7E94E4F}"/>
                </a:ext>
              </a:extLst>
            </p:cNvPr>
            <p:cNvSpPr/>
            <p:nvPr/>
          </p:nvSpPr>
          <p:spPr bwMode="auto">
            <a:xfrm>
              <a:off x="3055151" y="6135049"/>
              <a:ext cx="76688" cy="89197"/>
            </a:xfrm>
            <a:custGeom>
              <a:avLst/>
              <a:gdLst>
                <a:gd name="T0" fmla="*/ 71 w 71"/>
                <a:gd name="T1" fmla="*/ 0 h 83"/>
                <a:gd name="T2" fmla="*/ 64 w 71"/>
                <a:gd name="T3" fmla="*/ 14 h 83"/>
                <a:gd name="T4" fmla="*/ 50 w 71"/>
                <a:gd name="T5" fmla="*/ 36 h 83"/>
                <a:gd name="T6" fmla="*/ 43 w 71"/>
                <a:gd name="T7" fmla="*/ 55 h 83"/>
                <a:gd name="T8" fmla="*/ 44 w 71"/>
                <a:gd name="T9" fmla="*/ 83 h 83"/>
                <a:gd name="T10" fmla="*/ 26 w 71"/>
                <a:gd name="T11" fmla="*/ 83 h 83"/>
                <a:gd name="T12" fmla="*/ 26 w 71"/>
                <a:gd name="T13" fmla="*/ 55 h 83"/>
                <a:gd name="T14" fmla="*/ 20 w 71"/>
                <a:gd name="T15" fmla="*/ 35 h 83"/>
                <a:gd name="T16" fmla="*/ 7 w 71"/>
                <a:gd name="T17" fmla="*/ 13 h 83"/>
                <a:gd name="T18" fmla="*/ 0 w 71"/>
                <a:gd name="T19" fmla="*/ 0 h 83"/>
                <a:gd name="T20" fmla="*/ 20 w 71"/>
                <a:gd name="T21" fmla="*/ 0 h 83"/>
                <a:gd name="T22" fmla="*/ 28 w 71"/>
                <a:gd name="T23" fmla="*/ 19 h 83"/>
                <a:gd name="T24" fmla="*/ 36 w 71"/>
                <a:gd name="T25" fmla="*/ 41 h 83"/>
                <a:gd name="T26" fmla="*/ 38 w 71"/>
                <a:gd name="T27" fmla="*/ 41 h 83"/>
                <a:gd name="T28" fmla="*/ 45 w 71"/>
                <a:gd name="T29" fmla="*/ 20 h 83"/>
                <a:gd name="T30" fmla="*/ 53 w 71"/>
                <a:gd name="T31" fmla="*/ 0 h 83"/>
                <a:gd name="T32" fmla="*/ 71 w 71"/>
                <a:gd name="T3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83">
                  <a:moveTo>
                    <a:pt x="71" y="0"/>
                  </a:moveTo>
                  <a:cubicBezTo>
                    <a:pt x="71" y="1"/>
                    <a:pt x="69" y="6"/>
                    <a:pt x="64" y="14"/>
                  </a:cubicBezTo>
                  <a:cubicBezTo>
                    <a:pt x="57" y="26"/>
                    <a:pt x="52" y="33"/>
                    <a:pt x="50" y="36"/>
                  </a:cubicBezTo>
                  <a:cubicBezTo>
                    <a:pt x="45" y="44"/>
                    <a:pt x="43" y="51"/>
                    <a:pt x="43" y="55"/>
                  </a:cubicBezTo>
                  <a:cubicBezTo>
                    <a:pt x="43" y="64"/>
                    <a:pt x="43" y="74"/>
                    <a:pt x="44" y="83"/>
                  </a:cubicBezTo>
                  <a:cubicBezTo>
                    <a:pt x="26" y="83"/>
                    <a:pt x="26" y="83"/>
                    <a:pt x="26" y="83"/>
                  </a:cubicBezTo>
                  <a:cubicBezTo>
                    <a:pt x="26" y="74"/>
                    <a:pt x="26" y="64"/>
                    <a:pt x="26" y="55"/>
                  </a:cubicBezTo>
                  <a:cubicBezTo>
                    <a:pt x="26" y="50"/>
                    <a:pt x="24" y="44"/>
                    <a:pt x="20" y="35"/>
                  </a:cubicBezTo>
                  <a:cubicBezTo>
                    <a:pt x="17" y="31"/>
                    <a:pt x="13" y="24"/>
                    <a:pt x="7" y="13"/>
                  </a:cubicBezTo>
                  <a:cubicBezTo>
                    <a:pt x="3" y="5"/>
                    <a:pt x="0" y="1"/>
                    <a:pt x="0" y="0"/>
                  </a:cubicBezTo>
                  <a:cubicBezTo>
                    <a:pt x="20" y="0"/>
                    <a:pt x="20" y="0"/>
                    <a:pt x="20" y="0"/>
                  </a:cubicBezTo>
                  <a:cubicBezTo>
                    <a:pt x="20" y="1"/>
                    <a:pt x="23" y="8"/>
                    <a:pt x="28" y="19"/>
                  </a:cubicBezTo>
                  <a:cubicBezTo>
                    <a:pt x="34" y="31"/>
                    <a:pt x="36" y="38"/>
                    <a:pt x="36" y="41"/>
                  </a:cubicBezTo>
                  <a:cubicBezTo>
                    <a:pt x="38" y="41"/>
                    <a:pt x="38" y="41"/>
                    <a:pt x="38" y="41"/>
                  </a:cubicBezTo>
                  <a:cubicBezTo>
                    <a:pt x="38" y="38"/>
                    <a:pt x="40" y="31"/>
                    <a:pt x="45" y="20"/>
                  </a:cubicBezTo>
                  <a:cubicBezTo>
                    <a:pt x="51" y="9"/>
                    <a:pt x="53" y="2"/>
                    <a:pt x="53" y="0"/>
                  </a:cubicBezTo>
                  <a:lnTo>
                    <a:pt x="7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íSlíḑè">
              <a:extLst>
                <a:ext uri="{FF2B5EF4-FFF2-40B4-BE49-F238E27FC236}">
                  <a16:creationId xmlns="" xmlns:a16="http://schemas.microsoft.com/office/drawing/2014/main" id="{93E5572C-7850-4823-93EB-210C54E0BD81}"/>
                </a:ext>
              </a:extLst>
            </p:cNvPr>
            <p:cNvSpPr/>
            <p:nvPr/>
          </p:nvSpPr>
          <p:spPr bwMode="auto">
            <a:xfrm>
              <a:off x="3168824" y="6132874"/>
              <a:ext cx="88109" cy="93548"/>
            </a:xfrm>
            <a:custGeom>
              <a:avLst/>
              <a:gdLst>
                <a:gd name="T0" fmla="*/ 82 w 82"/>
                <a:gd name="T1" fmla="*/ 42 h 87"/>
                <a:gd name="T2" fmla="*/ 70 w 82"/>
                <a:gd name="T3" fmla="*/ 74 h 87"/>
                <a:gd name="T4" fmla="*/ 40 w 82"/>
                <a:gd name="T5" fmla="*/ 87 h 87"/>
                <a:gd name="T6" fmla="*/ 12 w 82"/>
                <a:gd name="T7" fmla="*/ 76 h 87"/>
                <a:gd name="T8" fmla="*/ 0 w 82"/>
                <a:gd name="T9" fmla="*/ 45 h 87"/>
                <a:gd name="T10" fmla="*/ 12 w 82"/>
                <a:gd name="T11" fmla="*/ 13 h 87"/>
                <a:gd name="T12" fmla="*/ 42 w 82"/>
                <a:gd name="T13" fmla="*/ 0 h 87"/>
                <a:gd name="T14" fmla="*/ 71 w 82"/>
                <a:gd name="T15" fmla="*/ 12 h 87"/>
                <a:gd name="T16" fmla="*/ 82 w 82"/>
                <a:gd name="T17" fmla="*/ 42 h 87"/>
                <a:gd name="T18" fmla="*/ 64 w 82"/>
                <a:gd name="T19" fmla="*/ 44 h 87"/>
                <a:gd name="T20" fmla="*/ 57 w 82"/>
                <a:gd name="T21" fmla="*/ 22 h 87"/>
                <a:gd name="T22" fmla="*/ 41 w 82"/>
                <a:gd name="T23" fmla="*/ 14 h 87"/>
                <a:gd name="T24" fmla="*/ 25 w 82"/>
                <a:gd name="T25" fmla="*/ 22 h 87"/>
                <a:gd name="T26" fmla="*/ 18 w 82"/>
                <a:gd name="T27" fmla="*/ 43 h 87"/>
                <a:gd name="T28" fmla="*/ 25 w 82"/>
                <a:gd name="T29" fmla="*/ 65 h 87"/>
                <a:gd name="T30" fmla="*/ 42 w 82"/>
                <a:gd name="T31" fmla="*/ 73 h 87"/>
                <a:gd name="T32" fmla="*/ 58 w 82"/>
                <a:gd name="T33" fmla="*/ 65 h 87"/>
                <a:gd name="T34" fmla="*/ 64 w 82"/>
                <a:gd name="T3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7">
                  <a:moveTo>
                    <a:pt x="82" y="42"/>
                  </a:moveTo>
                  <a:cubicBezTo>
                    <a:pt x="82" y="55"/>
                    <a:pt x="78" y="66"/>
                    <a:pt x="70" y="74"/>
                  </a:cubicBezTo>
                  <a:cubicBezTo>
                    <a:pt x="62" y="83"/>
                    <a:pt x="52" y="87"/>
                    <a:pt x="40" y="87"/>
                  </a:cubicBezTo>
                  <a:cubicBezTo>
                    <a:pt x="29" y="87"/>
                    <a:pt x="19" y="83"/>
                    <a:pt x="12" y="76"/>
                  </a:cubicBezTo>
                  <a:cubicBezTo>
                    <a:pt x="4" y="68"/>
                    <a:pt x="0" y="58"/>
                    <a:pt x="0" y="45"/>
                  </a:cubicBezTo>
                  <a:cubicBezTo>
                    <a:pt x="0" y="32"/>
                    <a:pt x="4" y="21"/>
                    <a:pt x="12" y="13"/>
                  </a:cubicBezTo>
                  <a:cubicBezTo>
                    <a:pt x="21" y="4"/>
                    <a:pt x="30" y="0"/>
                    <a:pt x="42" y="0"/>
                  </a:cubicBezTo>
                  <a:cubicBezTo>
                    <a:pt x="54" y="0"/>
                    <a:pt x="63" y="4"/>
                    <a:pt x="71" y="12"/>
                  </a:cubicBezTo>
                  <a:cubicBezTo>
                    <a:pt x="78" y="19"/>
                    <a:pt x="82" y="30"/>
                    <a:pt x="82" y="42"/>
                  </a:cubicBezTo>
                  <a:close/>
                  <a:moveTo>
                    <a:pt x="64" y="44"/>
                  </a:moveTo>
                  <a:cubicBezTo>
                    <a:pt x="64" y="35"/>
                    <a:pt x="62" y="28"/>
                    <a:pt x="57" y="22"/>
                  </a:cubicBezTo>
                  <a:cubicBezTo>
                    <a:pt x="53" y="16"/>
                    <a:pt x="47" y="14"/>
                    <a:pt x="41" y="14"/>
                  </a:cubicBezTo>
                  <a:cubicBezTo>
                    <a:pt x="34" y="14"/>
                    <a:pt x="29" y="16"/>
                    <a:pt x="25" y="22"/>
                  </a:cubicBezTo>
                  <a:cubicBezTo>
                    <a:pt x="20" y="28"/>
                    <a:pt x="18" y="35"/>
                    <a:pt x="18" y="43"/>
                  </a:cubicBezTo>
                  <a:cubicBezTo>
                    <a:pt x="18" y="52"/>
                    <a:pt x="20" y="59"/>
                    <a:pt x="25" y="65"/>
                  </a:cubicBezTo>
                  <a:cubicBezTo>
                    <a:pt x="30" y="71"/>
                    <a:pt x="35" y="73"/>
                    <a:pt x="42" y="73"/>
                  </a:cubicBezTo>
                  <a:cubicBezTo>
                    <a:pt x="48" y="73"/>
                    <a:pt x="53" y="71"/>
                    <a:pt x="58" y="65"/>
                  </a:cubicBezTo>
                  <a:cubicBezTo>
                    <a:pt x="62" y="59"/>
                    <a:pt x="64" y="52"/>
                    <a:pt x="64" y="4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iṩḷíḍè">
              <a:extLst>
                <a:ext uri="{FF2B5EF4-FFF2-40B4-BE49-F238E27FC236}">
                  <a16:creationId xmlns="" xmlns:a16="http://schemas.microsoft.com/office/drawing/2014/main" id="{70CB6678-A29C-4837-8C23-53B1619C0CBF}"/>
                </a:ext>
              </a:extLst>
            </p:cNvPr>
            <p:cNvSpPr/>
            <p:nvPr/>
          </p:nvSpPr>
          <p:spPr bwMode="auto">
            <a:xfrm>
              <a:off x="3272162" y="6135049"/>
              <a:ext cx="57108" cy="89197"/>
            </a:xfrm>
            <a:custGeom>
              <a:avLst/>
              <a:gdLst>
                <a:gd name="T0" fmla="*/ 53 w 53"/>
                <a:gd name="T1" fmla="*/ 0 h 83"/>
                <a:gd name="T2" fmla="*/ 53 w 53"/>
                <a:gd name="T3" fmla="*/ 14 h 83"/>
                <a:gd name="T4" fmla="*/ 16 w 53"/>
                <a:gd name="T5" fmla="*/ 13 h 83"/>
                <a:gd name="T6" fmla="*/ 17 w 53"/>
                <a:gd name="T7" fmla="*/ 37 h 83"/>
                <a:gd name="T8" fmla="*/ 45 w 53"/>
                <a:gd name="T9" fmla="*/ 36 h 83"/>
                <a:gd name="T10" fmla="*/ 45 w 53"/>
                <a:gd name="T11" fmla="*/ 50 h 83"/>
                <a:gd name="T12" fmla="*/ 17 w 53"/>
                <a:gd name="T13" fmla="*/ 49 h 83"/>
                <a:gd name="T14" fmla="*/ 18 w 53"/>
                <a:gd name="T15" fmla="*/ 83 h 83"/>
                <a:gd name="T16" fmla="*/ 0 w 53"/>
                <a:gd name="T17" fmla="*/ 83 h 83"/>
                <a:gd name="T18" fmla="*/ 1 w 53"/>
                <a:gd name="T19" fmla="*/ 39 h 83"/>
                <a:gd name="T20" fmla="*/ 0 w 53"/>
                <a:gd name="T21" fmla="*/ 0 h 83"/>
                <a:gd name="T22" fmla="*/ 53 w 53"/>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3">
                  <a:moveTo>
                    <a:pt x="53" y="0"/>
                  </a:moveTo>
                  <a:cubicBezTo>
                    <a:pt x="53" y="14"/>
                    <a:pt x="53" y="14"/>
                    <a:pt x="53" y="14"/>
                  </a:cubicBezTo>
                  <a:cubicBezTo>
                    <a:pt x="39" y="13"/>
                    <a:pt x="27" y="13"/>
                    <a:pt x="16" y="13"/>
                  </a:cubicBezTo>
                  <a:cubicBezTo>
                    <a:pt x="17" y="20"/>
                    <a:pt x="17" y="28"/>
                    <a:pt x="17" y="37"/>
                  </a:cubicBezTo>
                  <a:cubicBezTo>
                    <a:pt x="26" y="37"/>
                    <a:pt x="35" y="37"/>
                    <a:pt x="45" y="36"/>
                  </a:cubicBezTo>
                  <a:cubicBezTo>
                    <a:pt x="45" y="50"/>
                    <a:pt x="45" y="50"/>
                    <a:pt x="45" y="50"/>
                  </a:cubicBezTo>
                  <a:cubicBezTo>
                    <a:pt x="35" y="49"/>
                    <a:pt x="25" y="49"/>
                    <a:pt x="17" y="49"/>
                  </a:cubicBezTo>
                  <a:cubicBezTo>
                    <a:pt x="17" y="61"/>
                    <a:pt x="18" y="72"/>
                    <a:pt x="18" y="83"/>
                  </a:cubicBezTo>
                  <a:cubicBezTo>
                    <a:pt x="0" y="83"/>
                    <a:pt x="0" y="83"/>
                    <a:pt x="0" y="83"/>
                  </a:cubicBezTo>
                  <a:cubicBezTo>
                    <a:pt x="1" y="70"/>
                    <a:pt x="1" y="56"/>
                    <a:pt x="1" y="39"/>
                  </a:cubicBezTo>
                  <a:cubicBezTo>
                    <a:pt x="1" y="24"/>
                    <a:pt x="1" y="11"/>
                    <a:pt x="0" y="0"/>
                  </a:cubicBezTo>
                  <a:lnTo>
                    <a:pt x="5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ïś1ïḍe">
              <a:extLst>
                <a:ext uri="{FF2B5EF4-FFF2-40B4-BE49-F238E27FC236}">
                  <a16:creationId xmlns="" xmlns:a16="http://schemas.microsoft.com/office/drawing/2014/main" id="{7D901904-4A76-4AB4-A923-88CB412A7A28}"/>
                </a:ext>
              </a:extLst>
            </p:cNvPr>
            <p:cNvSpPr/>
            <p:nvPr/>
          </p:nvSpPr>
          <p:spPr bwMode="auto">
            <a:xfrm>
              <a:off x="3372237" y="6135049"/>
              <a:ext cx="57108" cy="89197"/>
            </a:xfrm>
            <a:custGeom>
              <a:avLst/>
              <a:gdLst>
                <a:gd name="T0" fmla="*/ 53 w 53"/>
                <a:gd name="T1" fmla="*/ 0 h 83"/>
                <a:gd name="T2" fmla="*/ 53 w 53"/>
                <a:gd name="T3" fmla="*/ 14 h 83"/>
                <a:gd name="T4" fmla="*/ 16 w 53"/>
                <a:gd name="T5" fmla="*/ 13 h 83"/>
                <a:gd name="T6" fmla="*/ 17 w 53"/>
                <a:gd name="T7" fmla="*/ 37 h 83"/>
                <a:gd name="T8" fmla="*/ 45 w 53"/>
                <a:gd name="T9" fmla="*/ 36 h 83"/>
                <a:gd name="T10" fmla="*/ 45 w 53"/>
                <a:gd name="T11" fmla="*/ 50 h 83"/>
                <a:gd name="T12" fmla="*/ 17 w 53"/>
                <a:gd name="T13" fmla="*/ 49 h 83"/>
                <a:gd name="T14" fmla="*/ 18 w 53"/>
                <a:gd name="T15" fmla="*/ 83 h 83"/>
                <a:gd name="T16" fmla="*/ 0 w 53"/>
                <a:gd name="T17" fmla="*/ 83 h 83"/>
                <a:gd name="T18" fmla="*/ 1 w 53"/>
                <a:gd name="T19" fmla="*/ 39 h 83"/>
                <a:gd name="T20" fmla="*/ 0 w 53"/>
                <a:gd name="T21" fmla="*/ 0 h 83"/>
                <a:gd name="T22" fmla="*/ 53 w 53"/>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3">
                  <a:moveTo>
                    <a:pt x="53" y="0"/>
                  </a:moveTo>
                  <a:cubicBezTo>
                    <a:pt x="53" y="14"/>
                    <a:pt x="53" y="14"/>
                    <a:pt x="53" y="14"/>
                  </a:cubicBezTo>
                  <a:cubicBezTo>
                    <a:pt x="39" y="13"/>
                    <a:pt x="27" y="13"/>
                    <a:pt x="16" y="13"/>
                  </a:cubicBezTo>
                  <a:cubicBezTo>
                    <a:pt x="17" y="20"/>
                    <a:pt x="17" y="28"/>
                    <a:pt x="17" y="37"/>
                  </a:cubicBezTo>
                  <a:cubicBezTo>
                    <a:pt x="25" y="37"/>
                    <a:pt x="35" y="37"/>
                    <a:pt x="45" y="36"/>
                  </a:cubicBezTo>
                  <a:cubicBezTo>
                    <a:pt x="45" y="50"/>
                    <a:pt x="45" y="50"/>
                    <a:pt x="45" y="50"/>
                  </a:cubicBezTo>
                  <a:cubicBezTo>
                    <a:pt x="35" y="49"/>
                    <a:pt x="25" y="49"/>
                    <a:pt x="17" y="49"/>
                  </a:cubicBezTo>
                  <a:cubicBezTo>
                    <a:pt x="17" y="61"/>
                    <a:pt x="17" y="72"/>
                    <a:pt x="18" y="83"/>
                  </a:cubicBezTo>
                  <a:cubicBezTo>
                    <a:pt x="0" y="83"/>
                    <a:pt x="0" y="83"/>
                    <a:pt x="0" y="83"/>
                  </a:cubicBezTo>
                  <a:cubicBezTo>
                    <a:pt x="1" y="70"/>
                    <a:pt x="1" y="56"/>
                    <a:pt x="1" y="39"/>
                  </a:cubicBezTo>
                  <a:cubicBezTo>
                    <a:pt x="1" y="24"/>
                    <a:pt x="1" y="11"/>
                    <a:pt x="0" y="0"/>
                  </a:cubicBezTo>
                  <a:lnTo>
                    <a:pt x="5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íşļiḍê">
              <a:extLst>
                <a:ext uri="{FF2B5EF4-FFF2-40B4-BE49-F238E27FC236}">
                  <a16:creationId xmlns="" xmlns:a16="http://schemas.microsoft.com/office/drawing/2014/main" id="{C5A6CF83-9EBC-401E-A352-598E09CADE7C}"/>
                </a:ext>
              </a:extLst>
            </p:cNvPr>
            <p:cNvSpPr/>
            <p:nvPr/>
          </p:nvSpPr>
          <p:spPr bwMode="auto">
            <a:xfrm>
              <a:off x="3442398" y="6135049"/>
              <a:ext cx="19036" cy="89197"/>
            </a:xfrm>
            <a:custGeom>
              <a:avLst/>
              <a:gdLst>
                <a:gd name="T0" fmla="*/ 18 w 18"/>
                <a:gd name="T1" fmla="*/ 83 h 83"/>
                <a:gd name="T2" fmla="*/ 0 w 18"/>
                <a:gd name="T3" fmla="*/ 83 h 83"/>
                <a:gd name="T4" fmla="*/ 0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0" y="70"/>
                    <a:pt x="0" y="55"/>
                    <a:pt x="0" y="39"/>
                  </a:cubicBezTo>
                  <a:cubicBezTo>
                    <a:pt x="0" y="24"/>
                    <a:pt x="0" y="11"/>
                    <a:pt x="0" y="0"/>
                  </a:cubicBezTo>
                  <a:cubicBezTo>
                    <a:pt x="18" y="0"/>
                    <a:pt x="18" y="0"/>
                    <a:pt x="18" y="0"/>
                  </a:cubicBezTo>
                  <a:cubicBezTo>
                    <a:pt x="17" y="10"/>
                    <a:pt x="17" y="24"/>
                    <a:pt x="17" y="39"/>
                  </a:cubicBezTo>
                  <a:cubicBezTo>
                    <a:pt x="17" y="56"/>
                    <a:pt x="17" y="70"/>
                    <a:pt x="18"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îṧľíde">
              <a:extLst>
                <a:ext uri="{FF2B5EF4-FFF2-40B4-BE49-F238E27FC236}">
                  <a16:creationId xmlns="" xmlns:a16="http://schemas.microsoft.com/office/drawing/2014/main" id="{23494959-4EC7-45D7-9F89-2064DF17E0C8}"/>
                </a:ext>
              </a:extLst>
            </p:cNvPr>
            <p:cNvSpPr/>
            <p:nvPr/>
          </p:nvSpPr>
          <p:spPr bwMode="auto">
            <a:xfrm>
              <a:off x="3481014" y="6135049"/>
              <a:ext cx="74512"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4" y="11"/>
                    <a:pt x="35" y="27"/>
                  </a:cubicBezTo>
                  <a:cubicBezTo>
                    <a:pt x="46" y="44"/>
                    <a:pt x="53" y="55"/>
                    <a:pt x="54" y="61"/>
                  </a:cubicBezTo>
                  <a:cubicBezTo>
                    <a:pt x="55" y="61"/>
                    <a:pt x="55" y="61"/>
                    <a:pt x="55" y="61"/>
                  </a:cubicBezTo>
                  <a:cubicBezTo>
                    <a:pt x="54" y="51"/>
                    <a:pt x="54" y="43"/>
                    <a:pt x="54" y="35"/>
                  </a:cubicBezTo>
                  <a:cubicBezTo>
                    <a:pt x="54" y="24"/>
                    <a:pt x="54" y="12"/>
                    <a:pt x="53" y="0"/>
                  </a:cubicBezTo>
                  <a:cubicBezTo>
                    <a:pt x="69" y="0"/>
                    <a:pt x="69" y="0"/>
                    <a:pt x="69" y="0"/>
                  </a:cubicBezTo>
                  <a:cubicBezTo>
                    <a:pt x="68" y="10"/>
                    <a:pt x="68" y="24"/>
                    <a:pt x="68" y="39"/>
                  </a:cubicBezTo>
                  <a:cubicBezTo>
                    <a:pt x="68" y="56"/>
                    <a:pt x="68" y="70"/>
                    <a:pt x="69"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ïṣḻïḍê">
              <a:extLst>
                <a:ext uri="{FF2B5EF4-FFF2-40B4-BE49-F238E27FC236}">
                  <a16:creationId xmlns="" xmlns:a16="http://schemas.microsoft.com/office/drawing/2014/main" id="{71EF60A9-09E3-4402-91A7-C9789DB5EB7B}"/>
                </a:ext>
              </a:extLst>
            </p:cNvPr>
            <p:cNvSpPr/>
            <p:nvPr/>
          </p:nvSpPr>
          <p:spPr bwMode="auto">
            <a:xfrm>
              <a:off x="3566404" y="6135049"/>
              <a:ext cx="87022" cy="89197"/>
            </a:xfrm>
            <a:custGeom>
              <a:avLst/>
              <a:gdLst>
                <a:gd name="T0" fmla="*/ 81 w 81"/>
                <a:gd name="T1" fmla="*/ 83 h 83"/>
                <a:gd name="T2" fmla="*/ 61 w 81"/>
                <a:gd name="T3" fmla="*/ 83 h 83"/>
                <a:gd name="T4" fmla="*/ 55 w 81"/>
                <a:gd name="T5" fmla="*/ 59 h 83"/>
                <a:gd name="T6" fmla="*/ 25 w 81"/>
                <a:gd name="T7" fmla="*/ 59 h 83"/>
                <a:gd name="T8" fmla="*/ 19 w 81"/>
                <a:gd name="T9" fmla="*/ 83 h 83"/>
                <a:gd name="T10" fmla="*/ 0 w 81"/>
                <a:gd name="T11" fmla="*/ 83 h 83"/>
                <a:gd name="T12" fmla="*/ 15 w 81"/>
                <a:gd name="T13" fmla="*/ 42 h 83"/>
                <a:gd name="T14" fmla="*/ 30 w 81"/>
                <a:gd name="T15" fmla="*/ 0 h 83"/>
                <a:gd name="T16" fmla="*/ 54 w 81"/>
                <a:gd name="T17" fmla="*/ 0 h 83"/>
                <a:gd name="T18" fmla="*/ 68 w 81"/>
                <a:gd name="T19" fmla="*/ 41 h 83"/>
                <a:gd name="T20" fmla="*/ 81 w 81"/>
                <a:gd name="T21" fmla="*/ 83 h 83"/>
                <a:gd name="T22" fmla="*/ 52 w 81"/>
                <a:gd name="T23" fmla="*/ 47 h 83"/>
                <a:gd name="T24" fmla="*/ 41 w 81"/>
                <a:gd name="T25" fmla="*/ 11 h 83"/>
                <a:gd name="T26" fmla="*/ 40 w 81"/>
                <a:gd name="T27" fmla="*/ 11 h 83"/>
                <a:gd name="T28" fmla="*/ 28 w 81"/>
                <a:gd name="T29" fmla="*/ 47 h 83"/>
                <a:gd name="T30" fmla="*/ 52 w 81"/>
                <a:gd name="T3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83">
                  <a:moveTo>
                    <a:pt x="81" y="83"/>
                  </a:moveTo>
                  <a:cubicBezTo>
                    <a:pt x="61" y="83"/>
                    <a:pt x="61" y="83"/>
                    <a:pt x="61" y="83"/>
                  </a:cubicBezTo>
                  <a:cubicBezTo>
                    <a:pt x="61" y="80"/>
                    <a:pt x="59" y="72"/>
                    <a:pt x="55" y="59"/>
                  </a:cubicBezTo>
                  <a:cubicBezTo>
                    <a:pt x="25" y="59"/>
                    <a:pt x="25" y="59"/>
                    <a:pt x="25" y="59"/>
                  </a:cubicBezTo>
                  <a:cubicBezTo>
                    <a:pt x="21" y="72"/>
                    <a:pt x="19" y="80"/>
                    <a:pt x="19" y="83"/>
                  </a:cubicBezTo>
                  <a:cubicBezTo>
                    <a:pt x="0" y="83"/>
                    <a:pt x="0" y="83"/>
                    <a:pt x="0" y="83"/>
                  </a:cubicBezTo>
                  <a:cubicBezTo>
                    <a:pt x="0" y="81"/>
                    <a:pt x="5" y="68"/>
                    <a:pt x="15" y="42"/>
                  </a:cubicBezTo>
                  <a:cubicBezTo>
                    <a:pt x="25" y="16"/>
                    <a:pt x="30" y="2"/>
                    <a:pt x="30" y="0"/>
                  </a:cubicBezTo>
                  <a:cubicBezTo>
                    <a:pt x="54" y="0"/>
                    <a:pt x="54" y="0"/>
                    <a:pt x="54" y="0"/>
                  </a:cubicBezTo>
                  <a:cubicBezTo>
                    <a:pt x="54" y="2"/>
                    <a:pt x="59" y="16"/>
                    <a:pt x="68" y="41"/>
                  </a:cubicBezTo>
                  <a:cubicBezTo>
                    <a:pt x="77" y="67"/>
                    <a:pt x="81" y="81"/>
                    <a:pt x="81" y="83"/>
                  </a:cubicBezTo>
                  <a:close/>
                  <a:moveTo>
                    <a:pt x="52" y="47"/>
                  </a:moveTo>
                  <a:cubicBezTo>
                    <a:pt x="44" y="25"/>
                    <a:pt x="41" y="13"/>
                    <a:pt x="41" y="11"/>
                  </a:cubicBezTo>
                  <a:cubicBezTo>
                    <a:pt x="40" y="11"/>
                    <a:pt x="40" y="11"/>
                    <a:pt x="40" y="11"/>
                  </a:cubicBezTo>
                  <a:cubicBezTo>
                    <a:pt x="40" y="13"/>
                    <a:pt x="36" y="25"/>
                    <a:pt x="28" y="47"/>
                  </a:cubicBezTo>
                  <a:lnTo>
                    <a:pt x="52"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îṥlídè">
              <a:extLst>
                <a:ext uri="{FF2B5EF4-FFF2-40B4-BE49-F238E27FC236}">
                  <a16:creationId xmlns="" xmlns:a16="http://schemas.microsoft.com/office/drawing/2014/main" id="{6AC2B378-DAD5-4412-B311-D71156497386}"/>
                </a:ext>
              </a:extLst>
            </p:cNvPr>
            <p:cNvSpPr/>
            <p:nvPr/>
          </p:nvSpPr>
          <p:spPr bwMode="auto">
            <a:xfrm>
              <a:off x="3664303" y="6135049"/>
              <a:ext cx="74512"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4" y="11"/>
                    <a:pt x="35" y="27"/>
                  </a:cubicBezTo>
                  <a:cubicBezTo>
                    <a:pt x="46" y="44"/>
                    <a:pt x="53" y="55"/>
                    <a:pt x="54" y="61"/>
                  </a:cubicBezTo>
                  <a:cubicBezTo>
                    <a:pt x="55" y="61"/>
                    <a:pt x="55" y="61"/>
                    <a:pt x="55" y="61"/>
                  </a:cubicBezTo>
                  <a:cubicBezTo>
                    <a:pt x="54" y="51"/>
                    <a:pt x="54" y="43"/>
                    <a:pt x="54" y="35"/>
                  </a:cubicBezTo>
                  <a:cubicBezTo>
                    <a:pt x="54" y="24"/>
                    <a:pt x="53" y="12"/>
                    <a:pt x="53" y="0"/>
                  </a:cubicBezTo>
                  <a:cubicBezTo>
                    <a:pt x="69" y="0"/>
                    <a:pt x="69" y="0"/>
                    <a:pt x="69" y="0"/>
                  </a:cubicBezTo>
                  <a:cubicBezTo>
                    <a:pt x="68" y="10"/>
                    <a:pt x="68" y="24"/>
                    <a:pt x="68" y="39"/>
                  </a:cubicBezTo>
                  <a:cubicBezTo>
                    <a:pt x="68" y="56"/>
                    <a:pt x="68" y="70"/>
                    <a:pt x="69"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ïś1íḋê">
              <a:extLst>
                <a:ext uri="{FF2B5EF4-FFF2-40B4-BE49-F238E27FC236}">
                  <a16:creationId xmlns="" xmlns:a16="http://schemas.microsoft.com/office/drawing/2014/main" id="{31D12121-F74B-4CF0-8608-A796F6842127}"/>
                </a:ext>
              </a:extLst>
            </p:cNvPr>
            <p:cNvSpPr/>
            <p:nvPr/>
          </p:nvSpPr>
          <p:spPr bwMode="auto">
            <a:xfrm>
              <a:off x="3753500" y="6132874"/>
              <a:ext cx="69074" cy="93548"/>
            </a:xfrm>
            <a:custGeom>
              <a:avLst/>
              <a:gdLst>
                <a:gd name="T0" fmla="*/ 64 w 64"/>
                <a:gd name="T1" fmla="*/ 70 h 87"/>
                <a:gd name="T2" fmla="*/ 63 w 64"/>
                <a:gd name="T3" fmla="*/ 85 h 87"/>
                <a:gd name="T4" fmla="*/ 45 w 64"/>
                <a:gd name="T5" fmla="*/ 87 h 87"/>
                <a:gd name="T6" fmla="*/ 12 w 64"/>
                <a:gd name="T7" fmla="*/ 75 h 87"/>
                <a:gd name="T8" fmla="*/ 0 w 64"/>
                <a:gd name="T9" fmla="*/ 45 h 87"/>
                <a:gd name="T10" fmla="*/ 12 w 64"/>
                <a:gd name="T11" fmla="*/ 14 h 87"/>
                <a:gd name="T12" fmla="*/ 46 w 64"/>
                <a:gd name="T13" fmla="*/ 0 h 87"/>
                <a:gd name="T14" fmla="*/ 61 w 64"/>
                <a:gd name="T15" fmla="*/ 2 h 87"/>
                <a:gd name="T16" fmla="*/ 58 w 64"/>
                <a:gd name="T17" fmla="*/ 17 h 87"/>
                <a:gd name="T18" fmla="*/ 44 w 64"/>
                <a:gd name="T19" fmla="*/ 15 h 87"/>
                <a:gd name="T20" fmla="*/ 25 w 64"/>
                <a:gd name="T21" fmla="*/ 23 h 87"/>
                <a:gd name="T22" fmla="*/ 18 w 64"/>
                <a:gd name="T23" fmla="*/ 43 h 87"/>
                <a:gd name="T24" fmla="*/ 26 w 64"/>
                <a:gd name="T25" fmla="*/ 64 h 87"/>
                <a:gd name="T26" fmla="*/ 47 w 64"/>
                <a:gd name="T27" fmla="*/ 73 h 87"/>
                <a:gd name="T28" fmla="*/ 64 w 64"/>
                <a:gd name="T29"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87">
                  <a:moveTo>
                    <a:pt x="64" y="70"/>
                  </a:moveTo>
                  <a:cubicBezTo>
                    <a:pt x="63" y="85"/>
                    <a:pt x="63" y="85"/>
                    <a:pt x="63" y="85"/>
                  </a:cubicBezTo>
                  <a:cubicBezTo>
                    <a:pt x="57" y="86"/>
                    <a:pt x="51" y="87"/>
                    <a:pt x="45" y="87"/>
                  </a:cubicBezTo>
                  <a:cubicBezTo>
                    <a:pt x="30" y="87"/>
                    <a:pt x="19" y="83"/>
                    <a:pt x="12" y="75"/>
                  </a:cubicBezTo>
                  <a:cubicBezTo>
                    <a:pt x="4" y="67"/>
                    <a:pt x="0" y="57"/>
                    <a:pt x="0" y="45"/>
                  </a:cubicBezTo>
                  <a:cubicBezTo>
                    <a:pt x="0" y="33"/>
                    <a:pt x="4" y="23"/>
                    <a:pt x="12" y="14"/>
                  </a:cubicBezTo>
                  <a:cubicBezTo>
                    <a:pt x="20" y="5"/>
                    <a:pt x="32" y="0"/>
                    <a:pt x="46" y="0"/>
                  </a:cubicBezTo>
                  <a:cubicBezTo>
                    <a:pt x="51" y="0"/>
                    <a:pt x="56" y="1"/>
                    <a:pt x="61" y="2"/>
                  </a:cubicBezTo>
                  <a:cubicBezTo>
                    <a:pt x="58" y="17"/>
                    <a:pt x="58" y="17"/>
                    <a:pt x="58" y="17"/>
                  </a:cubicBezTo>
                  <a:cubicBezTo>
                    <a:pt x="53" y="15"/>
                    <a:pt x="48" y="15"/>
                    <a:pt x="44" y="15"/>
                  </a:cubicBezTo>
                  <a:cubicBezTo>
                    <a:pt x="35" y="15"/>
                    <a:pt x="29" y="17"/>
                    <a:pt x="25" y="23"/>
                  </a:cubicBezTo>
                  <a:cubicBezTo>
                    <a:pt x="20" y="28"/>
                    <a:pt x="18" y="35"/>
                    <a:pt x="18" y="43"/>
                  </a:cubicBezTo>
                  <a:cubicBezTo>
                    <a:pt x="18" y="51"/>
                    <a:pt x="21" y="58"/>
                    <a:pt x="26" y="64"/>
                  </a:cubicBezTo>
                  <a:cubicBezTo>
                    <a:pt x="31" y="70"/>
                    <a:pt x="38" y="73"/>
                    <a:pt x="47" y="73"/>
                  </a:cubicBezTo>
                  <a:cubicBezTo>
                    <a:pt x="52" y="73"/>
                    <a:pt x="58" y="72"/>
                    <a:pt x="64" y="7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îṣľiḋê">
              <a:extLst>
                <a:ext uri="{FF2B5EF4-FFF2-40B4-BE49-F238E27FC236}">
                  <a16:creationId xmlns="" xmlns:a16="http://schemas.microsoft.com/office/drawing/2014/main" id="{B19319E4-F2D8-4CC3-BA4D-8D3513DF9D92}"/>
                </a:ext>
              </a:extLst>
            </p:cNvPr>
            <p:cNvSpPr/>
            <p:nvPr/>
          </p:nvSpPr>
          <p:spPr bwMode="auto">
            <a:xfrm>
              <a:off x="3836715" y="6135049"/>
              <a:ext cx="59284" cy="89197"/>
            </a:xfrm>
            <a:custGeom>
              <a:avLst/>
              <a:gdLst>
                <a:gd name="T0" fmla="*/ 55 w 55"/>
                <a:gd name="T1" fmla="*/ 69 h 83"/>
                <a:gd name="T2" fmla="*/ 54 w 55"/>
                <a:gd name="T3" fmla="*/ 83 h 83"/>
                <a:gd name="T4" fmla="*/ 0 w 55"/>
                <a:gd name="T5" fmla="*/ 83 h 83"/>
                <a:gd name="T6" fmla="*/ 1 w 55"/>
                <a:gd name="T7" fmla="*/ 39 h 83"/>
                <a:gd name="T8" fmla="*/ 0 w 55"/>
                <a:gd name="T9" fmla="*/ 0 h 83"/>
                <a:gd name="T10" fmla="*/ 52 w 55"/>
                <a:gd name="T11" fmla="*/ 0 h 83"/>
                <a:gd name="T12" fmla="*/ 51 w 55"/>
                <a:gd name="T13" fmla="*/ 14 h 83"/>
                <a:gd name="T14" fmla="*/ 16 w 55"/>
                <a:gd name="T15" fmla="*/ 13 h 83"/>
                <a:gd name="T16" fmla="*/ 17 w 55"/>
                <a:gd name="T17" fmla="*/ 34 h 83"/>
                <a:gd name="T18" fmla="*/ 46 w 55"/>
                <a:gd name="T19" fmla="*/ 33 h 83"/>
                <a:gd name="T20" fmla="*/ 46 w 55"/>
                <a:gd name="T21" fmla="*/ 46 h 83"/>
                <a:gd name="T22" fmla="*/ 17 w 55"/>
                <a:gd name="T23" fmla="*/ 46 h 83"/>
                <a:gd name="T24" fmla="*/ 18 w 55"/>
                <a:gd name="T25" fmla="*/ 70 h 83"/>
                <a:gd name="T26" fmla="*/ 55 w 55"/>
                <a:gd name="T27"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3">
                  <a:moveTo>
                    <a:pt x="55" y="69"/>
                  </a:moveTo>
                  <a:cubicBezTo>
                    <a:pt x="54" y="83"/>
                    <a:pt x="54" y="83"/>
                    <a:pt x="54" y="83"/>
                  </a:cubicBezTo>
                  <a:cubicBezTo>
                    <a:pt x="0" y="83"/>
                    <a:pt x="0" y="83"/>
                    <a:pt x="0" y="83"/>
                  </a:cubicBezTo>
                  <a:cubicBezTo>
                    <a:pt x="0" y="70"/>
                    <a:pt x="1" y="56"/>
                    <a:pt x="1" y="39"/>
                  </a:cubicBezTo>
                  <a:cubicBezTo>
                    <a:pt x="1" y="24"/>
                    <a:pt x="0" y="11"/>
                    <a:pt x="0" y="0"/>
                  </a:cubicBezTo>
                  <a:cubicBezTo>
                    <a:pt x="52" y="0"/>
                    <a:pt x="52" y="0"/>
                    <a:pt x="52" y="0"/>
                  </a:cubicBezTo>
                  <a:cubicBezTo>
                    <a:pt x="51" y="14"/>
                    <a:pt x="51" y="14"/>
                    <a:pt x="51" y="14"/>
                  </a:cubicBezTo>
                  <a:cubicBezTo>
                    <a:pt x="38" y="13"/>
                    <a:pt x="27" y="13"/>
                    <a:pt x="16" y="13"/>
                  </a:cubicBezTo>
                  <a:cubicBezTo>
                    <a:pt x="17" y="19"/>
                    <a:pt x="17" y="26"/>
                    <a:pt x="17" y="34"/>
                  </a:cubicBezTo>
                  <a:cubicBezTo>
                    <a:pt x="26" y="34"/>
                    <a:pt x="35" y="33"/>
                    <a:pt x="46" y="33"/>
                  </a:cubicBezTo>
                  <a:cubicBezTo>
                    <a:pt x="46" y="46"/>
                    <a:pt x="46" y="46"/>
                    <a:pt x="46" y="46"/>
                  </a:cubicBezTo>
                  <a:cubicBezTo>
                    <a:pt x="36" y="46"/>
                    <a:pt x="26" y="46"/>
                    <a:pt x="17" y="46"/>
                  </a:cubicBezTo>
                  <a:cubicBezTo>
                    <a:pt x="17" y="54"/>
                    <a:pt x="17" y="63"/>
                    <a:pt x="18" y="70"/>
                  </a:cubicBezTo>
                  <a:cubicBezTo>
                    <a:pt x="29" y="70"/>
                    <a:pt x="42" y="70"/>
                    <a:pt x="55" y="6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isļíḓé">
              <a:extLst>
                <a:ext uri="{FF2B5EF4-FFF2-40B4-BE49-F238E27FC236}">
                  <a16:creationId xmlns="" xmlns:a16="http://schemas.microsoft.com/office/drawing/2014/main" id="{F222BF0B-F5E1-4B0F-AF24-E86DF69B26F2}"/>
                </a:ext>
              </a:extLst>
            </p:cNvPr>
            <p:cNvSpPr/>
            <p:nvPr/>
          </p:nvSpPr>
          <p:spPr bwMode="auto">
            <a:xfrm>
              <a:off x="3932439" y="6135049"/>
              <a:ext cx="87566" cy="89197"/>
            </a:xfrm>
            <a:custGeom>
              <a:avLst/>
              <a:gdLst>
                <a:gd name="T0" fmla="*/ 81 w 81"/>
                <a:gd name="T1" fmla="*/ 83 h 83"/>
                <a:gd name="T2" fmla="*/ 61 w 81"/>
                <a:gd name="T3" fmla="*/ 83 h 83"/>
                <a:gd name="T4" fmla="*/ 55 w 81"/>
                <a:gd name="T5" fmla="*/ 59 h 83"/>
                <a:gd name="T6" fmla="*/ 25 w 81"/>
                <a:gd name="T7" fmla="*/ 59 h 83"/>
                <a:gd name="T8" fmla="*/ 19 w 81"/>
                <a:gd name="T9" fmla="*/ 83 h 83"/>
                <a:gd name="T10" fmla="*/ 0 w 81"/>
                <a:gd name="T11" fmla="*/ 83 h 83"/>
                <a:gd name="T12" fmla="*/ 15 w 81"/>
                <a:gd name="T13" fmla="*/ 42 h 83"/>
                <a:gd name="T14" fmla="*/ 30 w 81"/>
                <a:gd name="T15" fmla="*/ 0 h 83"/>
                <a:gd name="T16" fmla="*/ 54 w 81"/>
                <a:gd name="T17" fmla="*/ 0 h 83"/>
                <a:gd name="T18" fmla="*/ 68 w 81"/>
                <a:gd name="T19" fmla="*/ 41 h 83"/>
                <a:gd name="T20" fmla="*/ 81 w 81"/>
                <a:gd name="T21" fmla="*/ 83 h 83"/>
                <a:gd name="T22" fmla="*/ 52 w 81"/>
                <a:gd name="T23" fmla="*/ 47 h 83"/>
                <a:gd name="T24" fmla="*/ 41 w 81"/>
                <a:gd name="T25" fmla="*/ 11 h 83"/>
                <a:gd name="T26" fmla="*/ 40 w 81"/>
                <a:gd name="T27" fmla="*/ 11 h 83"/>
                <a:gd name="T28" fmla="*/ 28 w 81"/>
                <a:gd name="T29" fmla="*/ 47 h 83"/>
                <a:gd name="T30" fmla="*/ 52 w 81"/>
                <a:gd name="T31"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83">
                  <a:moveTo>
                    <a:pt x="81" y="83"/>
                  </a:moveTo>
                  <a:cubicBezTo>
                    <a:pt x="61" y="83"/>
                    <a:pt x="61" y="83"/>
                    <a:pt x="61" y="83"/>
                  </a:cubicBezTo>
                  <a:cubicBezTo>
                    <a:pt x="61" y="80"/>
                    <a:pt x="59" y="72"/>
                    <a:pt x="55" y="59"/>
                  </a:cubicBezTo>
                  <a:cubicBezTo>
                    <a:pt x="25" y="59"/>
                    <a:pt x="25" y="59"/>
                    <a:pt x="25" y="59"/>
                  </a:cubicBezTo>
                  <a:cubicBezTo>
                    <a:pt x="21" y="72"/>
                    <a:pt x="19" y="80"/>
                    <a:pt x="19" y="83"/>
                  </a:cubicBezTo>
                  <a:cubicBezTo>
                    <a:pt x="0" y="83"/>
                    <a:pt x="0" y="83"/>
                    <a:pt x="0" y="83"/>
                  </a:cubicBezTo>
                  <a:cubicBezTo>
                    <a:pt x="0" y="81"/>
                    <a:pt x="5" y="68"/>
                    <a:pt x="15" y="42"/>
                  </a:cubicBezTo>
                  <a:cubicBezTo>
                    <a:pt x="25" y="16"/>
                    <a:pt x="30" y="2"/>
                    <a:pt x="30" y="0"/>
                  </a:cubicBezTo>
                  <a:cubicBezTo>
                    <a:pt x="54" y="0"/>
                    <a:pt x="54" y="0"/>
                    <a:pt x="54" y="0"/>
                  </a:cubicBezTo>
                  <a:cubicBezTo>
                    <a:pt x="54" y="2"/>
                    <a:pt x="59" y="16"/>
                    <a:pt x="68" y="41"/>
                  </a:cubicBezTo>
                  <a:cubicBezTo>
                    <a:pt x="77" y="67"/>
                    <a:pt x="81" y="81"/>
                    <a:pt x="81" y="83"/>
                  </a:cubicBezTo>
                  <a:close/>
                  <a:moveTo>
                    <a:pt x="52" y="47"/>
                  </a:moveTo>
                  <a:cubicBezTo>
                    <a:pt x="44" y="25"/>
                    <a:pt x="41" y="13"/>
                    <a:pt x="41" y="11"/>
                  </a:cubicBezTo>
                  <a:cubicBezTo>
                    <a:pt x="40" y="11"/>
                    <a:pt x="40" y="11"/>
                    <a:pt x="40" y="11"/>
                  </a:cubicBezTo>
                  <a:cubicBezTo>
                    <a:pt x="40" y="13"/>
                    <a:pt x="36" y="25"/>
                    <a:pt x="28" y="47"/>
                  </a:cubicBezTo>
                  <a:lnTo>
                    <a:pt x="52" y="4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iŝľîḍê">
              <a:extLst>
                <a:ext uri="{FF2B5EF4-FFF2-40B4-BE49-F238E27FC236}">
                  <a16:creationId xmlns="" xmlns:a16="http://schemas.microsoft.com/office/drawing/2014/main" id="{C91EE1B1-F28C-452A-BDA8-D769EB3889CD}"/>
                </a:ext>
              </a:extLst>
            </p:cNvPr>
            <p:cNvSpPr/>
            <p:nvPr/>
          </p:nvSpPr>
          <p:spPr bwMode="auto">
            <a:xfrm>
              <a:off x="4030882" y="6135049"/>
              <a:ext cx="73968" cy="89197"/>
            </a:xfrm>
            <a:custGeom>
              <a:avLst/>
              <a:gdLst>
                <a:gd name="T0" fmla="*/ 69 w 69"/>
                <a:gd name="T1" fmla="*/ 83 h 83"/>
                <a:gd name="T2" fmla="*/ 53 w 69"/>
                <a:gd name="T3" fmla="*/ 83 h 83"/>
                <a:gd name="T4" fmla="*/ 36 w 69"/>
                <a:gd name="T5" fmla="*/ 55 h 83"/>
                <a:gd name="T6" fmla="*/ 15 w 69"/>
                <a:gd name="T7" fmla="*/ 19 h 83"/>
                <a:gd name="T8" fmla="*/ 14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5 w 69"/>
                <a:gd name="T25" fmla="*/ 61 h 83"/>
                <a:gd name="T26" fmla="*/ 56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6" y="55"/>
                  </a:cubicBezTo>
                  <a:cubicBezTo>
                    <a:pt x="23" y="38"/>
                    <a:pt x="16" y="26"/>
                    <a:pt x="15" y="19"/>
                  </a:cubicBezTo>
                  <a:cubicBezTo>
                    <a:pt x="14" y="19"/>
                    <a:pt x="14" y="19"/>
                    <a:pt x="14" y="19"/>
                  </a:cubicBezTo>
                  <a:cubicBezTo>
                    <a:pt x="15"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5" y="11"/>
                    <a:pt x="35" y="27"/>
                  </a:cubicBezTo>
                  <a:cubicBezTo>
                    <a:pt x="46" y="44"/>
                    <a:pt x="53" y="55"/>
                    <a:pt x="55" y="61"/>
                  </a:cubicBezTo>
                  <a:cubicBezTo>
                    <a:pt x="56" y="61"/>
                    <a:pt x="56" y="61"/>
                    <a:pt x="56" y="61"/>
                  </a:cubicBezTo>
                  <a:cubicBezTo>
                    <a:pt x="54" y="51"/>
                    <a:pt x="54" y="43"/>
                    <a:pt x="54" y="35"/>
                  </a:cubicBezTo>
                  <a:cubicBezTo>
                    <a:pt x="54" y="24"/>
                    <a:pt x="54" y="12"/>
                    <a:pt x="53" y="0"/>
                  </a:cubicBezTo>
                  <a:cubicBezTo>
                    <a:pt x="69" y="0"/>
                    <a:pt x="69" y="0"/>
                    <a:pt x="69" y="0"/>
                  </a:cubicBezTo>
                  <a:cubicBezTo>
                    <a:pt x="69" y="10"/>
                    <a:pt x="68" y="24"/>
                    <a:pt x="68" y="39"/>
                  </a:cubicBezTo>
                  <a:cubicBezTo>
                    <a:pt x="68" y="56"/>
                    <a:pt x="69" y="70"/>
                    <a:pt x="69"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îSḻiḍê">
              <a:extLst>
                <a:ext uri="{FF2B5EF4-FFF2-40B4-BE49-F238E27FC236}">
                  <a16:creationId xmlns="" xmlns:a16="http://schemas.microsoft.com/office/drawing/2014/main" id="{0605E4BE-19D0-4915-A3BE-07283C94357B}"/>
                </a:ext>
              </a:extLst>
            </p:cNvPr>
            <p:cNvSpPr/>
            <p:nvPr/>
          </p:nvSpPr>
          <p:spPr bwMode="auto">
            <a:xfrm>
              <a:off x="4125518" y="6133961"/>
              <a:ext cx="75600" cy="91373"/>
            </a:xfrm>
            <a:custGeom>
              <a:avLst/>
              <a:gdLst>
                <a:gd name="T0" fmla="*/ 70 w 70"/>
                <a:gd name="T1" fmla="*/ 39 h 85"/>
                <a:gd name="T2" fmla="*/ 58 w 70"/>
                <a:gd name="T3" fmla="*/ 71 h 85"/>
                <a:gd name="T4" fmla="*/ 26 w 70"/>
                <a:gd name="T5" fmla="*/ 85 h 85"/>
                <a:gd name="T6" fmla="*/ 0 w 70"/>
                <a:gd name="T7" fmla="*/ 84 h 85"/>
                <a:gd name="T8" fmla="*/ 0 w 70"/>
                <a:gd name="T9" fmla="*/ 40 h 85"/>
                <a:gd name="T10" fmla="*/ 0 w 70"/>
                <a:gd name="T11" fmla="*/ 1 h 85"/>
                <a:gd name="T12" fmla="*/ 11 w 70"/>
                <a:gd name="T13" fmla="*/ 1 h 85"/>
                <a:gd name="T14" fmla="*/ 19 w 70"/>
                <a:gd name="T15" fmla="*/ 0 h 85"/>
                <a:gd name="T16" fmla="*/ 26 w 70"/>
                <a:gd name="T17" fmla="*/ 0 h 85"/>
                <a:gd name="T18" fmla="*/ 60 w 70"/>
                <a:gd name="T19" fmla="*/ 12 h 85"/>
                <a:gd name="T20" fmla="*/ 70 w 70"/>
                <a:gd name="T21" fmla="*/ 39 h 85"/>
                <a:gd name="T22" fmla="*/ 53 w 70"/>
                <a:gd name="T23" fmla="*/ 42 h 85"/>
                <a:gd name="T24" fmla="*/ 45 w 70"/>
                <a:gd name="T25" fmla="*/ 22 h 85"/>
                <a:gd name="T26" fmla="*/ 23 w 70"/>
                <a:gd name="T27" fmla="*/ 13 h 85"/>
                <a:gd name="T28" fmla="*/ 16 w 70"/>
                <a:gd name="T29" fmla="*/ 14 h 85"/>
                <a:gd name="T30" fmla="*/ 17 w 70"/>
                <a:gd name="T31" fmla="*/ 40 h 85"/>
                <a:gd name="T32" fmla="*/ 17 w 70"/>
                <a:gd name="T33" fmla="*/ 71 h 85"/>
                <a:gd name="T34" fmla="*/ 26 w 70"/>
                <a:gd name="T35" fmla="*/ 72 h 85"/>
                <a:gd name="T36" fmla="*/ 46 w 70"/>
                <a:gd name="T37" fmla="*/ 63 h 85"/>
                <a:gd name="T38" fmla="*/ 53 w 70"/>
                <a:gd name="T39"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70" y="39"/>
                  </a:moveTo>
                  <a:cubicBezTo>
                    <a:pt x="70" y="52"/>
                    <a:pt x="66" y="62"/>
                    <a:pt x="58" y="71"/>
                  </a:cubicBezTo>
                  <a:cubicBezTo>
                    <a:pt x="51" y="80"/>
                    <a:pt x="40" y="85"/>
                    <a:pt x="26" y="85"/>
                  </a:cubicBezTo>
                  <a:cubicBezTo>
                    <a:pt x="19" y="85"/>
                    <a:pt x="11" y="85"/>
                    <a:pt x="0" y="84"/>
                  </a:cubicBezTo>
                  <a:cubicBezTo>
                    <a:pt x="0" y="71"/>
                    <a:pt x="0" y="57"/>
                    <a:pt x="0" y="40"/>
                  </a:cubicBezTo>
                  <a:cubicBezTo>
                    <a:pt x="0" y="25"/>
                    <a:pt x="0" y="12"/>
                    <a:pt x="0" y="1"/>
                  </a:cubicBezTo>
                  <a:cubicBezTo>
                    <a:pt x="11" y="1"/>
                    <a:pt x="11" y="1"/>
                    <a:pt x="11" y="1"/>
                  </a:cubicBezTo>
                  <a:cubicBezTo>
                    <a:pt x="13" y="1"/>
                    <a:pt x="15" y="1"/>
                    <a:pt x="19" y="0"/>
                  </a:cubicBezTo>
                  <a:cubicBezTo>
                    <a:pt x="23" y="0"/>
                    <a:pt x="25" y="0"/>
                    <a:pt x="26" y="0"/>
                  </a:cubicBezTo>
                  <a:cubicBezTo>
                    <a:pt x="42" y="0"/>
                    <a:pt x="53" y="4"/>
                    <a:pt x="60" y="12"/>
                  </a:cubicBezTo>
                  <a:cubicBezTo>
                    <a:pt x="67" y="19"/>
                    <a:pt x="70" y="29"/>
                    <a:pt x="70" y="39"/>
                  </a:cubicBezTo>
                  <a:close/>
                  <a:moveTo>
                    <a:pt x="53" y="42"/>
                  </a:moveTo>
                  <a:cubicBezTo>
                    <a:pt x="53" y="34"/>
                    <a:pt x="50" y="27"/>
                    <a:pt x="45" y="22"/>
                  </a:cubicBezTo>
                  <a:cubicBezTo>
                    <a:pt x="41" y="16"/>
                    <a:pt x="33" y="13"/>
                    <a:pt x="23" y="13"/>
                  </a:cubicBezTo>
                  <a:cubicBezTo>
                    <a:pt x="22" y="13"/>
                    <a:pt x="19" y="13"/>
                    <a:pt x="16" y="14"/>
                  </a:cubicBezTo>
                  <a:cubicBezTo>
                    <a:pt x="16" y="22"/>
                    <a:pt x="17" y="31"/>
                    <a:pt x="17" y="40"/>
                  </a:cubicBezTo>
                  <a:cubicBezTo>
                    <a:pt x="17" y="51"/>
                    <a:pt x="17" y="61"/>
                    <a:pt x="17" y="71"/>
                  </a:cubicBezTo>
                  <a:cubicBezTo>
                    <a:pt x="20" y="71"/>
                    <a:pt x="23" y="72"/>
                    <a:pt x="26" y="72"/>
                  </a:cubicBezTo>
                  <a:cubicBezTo>
                    <a:pt x="35" y="72"/>
                    <a:pt x="42" y="69"/>
                    <a:pt x="46" y="63"/>
                  </a:cubicBezTo>
                  <a:cubicBezTo>
                    <a:pt x="50" y="57"/>
                    <a:pt x="53" y="50"/>
                    <a:pt x="53" y="4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ïSḷíḋe">
              <a:extLst>
                <a:ext uri="{FF2B5EF4-FFF2-40B4-BE49-F238E27FC236}">
                  <a16:creationId xmlns="" xmlns:a16="http://schemas.microsoft.com/office/drawing/2014/main" id="{C10CFD33-C65B-4462-8830-A5CA64C0E0D3}"/>
                </a:ext>
              </a:extLst>
            </p:cNvPr>
            <p:cNvSpPr/>
            <p:nvPr/>
          </p:nvSpPr>
          <p:spPr bwMode="auto">
            <a:xfrm>
              <a:off x="4247348" y="6135049"/>
              <a:ext cx="59284" cy="89197"/>
            </a:xfrm>
            <a:custGeom>
              <a:avLst/>
              <a:gdLst>
                <a:gd name="T0" fmla="*/ 55 w 55"/>
                <a:gd name="T1" fmla="*/ 69 h 83"/>
                <a:gd name="T2" fmla="*/ 54 w 55"/>
                <a:gd name="T3" fmla="*/ 83 h 83"/>
                <a:gd name="T4" fmla="*/ 0 w 55"/>
                <a:gd name="T5" fmla="*/ 83 h 83"/>
                <a:gd name="T6" fmla="*/ 1 w 55"/>
                <a:gd name="T7" fmla="*/ 39 h 83"/>
                <a:gd name="T8" fmla="*/ 0 w 55"/>
                <a:gd name="T9" fmla="*/ 0 h 83"/>
                <a:gd name="T10" fmla="*/ 52 w 55"/>
                <a:gd name="T11" fmla="*/ 0 h 83"/>
                <a:gd name="T12" fmla="*/ 51 w 55"/>
                <a:gd name="T13" fmla="*/ 14 h 83"/>
                <a:gd name="T14" fmla="*/ 16 w 55"/>
                <a:gd name="T15" fmla="*/ 13 h 83"/>
                <a:gd name="T16" fmla="*/ 17 w 55"/>
                <a:gd name="T17" fmla="*/ 34 h 83"/>
                <a:gd name="T18" fmla="*/ 46 w 55"/>
                <a:gd name="T19" fmla="*/ 33 h 83"/>
                <a:gd name="T20" fmla="*/ 46 w 55"/>
                <a:gd name="T21" fmla="*/ 46 h 83"/>
                <a:gd name="T22" fmla="*/ 17 w 55"/>
                <a:gd name="T23" fmla="*/ 46 h 83"/>
                <a:gd name="T24" fmla="*/ 17 w 55"/>
                <a:gd name="T25" fmla="*/ 70 h 83"/>
                <a:gd name="T26" fmla="*/ 55 w 55"/>
                <a:gd name="T27"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83">
                  <a:moveTo>
                    <a:pt x="55" y="69"/>
                  </a:moveTo>
                  <a:cubicBezTo>
                    <a:pt x="54" y="83"/>
                    <a:pt x="54" y="83"/>
                    <a:pt x="54" y="83"/>
                  </a:cubicBezTo>
                  <a:cubicBezTo>
                    <a:pt x="0" y="83"/>
                    <a:pt x="0" y="83"/>
                    <a:pt x="0" y="83"/>
                  </a:cubicBezTo>
                  <a:cubicBezTo>
                    <a:pt x="0" y="70"/>
                    <a:pt x="1" y="56"/>
                    <a:pt x="1" y="39"/>
                  </a:cubicBezTo>
                  <a:cubicBezTo>
                    <a:pt x="1" y="24"/>
                    <a:pt x="0" y="11"/>
                    <a:pt x="0" y="0"/>
                  </a:cubicBezTo>
                  <a:cubicBezTo>
                    <a:pt x="52" y="0"/>
                    <a:pt x="52" y="0"/>
                    <a:pt x="52" y="0"/>
                  </a:cubicBezTo>
                  <a:cubicBezTo>
                    <a:pt x="51" y="14"/>
                    <a:pt x="51" y="14"/>
                    <a:pt x="51" y="14"/>
                  </a:cubicBezTo>
                  <a:cubicBezTo>
                    <a:pt x="38" y="13"/>
                    <a:pt x="27" y="13"/>
                    <a:pt x="16" y="13"/>
                  </a:cubicBezTo>
                  <a:cubicBezTo>
                    <a:pt x="17" y="19"/>
                    <a:pt x="17" y="26"/>
                    <a:pt x="17" y="34"/>
                  </a:cubicBezTo>
                  <a:cubicBezTo>
                    <a:pt x="26" y="34"/>
                    <a:pt x="35" y="33"/>
                    <a:pt x="46" y="33"/>
                  </a:cubicBezTo>
                  <a:cubicBezTo>
                    <a:pt x="46" y="46"/>
                    <a:pt x="46" y="46"/>
                    <a:pt x="46" y="46"/>
                  </a:cubicBezTo>
                  <a:cubicBezTo>
                    <a:pt x="36" y="46"/>
                    <a:pt x="26" y="46"/>
                    <a:pt x="17" y="46"/>
                  </a:cubicBezTo>
                  <a:cubicBezTo>
                    <a:pt x="17" y="54"/>
                    <a:pt x="17" y="63"/>
                    <a:pt x="17" y="70"/>
                  </a:cubicBezTo>
                  <a:cubicBezTo>
                    <a:pt x="29" y="70"/>
                    <a:pt x="42" y="70"/>
                    <a:pt x="55" y="6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ïśľîḑè">
              <a:extLst>
                <a:ext uri="{FF2B5EF4-FFF2-40B4-BE49-F238E27FC236}">
                  <a16:creationId xmlns="" xmlns:a16="http://schemas.microsoft.com/office/drawing/2014/main" id="{E9A23996-6550-4F9D-8BCE-0DAD9E81F500}"/>
                </a:ext>
              </a:extLst>
            </p:cNvPr>
            <p:cNvSpPr/>
            <p:nvPr/>
          </p:nvSpPr>
          <p:spPr bwMode="auto">
            <a:xfrm>
              <a:off x="4317510" y="6132874"/>
              <a:ext cx="69074" cy="93548"/>
            </a:xfrm>
            <a:custGeom>
              <a:avLst/>
              <a:gdLst>
                <a:gd name="T0" fmla="*/ 64 w 64"/>
                <a:gd name="T1" fmla="*/ 70 h 87"/>
                <a:gd name="T2" fmla="*/ 63 w 64"/>
                <a:gd name="T3" fmla="*/ 85 h 87"/>
                <a:gd name="T4" fmla="*/ 45 w 64"/>
                <a:gd name="T5" fmla="*/ 87 h 87"/>
                <a:gd name="T6" fmla="*/ 11 w 64"/>
                <a:gd name="T7" fmla="*/ 75 h 87"/>
                <a:gd name="T8" fmla="*/ 0 w 64"/>
                <a:gd name="T9" fmla="*/ 45 h 87"/>
                <a:gd name="T10" fmla="*/ 12 w 64"/>
                <a:gd name="T11" fmla="*/ 14 h 87"/>
                <a:gd name="T12" fmla="*/ 45 w 64"/>
                <a:gd name="T13" fmla="*/ 0 h 87"/>
                <a:gd name="T14" fmla="*/ 60 w 64"/>
                <a:gd name="T15" fmla="*/ 2 h 87"/>
                <a:gd name="T16" fmla="*/ 58 w 64"/>
                <a:gd name="T17" fmla="*/ 17 h 87"/>
                <a:gd name="T18" fmla="*/ 43 w 64"/>
                <a:gd name="T19" fmla="*/ 15 h 87"/>
                <a:gd name="T20" fmla="*/ 24 w 64"/>
                <a:gd name="T21" fmla="*/ 23 h 87"/>
                <a:gd name="T22" fmla="*/ 18 w 64"/>
                <a:gd name="T23" fmla="*/ 43 h 87"/>
                <a:gd name="T24" fmla="*/ 25 w 64"/>
                <a:gd name="T25" fmla="*/ 64 h 87"/>
                <a:gd name="T26" fmla="*/ 46 w 64"/>
                <a:gd name="T27" fmla="*/ 73 h 87"/>
                <a:gd name="T28" fmla="*/ 64 w 64"/>
                <a:gd name="T29"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87">
                  <a:moveTo>
                    <a:pt x="64" y="70"/>
                  </a:moveTo>
                  <a:cubicBezTo>
                    <a:pt x="63" y="85"/>
                    <a:pt x="63" y="85"/>
                    <a:pt x="63" y="85"/>
                  </a:cubicBezTo>
                  <a:cubicBezTo>
                    <a:pt x="57" y="86"/>
                    <a:pt x="51" y="87"/>
                    <a:pt x="45" y="87"/>
                  </a:cubicBezTo>
                  <a:cubicBezTo>
                    <a:pt x="30" y="87"/>
                    <a:pt x="19" y="83"/>
                    <a:pt x="11" y="75"/>
                  </a:cubicBezTo>
                  <a:cubicBezTo>
                    <a:pt x="4" y="67"/>
                    <a:pt x="0" y="57"/>
                    <a:pt x="0" y="45"/>
                  </a:cubicBezTo>
                  <a:cubicBezTo>
                    <a:pt x="0" y="33"/>
                    <a:pt x="4" y="23"/>
                    <a:pt x="12" y="14"/>
                  </a:cubicBezTo>
                  <a:cubicBezTo>
                    <a:pt x="20" y="5"/>
                    <a:pt x="31" y="0"/>
                    <a:pt x="45" y="0"/>
                  </a:cubicBezTo>
                  <a:cubicBezTo>
                    <a:pt x="51" y="0"/>
                    <a:pt x="56" y="1"/>
                    <a:pt x="60" y="2"/>
                  </a:cubicBezTo>
                  <a:cubicBezTo>
                    <a:pt x="58" y="17"/>
                    <a:pt x="58" y="17"/>
                    <a:pt x="58" y="17"/>
                  </a:cubicBezTo>
                  <a:cubicBezTo>
                    <a:pt x="53" y="15"/>
                    <a:pt x="48" y="15"/>
                    <a:pt x="43" y="15"/>
                  </a:cubicBezTo>
                  <a:cubicBezTo>
                    <a:pt x="35" y="15"/>
                    <a:pt x="28" y="17"/>
                    <a:pt x="24" y="23"/>
                  </a:cubicBezTo>
                  <a:cubicBezTo>
                    <a:pt x="20" y="28"/>
                    <a:pt x="18" y="35"/>
                    <a:pt x="18" y="43"/>
                  </a:cubicBezTo>
                  <a:cubicBezTo>
                    <a:pt x="18" y="51"/>
                    <a:pt x="20" y="58"/>
                    <a:pt x="25" y="64"/>
                  </a:cubicBezTo>
                  <a:cubicBezTo>
                    <a:pt x="30" y="70"/>
                    <a:pt x="37" y="73"/>
                    <a:pt x="46" y="73"/>
                  </a:cubicBezTo>
                  <a:cubicBezTo>
                    <a:pt x="52" y="73"/>
                    <a:pt x="57" y="72"/>
                    <a:pt x="64" y="7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îŝlïḓè">
              <a:extLst>
                <a:ext uri="{FF2B5EF4-FFF2-40B4-BE49-F238E27FC236}">
                  <a16:creationId xmlns="" xmlns:a16="http://schemas.microsoft.com/office/drawing/2014/main" id="{7D22A25C-6DB8-42B6-9119-63142AC7677C}"/>
                </a:ext>
              </a:extLst>
            </p:cNvPr>
            <p:cNvSpPr/>
            <p:nvPr/>
          </p:nvSpPr>
          <p:spPr bwMode="auto">
            <a:xfrm>
              <a:off x="4394741" y="6132874"/>
              <a:ext cx="88654" cy="93548"/>
            </a:xfrm>
            <a:custGeom>
              <a:avLst/>
              <a:gdLst>
                <a:gd name="T0" fmla="*/ 82 w 82"/>
                <a:gd name="T1" fmla="*/ 42 h 87"/>
                <a:gd name="T2" fmla="*/ 70 w 82"/>
                <a:gd name="T3" fmla="*/ 74 h 87"/>
                <a:gd name="T4" fmla="*/ 40 w 82"/>
                <a:gd name="T5" fmla="*/ 87 h 87"/>
                <a:gd name="T6" fmla="*/ 12 w 82"/>
                <a:gd name="T7" fmla="*/ 76 h 87"/>
                <a:gd name="T8" fmla="*/ 0 w 82"/>
                <a:gd name="T9" fmla="*/ 45 h 87"/>
                <a:gd name="T10" fmla="*/ 12 w 82"/>
                <a:gd name="T11" fmla="*/ 13 h 87"/>
                <a:gd name="T12" fmla="*/ 42 w 82"/>
                <a:gd name="T13" fmla="*/ 0 h 87"/>
                <a:gd name="T14" fmla="*/ 70 w 82"/>
                <a:gd name="T15" fmla="*/ 12 h 87"/>
                <a:gd name="T16" fmla="*/ 82 w 82"/>
                <a:gd name="T17" fmla="*/ 42 h 87"/>
                <a:gd name="T18" fmla="*/ 64 w 82"/>
                <a:gd name="T19" fmla="*/ 44 h 87"/>
                <a:gd name="T20" fmla="*/ 57 w 82"/>
                <a:gd name="T21" fmla="*/ 22 h 87"/>
                <a:gd name="T22" fmla="*/ 40 w 82"/>
                <a:gd name="T23" fmla="*/ 14 h 87"/>
                <a:gd name="T24" fmla="*/ 24 w 82"/>
                <a:gd name="T25" fmla="*/ 22 h 87"/>
                <a:gd name="T26" fmla="*/ 18 w 82"/>
                <a:gd name="T27" fmla="*/ 43 h 87"/>
                <a:gd name="T28" fmla="*/ 25 w 82"/>
                <a:gd name="T29" fmla="*/ 65 h 87"/>
                <a:gd name="T30" fmla="*/ 42 w 82"/>
                <a:gd name="T31" fmla="*/ 73 h 87"/>
                <a:gd name="T32" fmla="*/ 58 w 82"/>
                <a:gd name="T33" fmla="*/ 65 h 87"/>
                <a:gd name="T34" fmla="*/ 64 w 82"/>
                <a:gd name="T3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7">
                  <a:moveTo>
                    <a:pt x="82" y="42"/>
                  </a:moveTo>
                  <a:cubicBezTo>
                    <a:pt x="82" y="55"/>
                    <a:pt x="78" y="66"/>
                    <a:pt x="70" y="74"/>
                  </a:cubicBezTo>
                  <a:cubicBezTo>
                    <a:pt x="62" y="83"/>
                    <a:pt x="52" y="87"/>
                    <a:pt x="40" y="87"/>
                  </a:cubicBezTo>
                  <a:cubicBezTo>
                    <a:pt x="29" y="87"/>
                    <a:pt x="19" y="83"/>
                    <a:pt x="12" y="76"/>
                  </a:cubicBezTo>
                  <a:cubicBezTo>
                    <a:pt x="4" y="68"/>
                    <a:pt x="0" y="58"/>
                    <a:pt x="0" y="45"/>
                  </a:cubicBezTo>
                  <a:cubicBezTo>
                    <a:pt x="0" y="32"/>
                    <a:pt x="4" y="21"/>
                    <a:pt x="12" y="13"/>
                  </a:cubicBezTo>
                  <a:cubicBezTo>
                    <a:pt x="20" y="4"/>
                    <a:pt x="30" y="0"/>
                    <a:pt x="42" y="0"/>
                  </a:cubicBezTo>
                  <a:cubicBezTo>
                    <a:pt x="53" y="0"/>
                    <a:pt x="63" y="4"/>
                    <a:pt x="70" y="12"/>
                  </a:cubicBezTo>
                  <a:cubicBezTo>
                    <a:pt x="78" y="19"/>
                    <a:pt x="82" y="30"/>
                    <a:pt x="82" y="42"/>
                  </a:cubicBezTo>
                  <a:close/>
                  <a:moveTo>
                    <a:pt x="64" y="44"/>
                  </a:moveTo>
                  <a:cubicBezTo>
                    <a:pt x="64" y="35"/>
                    <a:pt x="62" y="28"/>
                    <a:pt x="57" y="22"/>
                  </a:cubicBezTo>
                  <a:cubicBezTo>
                    <a:pt x="53" y="16"/>
                    <a:pt x="47" y="14"/>
                    <a:pt x="40" y="14"/>
                  </a:cubicBezTo>
                  <a:cubicBezTo>
                    <a:pt x="34" y="14"/>
                    <a:pt x="29" y="16"/>
                    <a:pt x="24" y="22"/>
                  </a:cubicBezTo>
                  <a:cubicBezTo>
                    <a:pt x="20" y="28"/>
                    <a:pt x="18" y="35"/>
                    <a:pt x="18" y="43"/>
                  </a:cubicBezTo>
                  <a:cubicBezTo>
                    <a:pt x="18" y="52"/>
                    <a:pt x="20" y="59"/>
                    <a:pt x="25" y="65"/>
                  </a:cubicBezTo>
                  <a:cubicBezTo>
                    <a:pt x="29" y="71"/>
                    <a:pt x="35" y="73"/>
                    <a:pt x="42" y="73"/>
                  </a:cubicBezTo>
                  <a:cubicBezTo>
                    <a:pt x="48" y="73"/>
                    <a:pt x="53" y="71"/>
                    <a:pt x="58" y="65"/>
                  </a:cubicBezTo>
                  <a:cubicBezTo>
                    <a:pt x="62" y="59"/>
                    <a:pt x="64" y="52"/>
                    <a:pt x="64" y="4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í$ḷîḋè">
              <a:extLst>
                <a:ext uri="{FF2B5EF4-FFF2-40B4-BE49-F238E27FC236}">
                  <a16:creationId xmlns="" xmlns:a16="http://schemas.microsoft.com/office/drawing/2014/main" id="{E0138429-3D4D-4A09-B747-AD27B6389D86}"/>
                </a:ext>
              </a:extLst>
            </p:cNvPr>
            <p:cNvSpPr/>
            <p:nvPr/>
          </p:nvSpPr>
          <p:spPr bwMode="auto">
            <a:xfrm>
              <a:off x="4498623" y="6135049"/>
              <a:ext cx="73968" cy="89197"/>
            </a:xfrm>
            <a:custGeom>
              <a:avLst/>
              <a:gdLst>
                <a:gd name="T0" fmla="*/ 69 w 69"/>
                <a:gd name="T1" fmla="*/ 83 h 83"/>
                <a:gd name="T2" fmla="*/ 53 w 69"/>
                <a:gd name="T3" fmla="*/ 83 h 83"/>
                <a:gd name="T4" fmla="*/ 35 w 69"/>
                <a:gd name="T5" fmla="*/ 55 h 83"/>
                <a:gd name="T6" fmla="*/ 14 w 69"/>
                <a:gd name="T7" fmla="*/ 19 h 83"/>
                <a:gd name="T8" fmla="*/ 13 w 69"/>
                <a:gd name="T9" fmla="*/ 19 h 83"/>
                <a:gd name="T10" fmla="*/ 15 w 69"/>
                <a:gd name="T11" fmla="*/ 45 h 83"/>
                <a:gd name="T12" fmla="*/ 16 w 69"/>
                <a:gd name="T13" fmla="*/ 83 h 83"/>
                <a:gd name="T14" fmla="*/ 0 w 69"/>
                <a:gd name="T15" fmla="*/ 83 h 83"/>
                <a:gd name="T16" fmla="*/ 1 w 69"/>
                <a:gd name="T17" fmla="*/ 39 h 83"/>
                <a:gd name="T18" fmla="*/ 0 w 69"/>
                <a:gd name="T19" fmla="*/ 0 h 83"/>
                <a:gd name="T20" fmla="*/ 19 w 69"/>
                <a:gd name="T21" fmla="*/ 0 h 83"/>
                <a:gd name="T22" fmla="*/ 35 w 69"/>
                <a:gd name="T23" fmla="*/ 27 h 83"/>
                <a:gd name="T24" fmla="*/ 54 w 69"/>
                <a:gd name="T25" fmla="*/ 61 h 83"/>
                <a:gd name="T26" fmla="*/ 55 w 69"/>
                <a:gd name="T27" fmla="*/ 61 h 83"/>
                <a:gd name="T28" fmla="*/ 54 w 69"/>
                <a:gd name="T29" fmla="*/ 35 h 83"/>
                <a:gd name="T30" fmla="*/ 53 w 69"/>
                <a:gd name="T31" fmla="*/ 0 h 83"/>
                <a:gd name="T32" fmla="*/ 69 w 69"/>
                <a:gd name="T33" fmla="*/ 0 h 83"/>
                <a:gd name="T34" fmla="*/ 68 w 69"/>
                <a:gd name="T35" fmla="*/ 39 h 83"/>
                <a:gd name="T36" fmla="*/ 69 w 6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9" y="83"/>
                  </a:moveTo>
                  <a:cubicBezTo>
                    <a:pt x="53" y="83"/>
                    <a:pt x="53" y="83"/>
                    <a:pt x="53" y="83"/>
                  </a:cubicBezTo>
                  <a:cubicBezTo>
                    <a:pt x="53" y="81"/>
                    <a:pt x="47" y="72"/>
                    <a:pt x="35" y="55"/>
                  </a:cubicBezTo>
                  <a:cubicBezTo>
                    <a:pt x="23" y="38"/>
                    <a:pt x="16" y="26"/>
                    <a:pt x="14" y="19"/>
                  </a:cubicBezTo>
                  <a:cubicBezTo>
                    <a:pt x="13" y="19"/>
                    <a:pt x="13" y="19"/>
                    <a:pt x="13" y="19"/>
                  </a:cubicBezTo>
                  <a:cubicBezTo>
                    <a:pt x="14" y="28"/>
                    <a:pt x="15" y="37"/>
                    <a:pt x="15" y="45"/>
                  </a:cubicBezTo>
                  <a:cubicBezTo>
                    <a:pt x="15" y="55"/>
                    <a:pt x="15" y="68"/>
                    <a:pt x="16" y="83"/>
                  </a:cubicBezTo>
                  <a:cubicBezTo>
                    <a:pt x="0" y="83"/>
                    <a:pt x="0" y="83"/>
                    <a:pt x="0" y="83"/>
                  </a:cubicBezTo>
                  <a:cubicBezTo>
                    <a:pt x="1" y="70"/>
                    <a:pt x="1" y="55"/>
                    <a:pt x="1" y="39"/>
                  </a:cubicBezTo>
                  <a:cubicBezTo>
                    <a:pt x="1" y="24"/>
                    <a:pt x="1" y="11"/>
                    <a:pt x="0" y="0"/>
                  </a:cubicBezTo>
                  <a:cubicBezTo>
                    <a:pt x="19" y="0"/>
                    <a:pt x="19" y="0"/>
                    <a:pt x="19" y="0"/>
                  </a:cubicBezTo>
                  <a:cubicBezTo>
                    <a:pt x="19" y="2"/>
                    <a:pt x="24" y="11"/>
                    <a:pt x="35" y="27"/>
                  </a:cubicBezTo>
                  <a:cubicBezTo>
                    <a:pt x="46" y="44"/>
                    <a:pt x="53" y="55"/>
                    <a:pt x="54" y="61"/>
                  </a:cubicBezTo>
                  <a:cubicBezTo>
                    <a:pt x="55" y="61"/>
                    <a:pt x="55" y="61"/>
                    <a:pt x="55" y="61"/>
                  </a:cubicBezTo>
                  <a:cubicBezTo>
                    <a:pt x="54" y="51"/>
                    <a:pt x="54" y="43"/>
                    <a:pt x="54" y="35"/>
                  </a:cubicBezTo>
                  <a:cubicBezTo>
                    <a:pt x="54" y="24"/>
                    <a:pt x="53" y="12"/>
                    <a:pt x="53" y="0"/>
                  </a:cubicBezTo>
                  <a:cubicBezTo>
                    <a:pt x="69" y="0"/>
                    <a:pt x="69" y="0"/>
                    <a:pt x="69" y="0"/>
                  </a:cubicBezTo>
                  <a:cubicBezTo>
                    <a:pt x="68" y="10"/>
                    <a:pt x="68" y="24"/>
                    <a:pt x="68" y="39"/>
                  </a:cubicBezTo>
                  <a:cubicBezTo>
                    <a:pt x="68" y="56"/>
                    <a:pt x="68" y="70"/>
                    <a:pt x="69"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ïśḻiḓè">
              <a:extLst>
                <a:ext uri="{FF2B5EF4-FFF2-40B4-BE49-F238E27FC236}">
                  <a16:creationId xmlns="" xmlns:a16="http://schemas.microsoft.com/office/drawing/2014/main" id="{EF68B823-CA75-40B8-A90C-7D7D44735A14}"/>
                </a:ext>
              </a:extLst>
            </p:cNvPr>
            <p:cNvSpPr/>
            <p:nvPr/>
          </p:nvSpPr>
          <p:spPr bwMode="auto">
            <a:xfrm>
              <a:off x="4588908" y="6135049"/>
              <a:ext cx="107689" cy="89197"/>
            </a:xfrm>
            <a:custGeom>
              <a:avLst/>
              <a:gdLst>
                <a:gd name="T0" fmla="*/ 100 w 100"/>
                <a:gd name="T1" fmla="*/ 83 h 83"/>
                <a:gd name="T2" fmla="*/ 81 w 100"/>
                <a:gd name="T3" fmla="*/ 83 h 83"/>
                <a:gd name="T4" fmla="*/ 80 w 100"/>
                <a:gd name="T5" fmla="*/ 46 h 83"/>
                <a:gd name="T6" fmla="*/ 78 w 100"/>
                <a:gd name="T7" fmla="*/ 14 h 83"/>
                <a:gd name="T8" fmla="*/ 77 w 100"/>
                <a:gd name="T9" fmla="*/ 14 h 83"/>
                <a:gd name="T10" fmla="*/ 74 w 100"/>
                <a:gd name="T11" fmla="*/ 28 h 83"/>
                <a:gd name="T12" fmla="*/ 63 w 100"/>
                <a:gd name="T13" fmla="*/ 59 h 83"/>
                <a:gd name="T14" fmla="*/ 56 w 100"/>
                <a:gd name="T15" fmla="*/ 83 h 83"/>
                <a:gd name="T16" fmla="*/ 42 w 100"/>
                <a:gd name="T17" fmla="*/ 83 h 83"/>
                <a:gd name="T18" fmla="*/ 34 w 100"/>
                <a:gd name="T19" fmla="*/ 59 h 83"/>
                <a:gd name="T20" fmla="*/ 25 w 100"/>
                <a:gd name="T21" fmla="*/ 30 h 83"/>
                <a:gd name="T22" fmla="*/ 21 w 100"/>
                <a:gd name="T23" fmla="*/ 14 h 83"/>
                <a:gd name="T24" fmla="*/ 20 w 100"/>
                <a:gd name="T25" fmla="*/ 14 h 83"/>
                <a:gd name="T26" fmla="*/ 19 w 100"/>
                <a:gd name="T27" fmla="*/ 48 h 83"/>
                <a:gd name="T28" fmla="*/ 17 w 100"/>
                <a:gd name="T29" fmla="*/ 83 h 83"/>
                <a:gd name="T30" fmla="*/ 0 w 100"/>
                <a:gd name="T31" fmla="*/ 83 h 83"/>
                <a:gd name="T32" fmla="*/ 5 w 100"/>
                <a:gd name="T33" fmla="*/ 45 h 83"/>
                <a:gd name="T34" fmla="*/ 10 w 100"/>
                <a:gd name="T35" fmla="*/ 0 h 83"/>
                <a:gd name="T36" fmla="*/ 34 w 100"/>
                <a:gd name="T37" fmla="*/ 0 h 83"/>
                <a:gd name="T38" fmla="*/ 42 w 100"/>
                <a:gd name="T39" fmla="*/ 31 h 83"/>
                <a:gd name="T40" fmla="*/ 50 w 100"/>
                <a:gd name="T41" fmla="*/ 63 h 83"/>
                <a:gd name="T42" fmla="*/ 51 w 100"/>
                <a:gd name="T43" fmla="*/ 63 h 83"/>
                <a:gd name="T44" fmla="*/ 60 w 100"/>
                <a:gd name="T45" fmla="*/ 31 h 83"/>
                <a:gd name="T46" fmla="*/ 69 w 100"/>
                <a:gd name="T47" fmla="*/ 0 h 83"/>
                <a:gd name="T48" fmla="*/ 94 w 100"/>
                <a:gd name="T49" fmla="*/ 0 h 83"/>
                <a:gd name="T50" fmla="*/ 97 w 100"/>
                <a:gd name="T51" fmla="*/ 47 h 83"/>
                <a:gd name="T52" fmla="*/ 100 w 100"/>
                <a:gd name="T53"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83">
                  <a:moveTo>
                    <a:pt x="100" y="83"/>
                  </a:moveTo>
                  <a:cubicBezTo>
                    <a:pt x="81" y="83"/>
                    <a:pt x="81" y="83"/>
                    <a:pt x="81" y="83"/>
                  </a:cubicBezTo>
                  <a:cubicBezTo>
                    <a:pt x="81" y="76"/>
                    <a:pt x="81" y="64"/>
                    <a:pt x="80" y="46"/>
                  </a:cubicBezTo>
                  <a:cubicBezTo>
                    <a:pt x="79" y="29"/>
                    <a:pt x="78" y="18"/>
                    <a:pt x="78" y="14"/>
                  </a:cubicBezTo>
                  <a:cubicBezTo>
                    <a:pt x="77" y="14"/>
                    <a:pt x="77" y="14"/>
                    <a:pt x="77" y="14"/>
                  </a:cubicBezTo>
                  <a:cubicBezTo>
                    <a:pt x="77" y="17"/>
                    <a:pt x="76" y="21"/>
                    <a:pt x="74" y="28"/>
                  </a:cubicBezTo>
                  <a:cubicBezTo>
                    <a:pt x="72" y="35"/>
                    <a:pt x="69" y="45"/>
                    <a:pt x="63" y="59"/>
                  </a:cubicBezTo>
                  <a:cubicBezTo>
                    <a:pt x="58" y="72"/>
                    <a:pt x="56" y="80"/>
                    <a:pt x="56" y="83"/>
                  </a:cubicBezTo>
                  <a:cubicBezTo>
                    <a:pt x="42" y="83"/>
                    <a:pt x="42" y="83"/>
                    <a:pt x="42" y="83"/>
                  </a:cubicBezTo>
                  <a:cubicBezTo>
                    <a:pt x="42" y="80"/>
                    <a:pt x="39" y="72"/>
                    <a:pt x="34" y="59"/>
                  </a:cubicBezTo>
                  <a:cubicBezTo>
                    <a:pt x="30" y="45"/>
                    <a:pt x="26" y="36"/>
                    <a:pt x="25" y="30"/>
                  </a:cubicBezTo>
                  <a:cubicBezTo>
                    <a:pt x="23" y="25"/>
                    <a:pt x="22" y="19"/>
                    <a:pt x="21" y="14"/>
                  </a:cubicBezTo>
                  <a:cubicBezTo>
                    <a:pt x="20" y="14"/>
                    <a:pt x="20" y="14"/>
                    <a:pt x="20" y="14"/>
                  </a:cubicBezTo>
                  <a:cubicBezTo>
                    <a:pt x="20" y="19"/>
                    <a:pt x="20" y="31"/>
                    <a:pt x="19" y="48"/>
                  </a:cubicBezTo>
                  <a:cubicBezTo>
                    <a:pt x="18" y="66"/>
                    <a:pt x="17" y="78"/>
                    <a:pt x="17" y="83"/>
                  </a:cubicBezTo>
                  <a:cubicBezTo>
                    <a:pt x="0" y="83"/>
                    <a:pt x="0" y="83"/>
                    <a:pt x="0" y="83"/>
                  </a:cubicBezTo>
                  <a:cubicBezTo>
                    <a:pt x="0" y="82"/>
                    <a:pt x="2" y="69"/>
                    <a:pt x="5" y="45"/>
                  </a:cubicBezTo>
                  <a:cubicBezTo>
                    <a:pt x="8" y="20"/>
                    <a:pt x="10" y="5"/>
                    <a:pt x="10" y="0"/>
                  </a:cubicBezTo>
                  <a:cubicBezTo>
                    <a:pt x="34" y="0"/>
                    <a:pt x="34" y="0"/>
                    <a:pt x="34" y="0"/>
                  </a:cubicBezTo>
                  <a:cubicBezTo>
                    <a:pt x="34" y="4"/>
                    <a:pt x="37" y="15"/>
                    <a:pt x="42" y="31"/>
                  </a:cubicBezTo>
                  <a:cubicBezTo>
                    <a:pt x="48" y="48"/>
                    <a:pt x="50" y="58"/>
                    <a:pt x="50" y="63"/>
                  </a:cubicBezTo>
                  <a:cubicBezTo>
                    <a:pt x="51" y="63"/>
                    <a:pt x="51" y="63"/>
                    <a:pt x="51" y="63"/>
                  </a:cubicBezTo>
                  <a:cubicBezTo>
                    <a:pt x="51" y="58"/>
                    <a:pt x="54" y="48"/>
                    <a:pt x="60" y="31"/>
                  </a:cubicBezTo>
                  <a:cubicBezTo>
                    <a:pt x="66" y="15"/>
                    <a:pt x="69" y="4"/>
                    <a:pt x="69" y="0"/>
                  </a:cubicBezTo>
                  <a:cubicBezTo>
                    <a:pt x="94" y="0"/>
                    <a:pt x="94" y="0"/>
                    <a:pt x="94" y="0"/>
                  </a:cubicBezTo>
                  <a:cubicBezTo>
                    <a:pt x="94" y="8"/>
                    <a:pt x="95" y="24"/>
                    <a:pt x="97" y="47"/>
                  </a:cubicBezTo>
                  <a:cubicBezTo>
                    <a:pt x="99" y="70"/>
                    <a:pt x="100" y="82"/>
                    <a:pt x="100"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ïṥlíḋe">
              <a:extLst>
                <a:ext uri="{FF2B5EF4-FFF2-40B4-BE49-F238E27FC236}">
                  <a16:creationId xmlns="" xmlns:a16="http://schemas.microsoft.com/office/drawing/2014/main" id="{79D9BC3C-C305-41BB-A1A1-41D8FD93BBFA}"/>
                </a:ext>
              </a:extLst>
            </p:cNvPr>
            <p:cNvSpPr/>
            <p:nvPr/>
          </p:nvSpPr>
          <p:spPr bwMode="auto">
            <a:xfrm>
              <a:off x="4715090" y="6135049"/>
              <a:ext cx="19580" cy="89197"/>
            </a:xfrm>
            <a:custGeom>
              <a:avLst/>
              <a:gdLst>
                <a:gd name="T0" fmla="*/ 18 w 18"/>
                <a:gd name="T1" fmla="*/ 83 h 83"/>
                <a:gd name="T2" fmla="*/ 0 w 18"/>
                <a:gd name="T3" fmla="*/ 83 h 83"/>
                <a:gd name="T4" fmla="*/ 1 w 18"/>
                <a:gd name="T5" fmla="*/ 39 h 83"/>
                <a:gd name="T6" fmla="*/ 0 w 18"/>
                <a:gd name="T7" fmla="*/ 0 h 83"/>
                <a:gd name="T8" fmla="*/ 18 w 18"/>
                <a:gd name="T9" fmla="*/ 0 h 83"/>
                <a:gd name="T10" fmla="*/ 17 w 18"/>
                <a:gd name="T11" fmla="*/ 39 h 83"/>
                <a:gd name="T12" fmla="*/ 18 w 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8" h="83">
                  <a:moveTo>
                    <a:pt x="18" y="83"/>
                  </a:moveTo>
                  <a:cubicBezTo>
                    <a:pt x="0" y="83"/>
                    <a:pt x="0" y="83"/>
                    <a:pt x="0" y="83"/>
                  </a:cubicBezTo>
                  <a:cubicBezTo>
                    <a:pt x="0" y="70"/>
                    <a:pt x="1" y="55"/>
                    <a:pt x="1" y="39"/>
                  </a:cubicBezTo>
                  <a:cubicBezTo>
                    <a:pt x="1" y="24"/>
                    <a:pt x="0" y="11"/>
                    <a:pt x="0" y="0"/>
                  </a:cubicBezTo>
                  <a:cubicBezTo>
                    <a:pt x="18" y="0"/>
                    <a:pt x="18" y="0"/>
                    <a:pt x="18" y="0"/>
                  </a:cubicBezTo>
                  <a:cubicBezTo>
                    <a:pt x="17" y="10"/>
                    <a:pt x="17" y="24"/>
                    <a:pt x="17" y="39"/>
                  </a:cubicBezTo>
                  <a:cubicBezTo>
                    <a:pt x="17" y="56"/>
                    <a:pt x="17" y="70"/>
                    <a:pt x="18" y="8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išḷíḍè">
              <a:extLst>
                <a:ext uri="{FF2B5EF4-FFF2-40B4-BE49-F238E27FC236}">
                  <a16:creationId xmlns="" xmlns:a16="http://schemas.microsoft.com/office/drawing/2014/main" id="{8B3AAEE2-B898-4D20-A588-EAE6F7E94224}"/>
                </a:ext>
              </a:extLst>
            </p:cNvPr>
            <p:cNvSpPr/>
            <p:nvPr/>
          </p:nvSpPr>
          <p:spPr bwMode="auto">
            <a:xfrm>
              <a:off x="4749355" y="6132874"/>
              <a:ext cx="69074" cy="93548"/>
            </a:xfrm>
            <a:custGeom>
              <a:avLst/>
              <a:gdLst>
                <a:gd name="T0" fmla="*/ 64 w 64"/>
                <a:gd name="T1" fmla="*/ 70 h 87"/>
                <a:gd name="T2" fmla="*/ 63 w 64"/>
                <a:gd name="T3" fmla="*/ 85 h 87"/>
                <a:gd name="T4" fmla="*/ 45 w 64"/>
                <a:gd name="T5" fmla="*/ 87 h 87"/>
                <a:gd name="T6" fmla="*/ 11 w 64"/>
                <a:gd name="T7" fmla="*/ 75 h 87"/>
                <a:gd name="T8" fmla="*/ 0 w 64"/>
                <a:gd name="T9" fmla="*/ 45 h 87"/>
                <a:gd name="T10" fmla="*/ 12 w 64"/>
                <a:gd name="T11" fmla="*/ 14 h 87"/>
                <a:gd name="T12" fmla="*/ 46 w 64"/>
                <a:gd name="T13" fmla="*/ 0 h 87"/>
                <a:gd name="T14" fmla="*/ 61 w 64"/>
                <a:gd name="T15" fmla="*/ 2 h 87"/>
                <a:gd name="T16" fmla="*/ 58 w 64"/>
                <a:gd name="T17" fmla="*/ 17 h 87"/>
                <a:gd name="T18" fmla="*/ 44 w 64"/>
                <a:gd name="T19" fmla="*/ 15 h 87"/>
                <a:gd name="T20" fmla="*/ 24 w 64"/>
                <a:gd name="T21" fmla="*/ 23 h 87"/>
                <a:gd name="T22" fmla="*/ 18 w 64"/>
                <a:gd name="T23" fmla="*/ 43 h 87"/>
                <a:gd name="T24" fmla="*/ 26 w 64"/>
                <a:gd name="T25" fmla="*/ 64 h 87"/>
                <a:gd name="T26" fmla="*/ 47 w 64"/>
                <a:gd name="T27" fmla="*/ 73 h 87"/>
                <a:gd name="T28" fmla="*/ 64 w 64"/>
                <a:gd name="T29"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87">
                  <a:moveTo>
                    <a:pt x="64" y="70"/>
                  </a:moveTo>
                  <a:cubicBezTo>
                    <a:pt x="63" y="85"/>
                    <a:pt x="63" y="85"/>
                    <a:pt x="63" y="85"/>
                  </a:cubicBezTo>
                  <a:cubicBezTo>
                    <a:pt x="57" y="86"/>
                    <a:pt x="51" y="87"/>
                    <a:pt x="45" y="87"/>
                  </a:cubicBezTo>
                  <a:cubicBezTo>
                    <a:pt x="30" y="87"/>
                    <a:pt x="19" y="83"/>
                    <a:pt x="11" y="75"/>
                  </a:cubicBezTo>
                  <a:cubicBezTo>
                    <a:pt x="4" y="67"/>
                    <a:pt x="0" y="57"/>
                    <a:pt x="0" y="45"/>
                  </a:cubicBezTo>
                  <a:cubicBezTo>
                    <a:pt x="0" y="33"/>
                    <a:pt x="4" y="23"/>
                    <a:pt x="12" y="14"/>
                  </a:cubicBezTo>
                  <a:cubicBezTo>
                    <a:pt x="20" y="5"/>
                    <a:pt x="32" y="0"/>
                    <a:pt x="46" y="0"/>
                  </a:cubicBezTo>
                  <a:cubicBezTo>
                    <a:pt x="51" y="0"/>
                    <a:pt x="56" y="1"/>
                    <a:pt x="61" y="2"/>
                  </a:cubicBezTo>
                  <a:cubicBezTo>
                    <a:pt x="58" y="17"/>
                    <a:pt x="58" y="17"/>
                    <a:pt x="58" y="17"/>
                  </a:cubicBezTo>
                  <a:cubicBezTo>
                    <a:pt x="53" y="15"/>
                    <a:pt x="48" y="15"/>
                    <a:pt x="44" y="15"/>
                  </a:cubicBezTo>
                  <a:cubicBezTo>
                    <a:pt x="35" y="15"/>
                    <a:pt x="29" y="17"/>
                    <a:pt x="24" y="23"/>
                  </a:cubicBezTo>
                  <a:cubicBezTo>
                    <a:pt x="20" y="28"/>
                    <a:pt x="18" y="35"/>
                    <a:pt x="18" y="43"/>
                  </a:cubicBezTo>
                  <a:cubicBezTo>
                    <a:pt x="18" y="51"/>
                    <a:pt x="21" y="58"/>
                    <a:pt x="26" y="64"/>
                  </a:cubicBezTo>
                  <a:cubicBezTo>
                    <a:pt x="31" y="70"/>
                    <a:pt x="38" y="73"/>
                    <a:pt x="47" y="73"/>
                  </a:cubicBezTo>
                  <a:cubicBezTo>
                    <a:pt x="52" y="73"/>
                    <a:pt x="58" y="72"/>
                    <a:pt x="64" y="7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iṩ1iďé">
              <a:extLst>
                <a:ext uri="{FF2B5EF4-FFF2-40B4-BE49-F238E27FC236}">
                  <a16:creationId xmlns="" xmlns:a16="http://schemas.microsoft.com/office/drawing/2014/main" id="{75F03E50-E1EB-4521-A8B1-68BD58A854DB}"/>
                </a:ext>
              </a:extLst>
            </p:cNvPr>
            <p:cNvSpPr/>
            <p:nvPr/>
          </p:nvSpPr>
          <p:spPr bwMode="auto">
            <a:xfrm>
              <a:off x="4827130" y="6132874"/>
              <a:ext cx="63635" cy="93548"/>
            </a:xfrm>
            <a:custGeom>
              <a:avLst/>
              <a:gdLst>
                <a:gd name="T0" fmla="*/ 59 w 59"/>
                <a:gd name="T1" fmla="*/ 62 h 87"/>
                <a:gd name="T2" fmla="*/ 23 w 59"/>
                <a:gd name="T3" fmla="*/ 87 h 87"/>
                <a:gd name="T4" fmla="*/ 0 w 59"/>
                <a:gd name="T5" fmla="*/ 84 h 87"/>
                <a:gd name="T6" fmla="*/ 4 w 59"/>
                <a:gd name="T7" fmla="*/ 70 h 87"/>
                <a:gd name="T8" fmla="*/ 23 w 59"/>
                <a:gd name="T9" fmla="*/ 74 h 87"/>
                <a:gd name="T10" fmla="*/ 38 w 59"/>
                <a:gd name="T11" fmla="*/ 72 h 87"/>
                <a:gd name="T12" fmla="*/ 42 w 59"/>
                <a:gd name="T13" fmla="*/ 65 h 87"/>
                <a:gd name="T14" fmla="*/ 38 w 59"/>
                <a:gd name="T15" fmla="*/ 57 h 87"/>
                <a:gd name="T16" fmla="*/ 23 w 59"/>
                <a:gd name="T17" fmla="*/ 49 h 87"/>
                <a:gd name="T18" fmla="*/ 8 w 59"/>
                <a:gd name="T19" fmla="*/ 40 h 87"/>
                <a:gd name="T20" fmla="*/ 2 w 59"/>
                <a:gd name="T21" fmla="*/ 24 h 87"/>
                <a:gd name="T22" fmla="*/ 10 w 59"/>
                <a:gd name="T23" fmla="*/ 7 h 87"/>
                <a:gd name="T24" fmla="*/ 34 w 59"/>
                <a:gd name="T25" fmla="*/ 0 h 87"/>
                <a:gd name="T26" fmla="*/ 55 w 59"/>
                <a:gd name="T27" fmla="*/ 2 h 87"/>
                <a:gd name="T28" fmla="*/ 53 w 59"/>
                <a:gd name="T29" fmla="*/ 17 h 87"/>
                <a:gd name="T30" fmla="*/ 34 w 59"/>
                <a:gd name="T31" fmla="*/ 13 h 87"/>
                <a:gd name="T32" fmla="*/ 19 w 59"/>
                <a:gd name="T33" fmla="*/ 22 h 87"/>
                <a:gd name="T34" fmla="*/ 22 w 59"/>
                <a:gd name="T35" fmla="*/ 29 h 87"/>
                <a:gd name="T36" fmla="*/ 36 w 59"/>
                <a:gd name="T37" fmla="*/ 35 h 87"/>
                <a:gd name="T38" fmla="*/ 52 w 59"/>
                <a:gd name="T39" fmla="*/ 45 h 87"/>
                <a:gd name="T40" fmla="*/ 59 w 59"/>
                <a:gd name="T41"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7">
                  <a:moveTo>
                    <a:pt x="59" y="62"/>
                  </a:moveTo>
                  <a:cubicBezTo>
                    <a:pt x="59" y="79"/>
                    <a:pt x="47" y="87"/>
                    <a:pt x="23" y="87"/>
                  </a:cubicBezTo>
                  <a:cubicBezTo>
                    <a:pt x="15" y="87"/>
                    <a:pt x="8" y="86"/>
                    <a:pt x="0" y="84"/>
                  </a:cubicBezTo>
                  <a:cubicBezTo>
                    <a:pt x="4" y="70"/>
                    <a:pt x="4" y="70"/>
                    <a:pt x="4" y="70"/>
                  </a:cubicBezTo>
                  <a:cubicBezTo>
                    <a:pt x="11" y="73"/>
                    <a:pt x="17" y="74"/>
                    <a:pt x="23" y="74"/>
                  </a:cubicBezTo>
                  <a:cubicBezTo>
                    <a:pt x="30" y="74"/>
                    <a:pt x="35" y="73"/>
                    <a:pt x="38" y="72"/>
                  </a:cubicBezTo>
                  <a:cubicBezTo>
                    <a:pt x="41" y="70"/>
                    <a:pt x="42" y="68"/>
                    <a:pt x="42" y="65"/>
                  </a:cubicBezTo>
                  <a:cubicBezTo>
                    <a:pt x="42" y="62"/>
                    <a:pt x="41" y="59"/>
                    <a:pt x="38" y="57"/>
                  </a:cubicBezTo>
                  <a:cubicBezTo>
                    <a:pt x="36" y="55"/>
                    <a:pt x="31" y="52"/>
                    <a:pt x="23" y="49"/>
                  </a:cubicBezTo>
                  <a:cubicBezTo>
                    <a:pt x="17" y="46"/>
                    <a:pt x="12" y="43"/>
                    <a:pt x="8" y="40"/>
                  </a:cubicBezTo>
                  <a:cubicBezTo>
                    <a:pt x="4" y="35"/>
                    <a:pt x="2" y="30"/>
                    <a:pt x="2" y="24"/>
                  </a:cubicBezTo>
                  <a:cubicBezTo>
                    <a:pt x="2" y="16"/>
                    <a:pt x="5" y="11"/>
                    <a:pt x="10" y="7"/>
                  </a:cubicBezTo>
                  <a:cubicBezTo>
                    <a:pt x="16" y="2"/>
                    <a:pt x="24" y="0"/>
                    <a:pt x="34" y="0"/>
                  </a:cubicBezTo>
                  <a:cubicBezTo>
                    <a:pt x="42" y="0"/>
                    <a:pt x="49" y="1"/>
                    <a:pt x="55" y="2"/>
                  </a:cubicBezTo>
                  <a:cubicBezTo>
                    <a:pt x="53" y="17"/>
                    <a:pt x="53" y="17"/>
                    <a:pt x="53" y="17"/>
                  </a:cubicBezTo>
                  <a:cubicBezTo>
                    <a:pt x="47" y="15"/>
                    <a:pt x="41" y="13"/>
                    <a:pt x="34" y="13"/>
                  </a:cubicBezTo>
                  <a:cubicBezTo>
                    <a:pt x="24" y="13"/>
                    <a:pt x="19" y="16"/>
                    <a:pt x="19" y="22"/>
                  </a:cubicBezTo>
                  <a:cubicBezTo>
                    <a:pt x="19" y="24"/>
                    <a:pt x="20" y="27"/>
                    <a:pt x="22" y="29"/>
                  </a:cubicBezTo>
                  <a:cubicBezTo>
                    <a:pt x="24" y="30"/>
                    <a:pt x="29" y="32"/>
                    <a:pt x="36" y="35"/>
                  </a:cubicBezTo>
                  <a:cubicBezTo>
                    <a:pt x="43" y="38"/>
                    <a:pt x="48" y="41"/>
                    <a:pt x="52" y="45"/>
                  </a:cubicBezTo>
                  <a:cubicBezTo>
                    <a:pt x="57" y="50"/>
                    <a:pt x="59" y="55"/>
                    <a:pt x="59" y="6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 xmlns:p14="http://schemas.microsoft.com/office/powerpoint/2010/main" val="2942963808"/>
      </p:ext>
    </p:extLst>
  </p:cSld>
  <p:clrMap bg1="lt1" tx1="dk1" bg2="lt2" tx2="dk2" accent1="accent1" accent2="accent2" accent3="accent3" accent4="accent4" accent5="accent5" accent6="accent6" hlink="hlink" folHlink="folHlink"/>
  <p:sldLayoutIdLst>
    <p:sldLayoutId id="2147483653" r:id="rId1"/>
    <p:sldLayoutId id="2147483658" r:id="rId2"/>
    <p:sldLayoutId id="2147483659" r:id="rId3"/>
    <p:sldLayoutId id="2147483655" r:id="rId4"/>
    <p:sldLayoutId id="2147483662" r:id="rId5"/>
    <p:sldLayoutId id="2147483661" r:id="rId6"/>
    <p:sldLayoutId id="2147483657" r:id="rId7"/>
    <p:sldLayoutId id="2147483654" r:id="rId8"/>
    <p:sldLayoutId id="2147483665" r:id="rId9"/>
    <p:sldLayoutId id="2147483656" r:id="rId10"/>
    <p:sldLayoutId id="2147483664" r:id="rId11"/>
    <p:sldLayoutId id="2147483666" r:id="rId12"/>
    <p:sldLayoutId id="2147483667" r:id="rId13"/>
  </p:sldLayoutIdLst>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04" userDrawn="1">
          <p15:clr>
            <a:srgbClr val="F26B43"/>
          </p15:clr>
        </p15:guide>
        <p15:guide id="2" pos="7368" userDrawn="1">
          <p15:clr>
            <a:srgbClr val="F26B43"/>
          </p15:clr>
        </p15:guide>
        <p15:guide id="3" orient="horz" pos="560" userDrawn="1">
          <p15:clr>
            <a:srgbClr val="F26B43"/>
          </p15:clr>
        </p15:guide>
        <p15:guide id="4" orient="horz" pos="624" userDrawn="1">
          <p15:clr>
            <a:srgbClr val="F26B43"/>
          </p15:clr>
        </p15:guide>
        <p15:guide id="5" orient="horz" pos="4056" userDrawn="1">
          <p15:clr>
            <a:srgbClr val="F26B43"/>
          </p15:clr>
        </p15:guide>
        <p15:guide id="6" orient="horz" pos="39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59190529"/>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02684738"/>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https://www.editage.cn/insights/2036.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www.editage.cn/insights/908.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www.editage.cn/insights/1474.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hyperlink" Target="https://www.editage.cn/insights/2036.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 xmlns:a16="http://schemas.microsoft.com/office/drawing/2014/main" id="{782EE644-9CB7-4285-9922-FCCFE088215A}"/>
              </a:ext>
            </a:extLst>
          </p:cNvPr>
          <p:cNvSpPr>
            <a:spLocks noGrp="1"/>
          </p:cNvSpPr>
          <p:nvPr>
            <p:ph type="ctrTitle"/>
          </p:nvPr>
        </p:nvSpPr>
        <p:spPr>
          <a:xfrm>
            <a:off x="623392" y="2040657"/>
            <a:ext cx="10945216" cy="956295"/>
          </a:xfrm>
        </p:spPr>
        <p:txBody>
          <a:bodyPr>
            <a:normAutofit fontScale="90000"/>
          </a:bodyPr>
          <a:lstStyle/>
          <a:p>
            <a:r>
              <a:rPr lang="zh-CN" altLang="en-US" dirty="0">
                <a:latin typeface="+mj-ea"/>
              </a:rPr>
              <a:t>江西财经大学经济学院硕士点招生宣传</a:t>
            </a:r>
          </a:p>
        </p:txBody>
      </p:sp>
      <p:sp>
        <p:nvSpPr>
          <p:cNvPr id="7" name="文本占位符 6">
            <a:extLst>
              <a:ext uri="{FF2B5EF4-FFF2-40B4-BE49-F238E27FC236}">
                <a16:creationId xmlns="" xmlns:a16="http://schemas.microsoft.com/office/drawing/2014/main" id="{DF337E9B-645B-4CB6-B1B9-B6F149B01A10}"/>
              </a:ext>
            </a:extLst>
          </p:cNvPr>
          <p:cNvSpPr>
            <a:spLocks noGrp="1"/>
          </p:cNvSpPr>
          <p:nvPr>
            <p:ph type="body" sz="quarter" idx="14"/>
          </p:nvPr>
        </p:nvSpPr>
        <p:spPr>
          <a:xfrm>
            <a:off x="2478183" y="2996952"/>
            <a:ext cx="7235635" cy="792269"/>
          </a:xfrm>
        </p:spPr>
        <p:txBody>
          <a:bodyPr>
            <a:normAutofit/>
          </a:bodyPr>
          <a:lstStyle/>
          <a:p>
            <a:r>
              <a:rPr lang="en-US" altLang="zh-CN" dirty="0"/>
              <a:t>JIANGXI UNIVERSITY OF FINANCE AND ECONMICS</a:t>
            </a:r>
            <a:endParaRPr lang="zh-CN" altLang="en-US" dirty="0"/>
          </a:p>
        </p:txBody>
      </p:sp>
      <p:sp>
        <p:nvSpPr>
          <p:cNvPr id="11" name="文本框 10">
            <a:extLst>
              <a:ext uri="{FF2B5EF4-FFF2-40B4-BE49-F238E27FC236}">
                <a16:creationId xmlns="" xmlns:a16="http://schemas.microsoft.com/office/drawing/2014/main" id="{6F35F15B-E233-467B-BF8F-6D55CC2569C0}"/>
              </a:ext>
            </a:extLst>
          </p:cNvPr>
          <p:cNvSpPr txBox="1"/>
          <p:nvPr/>
        </p:nvSpPr>
        <p:spPr>
          <a:xfrm>
            <a:off x="8944470" y="6093296"/>
            <a:ext cx="2367956" cy="369332"/>
          </a:xfrm>
          <a:prstGeom prst="rect">
            <a:avLst/>
          </a:prstGeom>
          <a:noFill/>
        </p:spPr>
        <p:txBody>
          <a:bodyPr wrap="none" rtlCol="0">
            <a:spAutoFit/>
          </a:bodyPr>
          <a:lstStyle/>
          <a:p>
            <a:pPr marL="285750" indent="-285750" algn="just">
              <a:buClr>
                <a:schemeClr val="accent1"/>
              </a:buClr>
              <a:buFont typeface="Arial" panose="020B0604020202020204" pitchFamily="34" charset="0"/>
              <a:buChar char="•"/>
            </a:pPr>
            <a:r>
              <a:rPr lang="en-US" altLang="zh-CN" b="1" spc="300" dirty="0">
                <a:solidFill>
                  <a:schemeClr val="accent1"/>
                </a:solidFill>
                <a:latin typeface="+mn-ea"/>
              </a:rPr>
              <a:t>2019</a:t>
            </a:r>
            <a:r>
              <a:rPr lang="zh-CN" altLang="en-US" b="1" spc="300" dirty="0">
                <a:solidFill>
                  <a:schemeClr val="accent1"/>
                </a:solidFill>
                <a:latin typeface="+mn-ea"/>
              </a:rPr>
              <a:t>年</a:t>
            </a:r>
            <a:r>
              <a:rPr lang="en-US" altLang="zh-CN" b="1" spc="300">
                <a:solidFill>
                  <a:schemeClr val="accent1"/>
                </a:solidFill>
                <a:latin typeface="+mn-ea"/>
              </a:rPr>
              <a:t>6</a:t>
            </a:r>
            <a:r>
              <a:rPr lang="zh-CN" altLang="en-US" b="1" spc="300" smtClean="0">
                <a:solidFill>
                  <a:schemeClr val="accent1"/>
                </a:solidFill>
                <a:latin typeface="+mn-ea"/>
              </a:rPr>
              <a:t>月</a:t>
            </a:r>
            <a:r>
              <a:rPr lang="en-US" altLang="zh-CN" b="1" spc="300" smtClean="0">
                <a:solidFill>
                  <a:schemeClr val="accent1"/>
                </a:solidFill>
                <a:latin typeface="+mn-ea"/>
              </a:rPr>
              <a:t>6</a:t>
            </a:r>
            <a:r>
              <a:rPr lang="zh-CN" altLang="en-US" b="1" spc="300" smtClean="0">
                <a:solidFill>
                  <a:schemeClr val="accent1"/>
                </a:solidFill>
                <a:latin typeface="+mn-ea"/>
              </a:rPr>
              <a:t>日</a:t>
            </a:r>
            <a:endParaRPr lang="zh-CN" altLang="en-US" b="1" spc="300" dirty="0">
              <a:solidFill>
                <a:schemeClr val="accent1"/>
              </a:solidFill>
              <a:latin typeface="+mn-ea"/>
            </a:endParaRPr>
          </a:p>
        </p:txBody>
      </p:sp>
      <p:sp>
        <p:nvSpPr>
          <p:cNvPr id="8" name="文本占位符 7"/>
          <p:cNvSpPr>
            <a:spLocks noGrp="1"/>
          </p:cNvSpPr>
          <p:nvPr>
            <p:ph type="body" sz="quarter" idx="15"/>
          </p:nvPr>
        </p:nvSpPr>
        <p:spPr/>
        <p:txBody>
          <a:bodyPr/>
          <a:lstStyle/>
          <a:p>
            <a:endParaRPr lang="zh-CN" altLang="en-US"/>
          </a:p>
        </p:txBody>
      </p:sp>
    </p:spTree>
    <p:extLst>
      <p:ext uri="{BB962C8B-B14F-4D97-AF65-F5344CB8AC3E}">
        <p14:creationId xmlns="" xmlns:p14="http://schemas.microsoft.com/office/powerpoint/2010/main" val="2750616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 xmlns:a16="http://schemas.microsoft.com/office/drawing/2014/main" id="{526DC392-8471-4CDF-8C1E-C262461043FC}"/>
              </a:ext>
            </a:extLst>
          </p:cNvPr>
          <p:cNvGrpSpPr/>
          <p:nvPr/>
        </p:nvGrpSpPr>
        <p:grpSpPr>
          <a:xfrm flipH="1" flipV="1">
            <a:off x="2570832" y="5079653"/>
            <a:ext cx="572840" cy="1229667"/>
            <a:chOff x="635000" y="102704"/>
            <a:chExt cx="572840" cy="3835883"/>
          </a:xfrm>
        </p:grpSpPr>
        <p:cxnSp>
          <p:nvCxnSpPr>
            <p:cNvPr id="40" name="直接连接符 39">
              <a:extLst>
                <a:ext uri="{FF2B5EF4-FFF2-40B4-BE49-F238E27FC236}">
                  <a16:creationId xmlns="" xmlns:a16="http://schemas.microsoft.com/office/drawing/2014/main" id="{462B1E57-EC98-4BDC-842D-352AC648050B}"/>
                </a:ext>
              </a:extLst>
            </p:cNvPr>
            <p:cNvCxnSpPr>
              <a:cxnSpLocks/>
            </p:cNvCxnSpPr>
            <p:nvPr/>
          </p:nvCxnSpPr>
          <p:spPr>
            <a:xfrm>
              <a:off x="1207840" y="102704"/>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9821E521-9E2E-4C8A-BC23-31A232DD5706}"/>
                </a:ext>
              </a:extLst>
            </p:cNvPr>
            <p:cNvCxnSpPr>
              <a:cxnSpLocks/>
            </p:cNvCxnSpPr>
            <p:nvPr/>
          </p:nvCxnSpPr>
          <p:spPr>
            <a:xfrm>
              <a:off x="635000" y="102704"/>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CA64B47E-8683-4983-93A5-541E705ADE54}"/>
                </a:ext>
              </a:extLst>
            </p:cNvPr>
            <p:cNvCxnSpPr/>
            <p:nvPr/>
          </p:nvCxnSpPr>
          <p:spPr>
            <a:xfrm>
              <a:off x="919808" y="125016"/>
              <a:ext cx="0" cy="25425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任意多边形: 形状 19">
            <a:extLst>
              <a:ext uri="{FF2B5EF4-FFF2-40B4-BE49-F238E27FC236}">
                <a16:creationId xmlns="" xmlns:a16="http://schemas.microsoft.com/office/drawing/2014/main" id="{C070214F-7285-42F4-AD38-95F58CE4ABE7}"/>
              </a:ext>
            </a:extLst>
          </p:cNvPr>
          <p:cNvSpPr/>
          <p:nvPr/>
        </p:nvSpPr>
        <p:spPr>
          <a:xfrm>
            <a:off x="4146857" y="-129471"/>
            <a:ext cx="8785427" cy="6404883"/>
          </a:xfrm>
          <a:custGeom>
            <a:avLst/>
            <a:gdLst>
              <a:gd name="connsiteX0" fmla="*/ 0 w 8785427"/>
              <a:gd name="connsiteY0" fmla="*/ 0 h 6404883"/>
              <a:gd name="connsiteX1" fmla="*/ 8785427 w 8785427"/>
              <a:gd name="connsiteY1" fmla="*/ 0 h 6404883"/>
              <a:gd name="connsiteX2" fmla="*/ 8785427 w 8785427"/>
              <a:gd name="connsiteY2" fmla="*/ 6404883 h 6404883"/>
              <a:gd name="connsiteX3" fmla="*/ 0 w 8785427"/>
              <a:gd name="connsiteY3" fmla="*/ 6404883 h 6404883"/>
            </a:gdLst>
            <a:ahLst/>
            <a:cxnLst>
              <a:cxn ang="0">
                <a:pos x="connsiteX0" y="connsiteY0"/>
              </a:cxn>
              <a:cxn ang="0">
                <a:pos x="connsiteX1" y="connsiteY1"/>
              </a:cxn>
              <a:cxn ang="0">
                <a:pos x="connsiteX2" y="connsiteY2"/>
              </a:cxn>
              <a:cxn ang="0">
                <a:pos x="connsiteX3" y="connsiteY3"/>
              </a:cxn>
            </a:cxnLst>
            <a:rect l="l" t="t" r="r" b="b"/>
            <a:pathLst>
              <a:path w="8785427" h="6404883">
                <a:moveTo>
                  <a:pt x="0" y="0"/>
                </a:moveTo>
                <a:lnTo>
                  <a:pt x="8785427" y="0"/>
                </a:lnTo>
                <a:lnTo>
                  <a:pt x="8785427" y="6404883"/>
                </a:lnTo>
                <a:lnTo>
                  <a:pt x="0" y="6404883"/>
                </a:lnTo>
                <a:close/>
              </a:path>
            </a:pathLst>
          </a:custGeom>
          <a:solidFill>
            <a:schemeClr val="tx2">
              <a:lumMod val="20000"/>
              <a:lumOff val="80000"/>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sp>
        <p:nvSpPr>
          <p:cNvPr id="6" name="文本框 5">
            <a:extLst>
              <a:ext uri="{FF2B5EF4-FFF2-40B4-BE49-F238E27FC236}">
                <a16:creationId xmlns="" xmlns:a16="http://schemas.microsoft.com/office/drawing/2014/main" id="{5C62B4BB-AE41-4784-8164-A1876FF2C66F}"/>
              </a:ext>
            </a:extLst>
          </p:cNvPr>
          <p:cNvSpPr txBox="1"/>
          <p:nvPr/>
        </p:nvSpPr>
        <p:spPr>
          <a:xfrm>
            <a:off x="1404747" y="740013"/>
            <a:ext cx="3385863" cy="830997"/>
          </a:xfrm>
          <a:prstGeom prst="rect">
            <a:avLst/>
          </a:prstGeom>
          <a:noFill/>
        </p:spPr>
        <p:txBody>
          <a:bodyPr wrap="none" rtlCol="0">
            <a:spAutoFit/>
          </a:bodyPr>
          <a:lstStyle/>
          <a:p>
            <a:r>
              <a:rPr lang="en-US" altLang="zh-CN" sz="4800" spc="300" dirty="0">
                <a:latin typeface="+mj-ea"/>
                <a:ea typeface="+mj-ea"/>
              </a:rPr>
              <a:t>2.</a:t>
            </a:r>
            <a:r>
              <a:rPr lang="zh-CN" altLang="en-US" sz="4800" spc="300" dirty="0">
                <a:latin typeface="+mj-ea"/>
                <a:ea typeface="+mj-ea"/>
              </a:rPr>
              <a:t>科学研究</a:t>
            </a:r>
          </a:p>
        </p:txBody>
      </p:sp>
      <p:sp>
        <p:nvSpPr>
          <p:cNvPr id="22" name="矩形 21">
            <a:extLst>
              <a:ext uri="{FF2B5EF4-FFF2-40B4-BE49-F238E27FC236}">
                <a16:creationId xmlns="" xmlns:a16="http://schemas.microsoft.com/office/drawing/2014/main" id="{4F728EBF-41E7-4047-8F85-CA33DC8883B1}"/>
              </a:ext>
            </a:extLst>
          </p:cNvPr>
          <p:cNvSpPr/>
          <p:nvPr/>
        </p:nvSpPr>
        <p:spPr>
          <a:xfrm>
            <a:off x="5807968" y="1838946"/>
            <a:ext cx="6048672" cy="2554545"/>
          </a:xfrm>
          <a:prstGeom prst="rect">
            <a:avLst/>
          </a:prstGeom>
        </p:spPr>
        <p:txBody>
          <a:bodyPr wrap="square">
            <a:spAutoFit/>
          </a:bodyPr>
          <a:lstStyle/>
          <a:p>
            <a:r>
              <a:rPr lang="zh-CN" altLang="zh-CN" sz="3200" dirty="0"/>
              <a:t>学院积极开展科学研究活动，近</a:t>
            </a:r>
            <a:r>
              <a:rPr lang="en-US" altLang="zh-CN" sz="3200" dirty="0"/>
              <a:t>5</a:t>
            </a:r>
            <a:r>
              <a:rPr lang="zh-CN" altLang="zh-CN" sz="3200" dirty="0"/>
              <a:t>年来共承担省部级及以上纵向、横向科研项目</a:t>
            </a:r>
            <a:r>
              <a:rPr lang="en-US" altLang="zh-CN" sz="3200" dirty="0">
                <a:solidFill>
                  <a:srgbClr val="FF0000"/>
                </a:solidFill>
              </a:rPr>
              <a:t>196</a:t>
            </a:r>
            <a:r>
              <a:rPr lang="zh-CN" altLang="zh-CN" sz="3200" dirty="0"/>
              <a:t>项，项目总经费</a:t>
            </a:r>
            <a:r>
              <a:rPr lang="en-US" altLang="zh-CN" sz="3200" dirty="0">
                <a:solidFill>
                  <a:srgbClr val="FF0000"/>
                </a:solidFill>
              </a:rPr>
              <a:t>2200</a:t>
            </a:r>
            <a:r>
              <a:rPr lang="zh-CN" altLang="zh-CN" sz="3200" dirty="0"/>
              <a:t>万元，人均科研经费</a:t>
            </a:r>
            <a:r>
              <a:rPr lang="en-US" altLang="zh-CN" sz="3200" dirty="0">
                <a:solidFill>
                  <a:srgbClr val="FF0000"/>
                </a:solidFill>
              </a:rPr>
              <a:t>31.88</a:t>
            </a:r>
            <a:r>
              <a:rPr lang="zh-CN" altLang="zh-CN" sz="3200" dirty="0"/>
              <a:t>万元。</a:t>
            </a:r>
            <a:endParaRPr lang="zh-CN" altLang="en-US" sz="3200" dirty="0">
              <a:latin typeface="+mn-ea"/>
            </a:endParaRPr>
          </a:p>
        </p:txBody>
      </p:sp>
      <p:cxnSp>
        <p:nvCxnSpPr>
          <p:cNvPr id="34" name="直接连接符 33">
            <a:extLst>
              <a:ext uri="{FF2B5EF4-FFF2-40B4-BE49-F238E27FC236}">
                <a16:creationId xmlns="" xmlns:a16="http://schemas.microsoft.com/office/drawing/2014/main" id="{14DC23B9-39A9-456E-B11C-DFFEE9463A3C}"/>
              </a:ext>
            </a:extLst>
          </p:cNvPr>
          <p:cNvCxnSpPr>
            <a:cxnSpLocks/>
          </p:cNvCxnSpPr>
          <p:nvPr/>
        </p:nvCxnSpPr>
        <p:spPr>
          <a:xfrm>
            <a:off x="839416" y="-98425"/>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CF211AE0-59C7-4AEC-81C9-CE6535A50BFC}"/>
              </a:ext>
            </a:extLst>
          </p:cNvPr>
          <p:cNvCxnSpPr>
            <a:cxnSpLocks/>
          </p:cNvCxnSpPr>
          <p:nvPr/>
        </p:nvCxnSpPr>
        <p:spPr>
          <a:xfrm>
            <a:off x="266576" y="-98425"/>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56564585-2E03-499B-8312-15B7D0CCC800}"/>
              </a:ext>
            </a:extLst>
          </p:cNvPr>
          <p:cNvCxnSpPr/>
          <p:nvPr/>
        </p:nvCxnSpPr>
        <p:spPr>
          <a:xfrm>
            <a:off x="551384" y="-76113"/>
            <a:ext cx="0" cy="2542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72">
            <a:extLst>
              <a:ext uri="{FF2B5EF4-FFF2-40B4-BE49-F238E27FC236}">
                <a16:creationId xmlns="" xmlns:a16="http://schemas.microsoft.com/office/drawing/2014/main" id="{5A1946EE-24EB-4FFF-BF2A-853E876FC872}"/>
              </a:ext>
            </a:extLst>
          </p:cNvPr>
          <p:cNvGrpSpPr/>
          <p:nvPr/>
        </p:nvGrpSpPr>
        <p:grpSpPr>
          <a:xfrm>
            <a:off x="8247739" y="3934148"/>
            <a:ext cx="45892" cy="45892"/>
            <a:chOff x="4000500" y="1479550"/>
            <a:chExt cx="38100" cy="38100"/>
          </a:xfrm>
          <a:solidFill>
            <a:schemeClr val="accent1"/>
          </a:solidFill>
        </p:grpSpPr>
        <p:sp>
          <p:nvSpPr>
            <p:cNvPr id="191" name="Freeform 244">
              <a:extLst>
                <a:ext uri="{FF2B5EF4-FFF2-40B4-BE49-F238E27FC236}">
                  <a16:creationId xmlns="" xmlns:a16="http://schemas.microsoft.com/office/drawing/2014/main" id="{3B2A9C2E-7E93-400D-8B99-5D6A61939D70}"/>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193" name="Freeform 246">
              <a:extLst>
                <a:ext uri="{FF2B5EF4-FFF2-40B4-BE49-F238E27FC236}">
                  <a16:creationId xmlns="" xmlns:a16="http://schemas.microsoft.com/office/drawing/2014/main" id="{FE608380-8064-455A-9D77-EF551560B685}"/>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pic>
        <p:nvPicPr>
          <p:cNvPr id="5" name="图片 4">
            <a:extLst>
              <a:ext uri="{FF2B5EF4-FFF2-40B4-BE49-F238E27FC236}">
                <a16:creationId xmlns="" xmlns:a16="http://schemas.microsoft.com/office/drawing/2014/main" id="{B4820A25-B2A4-4F97-9756-22ABDD41003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61597" y="1925328"/>
            <a:ext cx="4472164" cy="2983772"/>
          </a:xfrm>
          <a:prstGeom prst="rect">
            <a:avLst/>
          </a:prstGeom>
        </p:spPr>
      </p:pic>
    </p:spTree>
    <p:extLst>
      <p:ext uri="{BB962C8B-B14F-4D97-AF65-F5344CB8AC3E}">
        <p14:creationId xmlns="" xmlns:p14="http://schemas.microsoft.com/office/powerpoint/2010/main" val="2617925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 xmlns:a16="http://schemas.microsoft.com/office/drawing/2014/main" id="{526DC392-8471-4CDF-8C1E-C262461043FC}"/>
              </a:ext>
            </a:extLst>
          </p:cNvPr>
          <p:cNvGrpSpPr/>
          <p:nvPr/>
        </p:nvGrpSpPr>
        <p:grpSpPr>
          <a:xfrm flipH="1" flipV="1">
            <a:off x="2570832" y="5079653"/>
            <a:ext cx="572840" cy="1229667"/>
            <a:chOff x="635000" y="102704"/>
            <a:chExt cx="572840" cy="3835883"/>
          </a:xfrm>
        </p:grpSpPr>
        <p:cxnSp>
          <p:nvCxnSpPr>
            <p:cNvPr id="40" name="直接连接符 39">
              <a:extLst>
                <a:ext uri="{FF2B5EF4-FFF2-40B4-BE49-F238E27FC236}">
                  <a16:creationId xmlns="" xmlns:a16="http://schemas.microsoft.com/office/drawing/2014/main" id="{462B1E57-EC98-4BDC-842D-352AC648050B}"/>
                </a:ext>
              </a:extLst>
            </p:cNvPr>
            <p:cNvCxnSpPr>
              <a:cxnSpLocks/>
            </p:cNvCxnSpPr>
            <p:nvPr/>
          </p:nvCxnSpPr>
          <p:spPr>
            <a:xfrm>
              <a:off x="1207840" y="102704"/>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9821E521-9E2E-4C8A-BC23-31A232DD5706}"/>
                </a:ext>
              </a:extLst>
            </p:cNvPr>
            <p:cNvCxnSpPr>
              <a:cxnSpLocks/>
            </p:cNvCxnSpPr>
            <p:nvPr/>
          </p:nvCxnSpPr>
          <p:spPr>
            <a:xfrm>
              <a:off x="635000" y="102704"/>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CA64B47E-8683-4983-93A5-541E705ADE54}"/>
                </a:ext>
              </a:extLst>
            </p:cNvPr>
            <p:cNvCxnSpPr/>
            <p:nvPr/>
          </p:nvCxnSpPr>
          <p:spPr>
            <a:xfrm>
              <a:off x="919808" y="125016"/>
              <a:ext cx="0" cy="25425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任意多边形: 形状 19">
            <a:extLst>
              <a:ext uri="{FF2B5EF4-FFF2-40B4-BE49-F238E27FC236}">
                <a16:creationId xmlns="" xmlns:a16="http://schemas.microsoft.com/office/drawing/2014/main" id="{C070214F-7285-42F4-AD38-95F58CE4ABE7}"/>
              </a:ext>
            </a:extLst>
          </p:cNvPr>
          <p:cNvSpPr/>
          <p:nvPr/>
        </p:nvSpPr>
        <p:spPr>
          <a:xfrm>
            <a:off x="4146857" y="-129471"/>
            <a:ext cx="8785427" cy="6404883"/>
          </a:xfrm>
          <a:custGeom>
            <a:avLst/>
            <a:gdLst>
              <a:gd name="connsiteX0" fmla="*/ 0 w 8785427"/>
              <a:gd name="connsiteY0" fmla="*/ 0 h 6404883"/>
              <a:gd name="connsiteX1" fmla="*/ 8785427 w 8785427"/>
              <a:gd name="connsiteY1" fmla="*/ 0 h 6404883"/>
              <a:gd name="connsiteX2" fmla="*/ 8785427 w 8785427"/>
              <a:gd name="connsiteY2" fmla="*/ 6404883 h 6404883"/>
              <a:gd name="connsiteX3" fmla="*/ 0 w 8785427"/>
              <a:gd name="connsiteY3" fmla="*/ 6404883 h 6404883"/>
            </a:gdLst>
            <a:ahLst/>
            <a:cxnLst>
              <a:cxn ang="0">
                <a:pos x="connsiteX0" y="connsiteY0"/>
              </a:cxn>
              <a:cxn ang="0">
                <a:pos x="connsiteX1" y="connsiteY1"/>
              </a:cxn>
              <a:cxn ang="0">
                <a:pos x="connsiteX2" y="connsiteY2"/>
              </a:cxn>
              <a:cxn ang="0">
                <a:pos x="connsiteX3" y="connsiteY3"/>
              </a:cxn>
            </a:cxnLst>
            <a:rect l="l" t="t" r="r" b="b"/>
            <a:pathLst>
              <a:path w="8785427" h="6404883">
                <a:moveTo>
                  <a:pt x="0" y="0"/>
                </a:moveTo>
                <a:lnTo>
                  <a:pt x="8785427" y="0"/>
                </a:lnTo>
                <a:lnTo>
                  <a:pt x="8785427" y="6404883"/>
                </a:lnTo>
                <a:lnTo>
                  <a:pt x="0" y="6404883"/>
                </a:lnTo>
                <a:close/>
              </a:path>
            </a:pathLst>
          </a:custGeom>
          <a:solidFill>
            <a:schemeClr val="tx2">
              <a:lumMod val="20000"/>
              <a:lumOff val="80000"/>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sp>
        <p:nvSpPr>
          <p:cNvPr id="6" name="文本框 5">
            <a:extLst>
              <a:ext uri="{FF2B5EF4-FFF2-40B4-BE49-F238E27FC236}">
                <a16:creationId xmlns="" xmlns:a16="http://schemas.microsoft.com/office/drawing/2014/main" id="{5C62B4BB-AE41-4784-8164-A1876FF2C66F}"/>
              </a:ext>
            </a:extLst>
          </p:cNvPr>
          <p:cNvSpPr txBox="1"/>
          <p:nvPr/>
        </p:nvSpPr>
        <p:spPr>
          <a:xfrm>
            <a:off x="1381290" y="543710"/>
            <a:ext cx="3150221" cy="830997"/>
          </a:xfrm>
          <a:prstGeom prst="rect">
            <a:avLst/>
          </a:prstGeom>
          <a:noFill/>
        </p:spPr>
        <p:txBody>
          <a:bodyPr wrap="none" rtlCol="0">
            <a:spAutoFit/>
          </a:bodyPr>
          <a:lstStyle/>
          <a:p>
            <a:r>
              <a:rPr lang="en-US" altLang="zh-CN" sz="4800" b="1" kern="100" dirty="0">
                <a:ea typeface="等线" panose="02010600030101010101" pitchFamily="2" charset="-122"/>
                <a:cs typeface="Times New Roman" panose="02020603050405020304" pitchFamily="18" charset="0"/>
              </a:rPr>
              <a:t>3.</a:t>
            </a:r>
            <a:r>
              <a:rPr lang="zh-CN" altLang="zh-CN" sz="4800" b="1" kern="100" dirty="0">
                <a:ea typeface="等线" panose="02010600030101010101" pitchFamily="2" charset="-122"/>
                <a:cs typeface="Times New Roman" panose="02020603050405020304" pitchFamily="18" charset="0"/>
              </a:rPr>
              <a:t>论文著作</a:t>
            </a:r>
            <a:endParaRPr lang="zh-CN" altLang="en-US" sz="4800" b="1" spc="300" dirty="0">
              <a:latin typeface="+mj-ea"/>
              <a:ea typeface="+mj-ea"/>
            </a:endParaRPr>
          </a:p>
        </p:txBody>
      </p:sp>
      <p:sp>
        <p:nvSpPr>
          <p:cNvPr id="22" name="矩形 21">
            <a:extLst>
              <a:ext uri="{FF2B5EF4-FFF2-40B4-BE49-F238E27FC236}">
                <a16:creationId xmlns="" xmlns:a16="http://schemas.microsoft.com/office/drawing/2014/main" id="{4F728EBF-41E7-4047-8F85-CA33DC8883B1}"/>
              </a:ext>
            </a:extLst>
          </p:cNvPr>
          <p:cNvSpPr/>
          <p:nvPr/>
        </p:nvSpPr>
        <p:spPr>
          <a:xfrm>
            <a:off x="5876752" y="1457465"/>
            <a:ext cx="6048672" cy="3539430"/>
          </a:xfrm>
          <a:prstGeom prst="rect">
            <a:avLst/>
          </a:prstGeom>
        </p:spPr>
        <p:txBody>
          <a:bodyPr wrap="square">
            <a:spAutoFit/>
          </a:bodyPr>
          <a:lstStyle/>
          <a:p>
            <a:r>
              <a:rPr lang="zh-CN" altLang="zh-CN" sz="2800" kern="100" dirty="0">
                <a:ea typeface="等线" panose="02010600030101010101" pitchFamily="2" charset="-122"/>
                <a:cs typeface="Times New Roman" panose="02020603050405020304" pitchFamily="18" charset="0"/>
              </a:rPr>
              <a:t>学院理论经济学科共出版专著</a:t>
            </a:r>
            <a:r>
              <a:rPr lang="en-US" altLang="zh-CN" sz="2800" kern="100" dirty="0">
                <a:ea typeface="等线" panose="02010600030101010101" pitchFamily="2" charset="-122"/>
                <a:cs typeface="Times New Roman" panose="02020603050405020304" pitchFamily="18" charset="0"/>
              </a:rPr>
              <a:t>52</a:t>
            </a:r>
            <a:r>
              <a:rPr lang="zh-CN" altLang="zh-CN" sz="2800" kern="100" dirty="0">
                <a:ea typeface="等线" panose="02010600030101010101" pitchFamily="2" charset="-122"/>
                <a:cs typeface="Times New Roman" panose="02020603050405020304" pitchFamily="18" charset="0"/>
              </a:rPr>
              <a:t>部，在</a:t>
            </a:r>
            <a:r>
              <a:rPr lang="en-US" altLang="zh-CN" sz="2800" kern="100" dirty="0">
                <a:ea typeface="等线" panose="02010600030101010101" pitchFamily="2" charset="-122"/>
                <a:cs typeface="Times New Roman" panose="02020603050405020304" pitchFamily="18" charset="0"/>
              </a:rPr>
              <a:t>CSSCI</a:t>
            </a:r>
            <a:r>
              <a:rPr lang="zh-CN" altLang="zh-CN" sz="2800" kern="100" dirty="0">
                <a:ea typeface="等线" panose="02010600030101010101" pitchFamily="2" charset="-122"/>
                <a:cs typeface="Times New Roman" panose="02020603050405020304" pitchFamily="18" charset="0"/>
              </a:rPr>
              <a:t>、</a:t>
            </a:r>
            <a:r>
              <a:rPr lang="en-US" altLang="zh-CN" sz="2800" kern="100" dirty="0">
                <a:ea typeface="等线" panose="02010600030101010101" pitchFamily="2" charset="-122"/>
                <a:cs typeface="Times New Roman" panose="02020603050405020304" pitchFamily="18" charset="0"/>
              </a:rPr>
              <a:t>CSCD</a:t>
            </a:r>
            <a:r>
              <a:rPr lang="zh-CN" altLang="zh-CN" sz="2800" kern="100" dirty="0">
                <a:ea typeface="等线" panose="02010600030101010101" pitchFamily="2" charset="-122"/>
                <a:cs typeface="Times New Roman" panose="02020603050405020304" pitchFamily="18" charset="0"/>
              </a:rPr>
              <a:t>来源期刊发表学术论文总数</a:t>
            </a:r>
            <a:r>
              <a:rPr lang="en-US" altLang="zh-CN" sz="2800" kern="100" dirty="0">
                <a:solidFill>
                  <a:srgbClr val="FF0000"/>
                </a:solidFill>
                <a:ea typeface="等线" panose="02010600030101010101" pitchFamily="2" charset="-122"/>
                <a:cs typeface="Times New Roman" panose="02020603050405020304" pitchFamily="18" charset="0"/>
              </a:rPr>
              <a:t>348</a:t>
            </a:r>
            <a:r>
              <a:rPr lang="zh-CN" altLang="zh-CN" sz="2800" kern="100" dirty="0">
                <a:ea typeface="等线" panose="02010600030101010101" pitchFamily="2" charset="-122"/>
                <a:cs typeface="Times New Roman" panose="02020603050405020304" pitchFamily="18" charset="0"/>
              </a:rPr>
              <a:t>篇（权威</a:t>
            </a:r>
            <a:r>
              <a:rPr lang="en-US" altLang="zh-CN" sz="2800" kern="100" dirty="0">
                <a:ea typeface="等线" panose="02010600030101010101" pitchFamily="2" charset="-122"/>
                <a:cs typeface="Times New Roman" panose="02020603050405020304" pitchFamily="18" charset="0"/>
              </a:rPr>
              <a:t>B </a:t>
            </a:r>
            <a:r>
              <a:rPr lang="zh-CN" altLang="zh-CN" sz="2800" kern="100" dirty="0">
                <a:ea typeface="等线" panose="02010600030101010101" pitchFamily="2" charset="-122"/>
                <a:cs typeface="Times New Roman" panose="02020603050405020304" pitchFamily="18" charset="0"/>
              </a:rPr>
              <a:t>及以上刊物</a:t>
            </a:r>
            <a:r>
              <a:rPr lang="en-US" altLang="zh-CN" sz="2800" kern="100" dirty="0">
                <a:ea typeface="等线" panose="02010600030101010101" pitchFamily="2" charset="-122"/>
                <a:cs typeface="Times New Roman" panose="02020603050405020304" pitchFamily="18" charset="0"/>
              </a:rPr>
              <a:t>61</a:t>
            </a:r>
            <a:r>
              <a:rPr lang="zh-CN" altLang="zh-CN" sz="2800" kern="100" dirty="0">
                <a:ea typeface="等线" panose="02010600030101010101" pitchFamily="2" charset="-122"/>
                <a:cs typeface="Times New Roman" panose="02020603050405020304" pitchFamily="18" charset="0"/>
              </a:rPr>
              <a:t>篇）；在</a:t>
            </a:r>
            <a:r>
              <a:rPr lang="en-US" altLang="zh-CN" sz="2800" kern="100" dirty="0">
                <a:ea typeface="等线" panose="02010600030101010101" pitchFamily="2" charset="-122"/>
                <a:cs typeface="Times New Roman" panose="02020603050405020304" pitchFamily="18" charset="0"/>
              </a:rPr>
              <a:t>SSCI</a:t>
            </a:r>
            <a:r>
              <a:rPr lang="zh-CN" altLang="zh-CN" sz="2800" kern="100" dirty="0">
                <a:ea typeface="等线" panose="02010600030101010101" pitchFamily="2" charset="-122"/>
                <a:cs typeface="Times New Roman" panose="02020603050405020304" pitchFamily="18" charset="0"/>
              </a:rPr>
              <a:t>与</a:t>
            </a:r>
            <a:r>
              <a:rPr lang="en-US" altLang="zh-CN" sz="2800" kern="100" dirty="0">
                <a:ea typeface="等线" panose="02010600030101010101" pitchFamily="2" charset="-122"/>
                <a:cs typeface="Times New Roman" panose="02020603050405020304" pitchFamily="18" charset="0"/>
              </a:rPr>
              <a:t>SCI</a:t>
            </a:r>
            <a:r>
              <a:rPr lang="zh-CN" altLang="zh-CN" sz="2800" kern="100" dirty="0">
                <a:ea typeface="等线" panose="02010600030101010101" pitchFamily="2" charset="-122"/>
                <a:cs typeface="Times New Roman" panose="02020603050405020304" pitchFamily="18" charset="0"/>
              </a:rPr>
              <a:t>来源期刊上发表的学术论文总数</a:t>
            </a:r>
            <a:r>
              <a:rPr lang="en-US" altLang="zh-CN" sz="2800" kern="100" dirty="0">
                <a:ea typeface="等线" panose="02010600030101010101" pitchFamily="2" charset="-122"/>
                <a:cs typeface="Times New Roman" panose="02020603050405020304" pitchFamily="18" charset="0"/>
              </a:rPr>
              <a:t>56</a:t>
            </a:r>
            <a:r>
              <a:rPr lang="zh-CN" altLang="zh-CN" sz="2800" kern="100" dirty="0">
                <a:ea typeface="等线" panose="02010600030101010101" pitchFamily="2" charset="-122"/>
                <a:cs typeface="Times New Roman" panose="02020603050405020304" pitchFamily="18" charset="0"/>
              </a:rPr>
              <a:t>篇，其中，</a:t>
            </a:r>
            <a:r>
              <a:rPr lang="en-US" altLang="zh-CN" sz="2800" kern="100" dirty="0">
                <a:ea typeface="等线" panose="02010600030101010101" pitchFamily="2" charset="-122"/>
                <a:cs typeface="Times New Roman" panose="02020603050405020304" pitchFamily="18" charset="0"/>
              </a:rPr>
              <a:t>SSCI</a:t>
            </a:r>
            <a:r>
              <a:rPr lang="zh-CN" altLang="zh-CN" sz="2800" kern="100" dirty="0">
                <a:ea typeface="等线" panose="02010600030101010101" pitchFamily="2" charset="-122"/>
                <a:cs typeface="Times New Roman" panose="02020603050405020304" pitchFamily="18" charset="0"/>
              </a:rPr>
              <a:t>期刊</a:t>
            </a:r>
            <a:r>
              <a:rPr lang="en-US" altLang="zh-CN" sz="2800" kern="100" dirty="0">
                <a:solidFill>
                  <a:srgbClr val="FF0000"/>
                </a:solidFill>
                <a:ea typeface="等线" panose="02010600030101010101" pitchFamily="2" charset="-122"/>
                <a:cs typeface="Times New Roman" panose="02020603050405020304" pitchFamily="18" charset="0"/>
              </a:rPr>
              <a:t>36</a:t>
            </a:r>
            <a:r>
              <a:rPr lang="zh-CN" altLang="zh-CN" sz="2800" kern="100" dirty="0">
                <a:ea typeface="等线" panose="02010600030101010101" pitchFamily="2" charset="-122"/>
                <a:cs typeface="Times New Roman" panose="02020603050405020304" pitchFamily="18" charset="0"/>
              </a:rPr>
              <a:t>篇，</a:t>
            </a:r>
            <a:r>
              <a:rPr lang="en-US" altLang="zh-CN" sz="2800" kern="100" dirty="0">
                <a:ea typeface="等线" panose="02010600030101010101" pitchFamily="2" charset="-122"/>
                <a:cs typeface="Times New Roman" panose="02020603050405020304" pitchFamily="18" charset="0"/>
              </a:rPr>
              <a:t>SCI</a:t>
            </a:r>
            <a:r>
              <a:rPr lang="zh-CN" altLang="zh-CN" sz="2800" kern="100" dirty="0">
                <a:ea typeface="等线" panose="02010600030101010101" pitchFamily="2" charset="-122"/>
                <a:cs typeface="Times New Roman" panose="02020603050405020304" pitchFamily="18" charset="0"/>
              </a:rPr>
              <a:t>期刊</a:t>
            </a:r>
            <a:r>
              <a:rPr lang="en-US" altLang="zh-CN" sz="2800" kern="100" dirty="0">
                <a:ea typeface="等线" panose="02010600030101010101" pitchFamily="2" charset="-122"/>
                <a:cs typeface="Times New Roman" panose="02020603050405020304" pitchFamily="18" charset="0"/>
              </a:rPr>
              <a:t>20</a:t>
            </a:r>
            <a:r>
              <a:rPr lang="zh-CN" altLang="zh-CN" sz="2800" kern="100" dirty="0">
                <a:ea typeface="等线" panose="02010600030101010101" pitchFamily="2" charset="-122"/>
                <a:cs typeface="Times New Roman" panose="02020603050405020304" pitchFamily="18" charset="0"/>
              </a:rPr>
              <a:t>篇，发表</a:t>
            </a:r>
            <a:r>
              <a:rPr lang="en-US" altLang="zh-CN" sz="2800" kern="100" dirty="0">
                <a:ea typeface="等线" panose="02010600030101010101" pitchFamily="2" charset="-122"/>
                <a:cs typeface="Times New Roman" panose="02020603050405020304" pitchFamily="18" charset="0"/>
              </a:rPr>
              <a:t>ESI</a:t>
            </a:r>
            <a:r>
              <a:rPr lang="zh-CN" altLang="zh-CN" sz="2800" kern="100" dirty="0">
                <a:ea typeface="等线" panose="02010600030101010101" pitchFamily="2" charset="-122"/>
                <a:cs typeface="Times New Roman" panose="02020603050405020304" pitchFamily="18" charset="0"/>
              </a:rPr>
              <a:t>高被引论文</a:t>
            </a:r>
            <a:r>
              <a:rPr lang="en-US" altLang="zh-CN" sz="2800" kern="100" dirty="0">
                <a:ea typeface="等线" panose="02010600030101010101" pitchFamily="2" charset="-122"/>
                <a:cs typeface="Times New Roman" panose="02020603050405020304" pitchFamily="18" charset="0"/>
              </a:rPr>
              <a:t>10</a:t>
            </a:r>
            <a:r>
              <a:rPr lang="zh-CN" altLang="zh-CN" sz="2800" kern="100" dirty="0">
                <a:ea typeface="等线" panose="02010600030101010101" pitchFamily="2" charset="-122"/>
                <a:cs typeface="Times New Roman" panose="02020603050405020304" pitchFamily="18" charset="0"/>
              </a:rPr>
              <a:t>篇。国际刊物方面，多篇论文在著名</a:t>
            </a:r>
            <a:r>
              <a:rPr lang="en-US" altLang="zh-CN" sz="2800" kern="100" dirty="0">
                <a:ea typeface="等线" panose="02010600030101010101" pitchFamily="2" charset="-122"/>
                <a:cs typeface="Times New Roman" panose="02020603050405020304" pitchFamily="18" charset="0"/>
              </a:rPr>
              <a:t>SSCI/SCI</a:t>
            </a:r>
            <a:r>
              <a:rPr lang="zh-CN" altLang="zh-CN" sz="2800" kern="100" dirty="0">
                <a:ea typeface="等线" panose="02010600030101010101" pitchFamily="2" charset="-122"/>
                <a:cs typeface="Times New Roman" panose="02020603050405020304" pitchFamily="18" charset="0"/>
              </a:rPr>
              <a:t>期刊发表。</a:t>
            </a:r>
            <a:endParaRPr lang="zh-CN" altLang="en-US" sz="2800" dirty="0">
              <a:latin typeface="+mn-ea"/>
            </a:endParaRPr>
          </a:p>
        </p:txBody>
      </p:sp>
      <p:cxnSp>
        <p:nvCxnSpPr>
          <p:cNvPr id="34" name="直接连接符 33">
            <a:extLst>
              <a:ext uri="{FF2B5EF4-FFF2-40B4-BE49-F238E27FC236}">
                <a16:creationId xmlns="" xmlns:a16="http://schemas.microsoft.com/office/drawing/2014/main" id="{14DC23B9-39A9-456E-B11C-DFFEE9463A3C}"/>
              </a:ext>
            </a:extLst>
          </p:cNvPr>
          <p:cNvCxnSpPr>
            <a:cxnSpLocks/>
          </p:cNvCxnSpPr>
          <p:nvPr/>
        </p:nvCxnSpPr>
        <p:spPr>
          <a:xfrm>
            <a:off x="839416" y="-98425"/>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CF211AE0-59C7-4AEC-81C9-CE6535A50BFC}"/>
              </a:ext>
            </a:extLst>
          </p:cNvPr>
          <p:cNvCxnSpPr>
            <a:cxnSpLocks/>
          </p:cNvCxnSpPr>
          <p:nvPr/>
        </p:nvCxnSpPr>
        <p:spPr>
          <a:xfrm>
            <a:off x="266576" y="-98425"/>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56564585-2E03-499B-8312-15B7D0CCC800}"/>
              </a:ext>
            </a:extLst>
          </p:cNvPr>
          <p:cNvCxnSpPr/>
          <p:nvPr/>
        </p:nvCxnSpPr>
        <p:spPr>
          <a:xfrm>
            <a:off x="551384" y="-76113"/>
            <a:ext cx="0" cy="2542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72">
            <a:extLst>
              <a:ext uri="{FF2B5EF4-FFF2-40B4-BE49-F238E27FC236}">
                <a16:creationId xmlns="" xmlns:a16="http://schemas.microsoft.com/office/drawing/2014/main" id="{5A1946EE-24EB-4FFF-BF2A-853E876FC872}"/>
              </a:ext>
            </a:extLst>
          </p:cNvPr>
          <p:cNvGrpSpPr/>
          <p:nvPr/>
        </p:nvGrpSpPr>
        <p:grpSpPr>
          <a:xfrm>
            <a:off x="8247739" y="3934148"/>
            <a:ext cx="45892" cy="45892"/>
            <a:chOff x="4000500" y="1479550"/>
            <a:chExt cx="38100" cy="38100"/>
          </a:xfrm>
          <a:solidFill>
            <a:schemeClr val="accent1"/>
          </a:solidFill>
        </p:grpSpPr>
        <p:sp>
          <p:nvSpPr>
            <p:cNvPr id="191" name="Freeform 244">
              <a:extLst>
                <a:ext uri="{FF2B5EF4-FFF2-40B4-BE49-F238E27FC236}">
                  <a16:creationId xmlns="" xmlns:a16="http://schemas.microsoft.com/office/drawing/2014/main" id="{3B2A9C2E-7E93-400D-8B99-5D6A61939D70}"/>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193" name="Freeform 246">
              <a:extLst>
                <a:ext uri="{FF2B5EF4-FFF2-40B4-BE49-F238E27FC236}">
                  <a16:creationId xmlns="" xmlns:a16="http://schemas.microsoft.com/office/drawing/2014/main" id="{FE608380-8064-455A-9D77-EF551560B685}"/>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pic>
        <p:nvPicPr>
          <p:cNvPr id="5" name="图片 4">
            <a:extLst>
              <a:ext uri="{FF2B5EF4-FFF2-40B4-BE49-F238E27FC236}">
                <a16:creationId xmlns="" xmlns:a16="http://schemas.microsoft.com/office/drawing/2014/main" id="{B4820A25-B2A4-4F97-9756-22ABDD410039}"/>
              </a:ext>
            </a:extLst>
          </p:cNvPr>
          <p:cNvPicPr>
            <a:picLocks noChangeAspect="1"/>
          </p:cNvPicPr>
          <p:nvPr/>
        </p:nvPicPr>
        <p:blipFill>
          <a:blip r:embed="rId3" cstate="print">
            <a:extLst>
              <a:ext uri="{28A0092B-C50C-407E-A947-70E740481C1C}">
                <a14:useLocalDpi xmlns="" xmlns:a14="http://schemas.microsoft.com/office/drawing/2010/main" val="0"/>
              </a:ext>
              <a:ext uri="{837473B0-CC2E-450A-ABE3-18F120FF3D39}">
                <a1611:picAttrSrcUrl xmlns="" xmlns:a1611="http://schemas.microsoft.com/office/drawing/2016/11/main" r:id="rId4"/>
              </a:ext>
            </a:extLst>
          </a:blip>
          <a:stretch>
            <a:fillRect/>
          </a:stretch>
        </p:blipFill>
        <p:spPr>
          <a:xfrm>
            <a:off x="666711" y="1571180"/>
            <a:ext cx="4972396" cy="3312000"/>
          </a:xfrm>
          <a:prstGeom prst="rect">
            <a:avLst/>
          </a:prstGeom>
        </p:spPr>
      </p:pic>
    </p:spTree>
    <p:extLst>
      <p:ext uri="{BB962C8B-B14F-4D97-AF65-F5344CB8AC3E}">
        <p14:creationId xmlns="" xmlns:p14="http://schemas.microsoft.com/office/powerpoint/2010/main" val="3312278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 xmlns:a16="http://schemas.microsoft.com/office/drawing/2014/main" id="{526DC392-8471-4CDF-8C1E-C262461043FC}"/>
              </a:ext>
            </a:extLst>
          </p:cNvPr>
          <p:cNvGrpSpPr/>
          <p:nvPr/>
        </p:nvGrpSpPr>
        <p:grpSpPr>
          <a:xfrm flipH="1" flipV="1">
            <a:off x="2570832" y="5079653"/>
            <a:ext cx="572840" cy="1229667"/>
            <a:chOff x="635000" y="102704"/>
            <a:chExt cx="572840" cy="3835883"/>
          </a:xfrm>
        </p:grpSpPr>
        <p:cxnSp>
          <p:nvCxnSpPr>
            <p:cNvPr id="40" name="直接连接符 39">
              <a:extLst>
                <a:ext uri="{FF2B5EF4-FFF2-40B4-BE49-F238E27FC236}">
                  <a16:creationId xmlns="" xmlns:a16="http://schemas.microsoft.com/office/drawing/2014/main" id="{462B1E57-EC98-4BDC-842D-352AC648050B}"/>
                </a:ext>
              </a:extLst>
            </p:cNvPr>
            <p:cNvCxnSpPr>
              <a:cxnSpLocks/>
            </p:cNvCxnSpPr>
            <p:nvPr/>
          </p:nvCxnSpPr>
          <p:spPr>
            <a:xfrm>
              <a:off x="1207840" y="102704"/>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9821E521-9E2E-4C8A-BC23-31A232DD5706}"/>
                </a:ext>
              </a:extLst>
            </p:cNvPr>
            <p:cNvCxnSpPr>
              <a:cxnSpLocks/>
            </p:cNvCxnSpPr>
            <p:nvPr/>
          </p:nvCxnSpPr>
          <p:spPr>
            <a:xfrm>
              <a:off x="635000" y="102704"/>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CA64B47E-8683-4983-93A5-541E705ADE54}"/>
                </a:ext>
              </a:extLst>
            </p:cNvPr>
            <p:cNvCxnSpPr/>
            <p:nvPr/>
          </p:nvCxnSpPr>
          <p:spPr>
            <a:xfrm>
              <a:off x="919808" y="125016"/>
              <a:ext cx="0" cy="25425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任意多边形: 形状 19">
            <a:extLst>
              <a:ext uri="{FF2B5EF4-FFF2-40B4-BE49-F238E27FC236}">
                <a16:creationId xmlns="" xmlns:a16="http://schemas.microsoft.com/office/drawing/2014/main" id="{C070214F-7285-42F4-AD38-95F58CE4ABE7}"/>
              </a:ext>
            </a:extLst>
          </p:cNvPr>
          <p:cNvSpPr/>
          <p:nvPr/>
        </p:nvSpPr>
        <p:spPr>
          <a:xfrm>
            <a:off x="3723350" y="-76113"/>
            <a:ext cx="8785427" cy="6404883"/>
          </a:xfrm>
          <a:custGeom>
            <a:avLst/>
            <a:gdLst>
              <a:gd name="connsiteX0" fmla="*/ 0 w 8785427"/>
              <a:gd name="connsiteY0" fmla="*/ 0 h 6404883"/>
              <a:gd name="connsiteX1" fmla="*/ 8785427 w 8785427"/>
              <a:gd name="connsiteY1" fmla="*/ 0 h 6404883"/>
              <a:gd name="connsiteX2" fmla="*/ 8785427 w 8785427"/>
              <a:gd name="connsiteY2" fmla="*/ 6404883 h 6404883"/>
              <a:gd name="connsiteX3" fmla="*/ 0 w 8785427"/>
              <a:gd name="connsiteY3" fmla="*/ 6404883 h 6404883"/>
            </a:gdLst>
            <a:ahLst/>
            <a:cxnLst>
              <a:cxn ang="0">
                <a:pos x="connsiteX0" y="connsiteY0"/>
              </a:cxn>
              <a:cxn ang="0">
                <a:pos x="connsiteX1" y="connsiteY1"/>
              </a:cxn>
              <a:cxn ang="0">
                <a:pos x="connsiteX2" y="connsiteY2"/>
              </a:cxn>
              <a:cxn ang="0">
                <a:pos x="connsiteX3" y="connsiteY3"/>
              </a:cxn>
            </a:cxnLst>
            <a:rect l="l" t="t" r="r" b="b"/>
            <a:pathLst>
              <a:path w="8785427" h="6404883">
                <a:moveTo>
                  <a:pt x="0" y="0"/>
                </a:moveTo>
                <a:lnTo>
                  <a:pt x="8785427" y="0"/>
                </a:lnTo>
                <a:lnTo>
                  <a:pt x="8785427" y="6404883"/>
                </a:lnTo>
                <a:lnTo>
                  <a:pt x="0" y="6404883"/>
                </a:lnTo>
                <a:close/>
              </a:path>
            </a:pathLst>
          </a:custGeom>
          <a:solidFill>
            <a:schemeClr val="tx2">
              <a:lumMod val="20000"/>
              <a:lumOff val="80000"/>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sp>
        <p:nvSpPr>
          <p:cNvPr id="6" name="文本框 5">
            <a:extLst>
              <a:ext uri="{FF2B5EF4-FFF2-40B4-BE49-F238E27FC236}">
                <a16:creationId xmlns="" xmlns:a16="http://schemas.microsoft.com/office/drawing/2014/main" id="{5C62B4BB-AE41-4784-8164-A1876FF2C66F}"/>
              </a:ext>
            </a:extLst>
          </p:cNvPr>
          <p:cNvSpPr txBox="1"/>
          <p:nvPr/>
        </p:nvSpPr>
        <p:spPr>
          <a:xfrm>
            <a:off x="1283753" y="844895"/>
            <a:ext cx="3150221" cy="830997"/>
          </a:xfrm>
          <a:prstGeom prst="rect">
            <a:avLst/>
          </a:prstGeom>
          <a:noFill/>
        </p:spPr>
        <p:txBody>
          <a:bodyPr wrap="none" rtlCol="0">
            <a:spAutoFit/>
          </a:bodyPr>
          <a:lstStyle/>
          <a:p>
            <a:r>
              <a:rPr lang="en-US" altLang="zh-CN" sz="4800" b="1" kern="100" dirty="0">
                <a:ea typeface="等线" panose="02010600030101010101" pitchFamily="2" charset="-122"/>
                <a:cs typeface="Times New Roman" panose="02020603050405020304" pitchFamily="18" charset="0"/>
              </a:rPr>
              <a:t>4.</a:t>
            </a:r>
            <a:r>
              <a:rPr lang="zh-CN" altLang="zh-CN" sz="4800" b="1" kern="100" dirty="0">
                <a:ea typeface="等线" panose="02010600030101010101" pitchFamily="2" charset="-122"/>
                <a:cs typeface="Times New Roman" panose="02020603050405020304" pitchFamily="18" charset="0"/>
              </a:rPr>
              <a:t>科研立项</a:t>
            </a:r>
            <a:endParaRPr lang="zh-CN" altLang="en-US" sz="4800" b="1" spc="300" dirty="0">
              <a:latin typeface="+mj-ea"/>
              <a:ea typeface="+mj-ea"/>
            </a:endParaRPr>
          </a:p>
        </p:txBody>
      </p:sp>
      <p:sp>
        <p:nvSpPr>
          <p:cNvPr id="22" name="矩形 21">
            <a:extLst>
              <a:ext uri="{FF2B5EF4-FFF2-40B4-BE49-F238E27FC236}">
                <a16:creationId xmlns="" xmlns:a16="http://schemas.microsoft.com/office/drawing/2014/main" id="{4F728EBF-41E7-4047-8F85-CA33DC8883B1}"/>
              </a:ext>
            </a:extLst>
          </p:cNvPr>
          <p:cNvSpPr/>
          <p:nvPr/>
        </p:nvSpPr>
        <p:spPr>
          <a:xfrm>
            <a:off x="5702204" y="1355855"/>
            <a:ext cx="6048672" cy="4401205"/>
          </a:xfrm>
          <a:prstGeom prst="rect">
            <a:avLst/>
          </a:prstGeom>
        </p:spPr>
        <p:txBody>
          <a:bodyPr wrap="square">
            <a:spAutoFit/>
          </a:bodyPr>
          <a:lstStyle/>
          <a:p>
            <a:pPr indent="266700" algn="just">
              <a:spcAft>
                <a:spcPts val="0"/>
              </a:spcAft>
            </a:pPr>
            <a:r>
              <a:rPr lang="zh-CN" altLang="zh-CN" sz="2800" kern="100" dirty="0">
                <a:latin typeface="等线" panose="02010600030101010101" pitchFamily="2" charset="-122"/>
                <a:ea typeface="等线" panose="02010600030101010101" pitchFamily="2" charset="-122"/>
                <a:cs typeface="Times New Roman" panose="02020603050405020304" pitchFamily="18" charset="0"/>
              </a:rPr>
              <a:t>学科教师先后承担了</a:t>
            </a:r>
            <a:r>
              <a:rPr lang="en-US" altLang="zh-CN" sz="2800" kern="100" dirty="0">
                <a:latin typeface="等线" panose="02010600030101010101" pitchFamily="2" charset="-122"/>
                <a:ea typeface="等线" panose="02010600030101010101" pitchFamily="2" charset="-122"/>
                <a:cs typeface="Times New Roman" panose="02020603050405020304" pitchFamily="18" charset="0"/>
              </a:rPr>
              <a:t>23</a:t>
            </a:r>
            <a:r>
              <a:rPr lang="zh-CN" altLang="zh-CN" sz="2800" kern="100" dirty="0">
                <a:latin typeface="等线" panose="02010600030101010101" pitchFamily="2" charset="-122"/>
                <a:ea typeface="等线" panose="02010600030101010101" pitchFamily="2" charset="-122"/>
                <a:cs typeface="Times New Roman" panose="02020603050405020304" pitchFamily="18" charset="0"/>
              </a:rPr>
              <a:t>项国家社会科学基金项目，</a:t>
            </a:r>
            <a:r>
              <a:rPr lang="en-US" altLang="zh-CN" sz="2800" kern="100" dirty="0">
                <a:latin typeface="等线" panose="02010600030101010101" pitchFamily="2" charset="-122"/>
                <a:ea typeface="等线" panose="02010600030101010101" pitchFamily="2" charset="-122"/>
                <a:cs typeface="Times New Roman" panose="02020603050405020304" pitchFamily="18" charset="0"/>
              </a:rPr>
              <a:t>20</a:t>
            </a:r>
            <a:r>
              <a:rPr lang="zh-CN" altLang="zh-CN" sz="2800" kern="100" dirty="0">
                <a:latin typeface="等线" panose="02010600030101010101" pitchFamily="2" charset="-122"/>
                <a:ea typeface="等线" panose="02010600030101010101" pitchFamily="2" charset="-122"/>
                <a:cs typeface="Times New Roman" panose="02020603050405020304" pitchFamily="18" charset="0"/>
              </a:rPr>
              <a:t>项国家自然科学基金、</a:t>
            </a:r>
            <a:r>
              <a:rPr lang="en-US" altLang="zh-CN" sz="2800" kern="100" dirty="0">
                <a:latin typeface="等线" panose="02010600030101010101" pitchFamily="2" charset="-122"/>
                <a:ea typeface="等线" panose="02010600030101010101" pitchFamily="2" charset="-122"/>
                <a:cs typeface="Times New Roman" panose="02020603050405020304" pitchFamily="18" charset="0"/>
              </a:rPr>
              <a:t>11</a:t>
            </a:r>
            <a:r>
              <a:rPr lang="zh-CN" altLang="zh-CN" sz="2800" kern="100" dirty="0">
                <a:latin typeface="等线" panose="02010600030101010101" pitchFamily="2" charset="-122"/>
                <a:ea typeface="等线" panose="02010600030101010101" pitchFamily="2" charset="-122"/>
                <a:cs typeface="Times New Roman" panose="02020603050405020304" pitchFamily="18" charset="0"/>
              </a:rPr>
              <a:t>项教育部人文社会科学研究项目，共计</a:t>
            </a:r>
            <a:r>
              <a:rPr lang="en-US" altLang="zh-CN" sz="2800" kern="100" dirty="0">
                <a:solidFill>
                  <a:srgbClr val="FF0000"/>
                </a:solidFill>
                <a:latin typeface="等线" panose="02010600030101010101" pitchFamily="2" charset="-122"/>
                <a:ea typeface="等线" panose="02010600030101010101" pitchFamily="2" charset="-122"/>
                <a:cs typeface="Times New Roman" panose="02020603050405020304" pitchFamily="18" charset="0"/>
              </a:rPr>
              <a:t>54</a:t>
            </a:r>
            <a:r>
              <a:rPr lang="zh-CN" altLang="zh-CN" sz="2800" kern="100" dirty="0">
                <a:latin typeface="等线" panose="02010600030101010101" pitchFamily="2" charset="-122"/>
                <a:ea typeface="等线" panose="02010600030101010101" pitchFamily="2" charset="-122"/>
                <a:cs typeface="Times New Roman" panose="02020603050405020304" pitchFamily="18" charset="0"/>
              </a:rPr>
              <a:t>项国家级课题。 另外，先后承担了世界银行项目</a:t>
            </a:r>
            <a:r>
              <a:rPr lang="en-US" altLang="zh-CN" sz="2800" kern="100" dirty="0">
                <a:latin typeface="等线" panose="02010600030101010101" pitchFamily="2" charset="-122"/>
                <a:ea typeface="等线" panose="02010600030101010101" pitchFamily="2" charset="-122"/>
                <a:cs typeface="Times New Roman" panose="02020603050405020304" pitchFamily="18" charset="0"/>
              </a:rPr>
              <a:t>1</a:t>
            </a:r>
            <a:r>
              <a:rPr lang="zh-CN" altLang="zh-CN" sz="2800" kern="100" dirty="0">
                <a:latin typeface="等线" panose="02010600030101010101" pitchFamily="2" charset="-122"/>
                <a:ea typeface="等线" panose="02010600030101010101" pitchFamily="2" charset="-122"/>
                <a:cs typeface="Times New Roman" panose="02020603050405020304" pitchFamily="18" charset="0"/>
              </a:rPr>
              <a:t>项，中国博士后科学基金特别资助项目</a:t>
            </a:r>
            <a:r>
              <a:rPr lang="en-US" altLang="zh-CN" sz="2800" kern="100" dirty="0">
                <a:latin typeface="等线" panose="02010600030101010101" pitchFamily="2" charset="-122"/>
                <a:ea typeface="等线" panose="02010600030101010101" pitchFamily="2" charset="-122"/>
                <a:cs typeface="Times New Roman" panose="02020603050405020304" pitchFamily="18" charset="0"/>
              </a:rPr>
              <a:t>5</a:t>
            </a:r>
            <a:r>
              <a:rPr lang="zh-CN" altLang="zh-CN" sz="2800" kern="100" dirty="0">
                <a:latin typeface="等线" panose="02010600030101010101" pitchFamily="2" charset="-122"/>
                <a:ea typeface="等线" panose="02010600030101010101" pitchFamily="2" charset="-122"/>
                <a:cs typeface="Times New Roman" panose="02020603050405020304" pitchFamily="18" charset="0"/>
              </a:rPr>
              <a:t>项，江西省经济社会发展重大招标课题、省科技厅自然科学基金项目、省高校人文社科项目重大项目</a:t>
            </a:r>
            <a:r>
              <a:rPr lang="en-US" altLang="zh-CN" sz="2800" kern="100" dirty="0">
                <a:solidFill>
                  <a:srgbClr val="FF0000"/>
                </a:solidFill>
                <a:latin typeface="等线" panose="02010600030101010101" pitchFamily="2" charset="-122"/>
                <a:ea typeface="等线" panose="02010600030101010101" pitchFamily="2" charset="-122"/>
                <a:cs typeface="Times New Roman" panose="02020603050405020304" pitchFamily="18" charset="0"/>
              </a:rPr>
              <a:t>5</a:t>
            </a:r>
            <a:r>
              <a:rPr lang="zh-CN" altLang="zh-CN" sz="2800" kern="100" dirty="0">
                <a:latin typeface="等线" panose="02010600030101010101" pitchFamily="2" charset="-122"/>
                <a:ea typeface="等线" panose="02010600030101010101" pitchFamily="2" charset="-122"/>
                <a:cs typeface="Times New Roman" panose="02020603050405020304" pitchFamily="18" charset="0"/>
              </a:rPr>
              <a:t>项，共计</a:t>
            </a:r>
            <a:r>
              <a:rPr lang="en-US" altLang="zh-CN" sz="2800" kern="100" dirty="0">
                <a:solidFill>
                  <a:srgbClr val="FF0000"/>
                </a:solidFill>
                <a:latin typeface="等线" panose="02010600030101010101" pitchFamily="2" charset="-122"/>
                <a:ea typeface="等线" panose="02010600030101010101" pitchFamily="2" charset="-122"/>
                <a:cs typeface="Times New Roman" panose="02020603050405020304" pitchFamily="18" charset="0"/>
              </a:rPr>
              <a:t>21</a:t>
            </a:r>
            <a:r>
              <a:rPr lang="zh-CN" altLang="zh-CN" sz="2800" kern="100" dirty="0">
                <a:latin typeface="等线" panose="02010600030101010101" pitchFamily="2" charset="-122"/>
                <a:ea typeface="等线" panose="02010600030101010101" pitchFamily="2" charset="-122"/>
                <a:cs typeface="Times New Roman" panose="02020603050405020304" pitchFamily="18" charset="0"/>
              </a:rPr>
              <a:t>项省部级重点以上项目。</a:t>
            </a:r>
          </a:p>
        </p:txBody>
      </p:sp>
      <p:cxnSp>
        <p:nvCxnSpPr>
          <p:cNvPr id="34" name="直接连接符 33">
            <a:extLst>
              <a:ext uri="{FF2B5EF4-FFF2-40B4-BE49-F238E27FC236}">
                <a16:creationId xmlns="" xmlns:a16="http://schemas.microsoft.com/office/drawing/2014/main" id="{14DC23B9-39A9-456E-B11C-DFFEE9463A3C}"/>
              </a:ext>
            </a:extLst>
          </p:cNvPr>
          <p:cNvCxnSpPr>
            <a:cxnSpLocks/>
          </p:cNvCxnSpPr>
          <p:nvPr/>
        </p:nvCxnSpPr>
        <p:spPr>
          <a:xfrm>
            <a:off x="839416" y="-98425"/>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CF211AE0-59C7-4AEC-81C9-CE6535A50BFC}"/>
              </a:ext>
            </a:extLst>
          </p:cNvPr>
          <p:cNvCxnSpPr>
            <a:cxnSpLocks/>
          </p:cNvCxnSpPr>
          <p:nvPr/>
        </p:nvCxnSpPr>
        <p:spPr>
          <a:xfrm>
            <a:off x="266576" y="-98425"/>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56564585-2E03-499B-8312-15B7D0CCC800}"/>
              </a:ext>
            </a:extLst>
          </p:cNvPr>
          <p:cNvCxnSpPr/>
          <p:nvPr/>
        </p:nvCxnSpPr>
        <p:spPr>
          <a:xfrm>
            <a:off x="551384" y="-76113"/>
            <a:ext cx="0" cy="2542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72">
            <a:extLst>
              <a:ext uri="{FF2B5EF4-FFF2-40B4-BE49-F238E27FC236}">
                <a16:creationId xmlns="" xmlns:a16="http://schemas.microsoft.com/office/drawing/2014/main" id="{5A1946EE-24EB-4FFF-BF2A-853E876FC872}"/>
              </a:ext>
            </a:extLst>
          </p:cNvPr>
          <p:cNvGrpSpPr/>
          <p:nvPr/>
        </p:nvGrpSpPr>
        <p:grpSpPr>
          <a:xfrm>
            <a:off x="8247739" y="3934148"/>
            <a:ext cx="45892" cy="45892"/>
            <a:chOff x="4000500" y="1479550"/>
            <a:chExt cx="38100" cy="38100"/>
          </a:xfrm>
          <a:solidFill>
            <a:schemeClr val="accent1"/>
          </a:solidFill>
        </p:grpSpPr>
        <p:sp>
          <p:nvSpPr>
            <p:cNvPr id="191" name="Freeform 244">
              <a:extLst>
                <a:ext uri="{FF2B5EF4-FFF2-40B4-BE49-F238E27FC236}">
                  <a16:creationId xmlns="" xmlns:a16="http://schemas.microsoft.com/office/drawing/2014/main" id="{3B2A9C2E-7E93-400D-8B99-5D6A61939D70}"/>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193" name="Freeform 246">
              <a:extLst>
                <a:ext uri="{FF2B5EF4-FFF2-40B4-BE49-F238E27FC236}">
                  <a16:creationId xmlns="" xmlns:a16="http://schemas.microsoft.com/office/drawing/2014/main" id="{FE608380-8064-455A-9D77-EF551560B685}"/>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pic>
        <p:nvPicPr>
          <p:cNvPr id="5" name="图片 4">
            <a:extLst>
              <a:ext uri="{FF2B5EF4-FFF2-40B4-BE49-F238E27FC236}">
                <a16:creationId xmlns="" xmlns:a16="http://schemas.microsoft.com/office/drawing/2014/main" id="{B4820A25-B2A4-4F97-9756-22ABDD410039}"/>
              </a:ext>
            </a:extLst>
          </p:cNvPr>
          <p:cNvPicPr>
            <a:picLocks noChangeAspect="1"/>
          </p:cNvPicPr>
          <p:nvPr/>
        </p:nvPicPr>
        <p:blipFill>
          <a:blip r:embed="rId3" cstate="print">
            <a:extLst>
              <a:ext uri="{28A0092B-C50C-407E-A947-70E740481C1C}">
                <a14:useLocalDpi xmlns="" xmlns:a14="http://schemas.microsoft.com/office/drawing/2010/main" val="0"/>
              </a:ext>
              <a:ext uri="{837473B0-CC2E-450A-ABE3-18F120FF3D39}">
                <a1611:picAttrSrcUrl xmlns="" xmlns:a1611="http://schemas.microsoft.com/office/drawing/2016/11/main" r:id="rId4"/>
              </a:ext>
            </a:extLst>
          </a:blip>
          <a:stretch>
            <a:fillRect/>
          </a:stretch>
        </p:blipFill>
        <p:spPr>
          <a:xfrm>
            <a:off x="441124" y="1900458"/>
            <a:ext cx="4972392" cy="3312000"/>
          </a:xfrm>
          <a:prstGeom prst="rect">
            <a:avLst/>
          </a:prstGeom>
        </p:spPr>
      </p:pic>
    </p:spTree>
    <p:extLst>
      <p:ext uri="{BB962C8B-B14F-4D97-AF65-F5344CB8AC3E}">
        <p14:creationId xmlns="" xmlns:p14="http://schemas.microsoft.com/office/powerpoint/2010/main" val="788949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 xmlns:a16="http://schemas.microsoft.com/office/drawing/2014/main" id="{526DC392-8471-4CDF-8C1E-C262461043FC}"/>
              </a:ext>
            </a:extLst>
          </p:cNvPr>
          <p:cNvGrpSpPr/>
          <p:nvPr/>
        </p:nvGrpSpPr>
        <p:grpSpPr>
          <a:xfrm flipH="1" flipV="1">
            <a:off x="2570832" y="5079653"/>
            <a:ext cx="572840" cy="1229667"/>
            <a:chOff x="635000" y="102704"/>
            <a:chExt cx="572840" cy="3835883"/>
          </a:xfrm>
        </p:grpSpPr>
        <p:cxnSp>
          <p:nvCxnSpPr>
            <p:cNvPr id="40" name="直接连接符 39">
              <a:extLst>
                <a:ext uri="{FF2B5EF4-FFF2-40B4-BE49-F238E27FC236}">
                  <a16:creationId xmlns="" xmlns:a16="http://schemas.microsoft.com/office/drawing/2014/main" id="{462B1E57-EC98-4BDC-842D-352AC648050B}"/>
                </a:ext>
              </a:extLst>
            </p:cNvPr>
            <p:cNvCxnSpPr>
              <a:cxnSpLocks/>
            </p:cNvCxnSpPr>
            <p:nvPr/>
          </p:nvCxnSpPr>
          <p:spPr>
            <a:xfrm>
              <a:off x="1207840" y="102704"/>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9821E521-9E2E-4C8A-BC23-31A232DD5706}"/>
                </a:ext>
              </a:extLst>
            </p:cNvPr>
            <p:cNvCxnSpPr>
              <a:cxnSpLocks/>
            </p:cNvCxnSpPr>
            <p:nvPr/>
          </p:nvCxnSpPr>
          <p:spPr>
            <a:xfrm>
              <a:off x="635000" y="102704"/>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CA64B47E-8683-4983-93A5-541E705ADE54}"/>
                </a:ext>
              </a:extLst>
            </p:cNvPr>
            <p:cNvCxnSpPr/>
            <p:nvPr/>
          </p:nvCxnSpPr>
          <p:spPr>
            <a:xfrm>
              <a:off x="919808" y="125016"/>
              <a:ext cx="0" cy="25425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文本框 5">
            <a:extLst>
              <a:ext uri="{FF2B5EF4-FFF2-40B4-BE49-F238E27FC236}">
                <a16:creationId xmlns="" xmlns:a16="http://schemas.microsoft.com/office/drawing/2014/main" id="{5C62B4BB-AE41-4784-8164-A1876FF2C66F}"/>
              </a:ext>
            </a:extLst>
          </p:cNvPr>
          <p:cNvSpPr txBox="1"/>
          <p:nvPr/>
        </p:nvSpPr>
        <p:spPr>
          <a:xfrm>
            <a:off x="1077794" y="133181"/>
            <a:ext cx="3150221" cy="830997"/>
          </a:xfrm>
          <a:prstGeom prst="rect">
            <a:avLst/>
          </a:prstGeom>
          <a:noFill/>
        </p:spPr>
        <p:txBody>
          <a:bodyPr wrap="none" rtlCol="0">
            <a:spAutoFit/>
          </a:bodyPr>
          <a:lstStyle/>
          <a:p>
            <a:pPr lvl="0"/>
            <a:r>
              <a:rPr lang="en-US" altLang="zh-CN" sz="4800" b="1" kern="100" dirty="0">
                <a:ea typeface="等线" panose="02010600030101010101" pitchFamily="2" charset="-122"/>
                <a:cs typeface="Times New Roman" panose="02020603050405020304" pitchFamily="18" charset="0"/>
              </a:rPr>
              <a:t>5.</a:t>
            </a:r>
            <a:r>
              <a:rPr lang="zh-CN" altLang="zh-CN" sz="4800" b="1" kern="100" dirty="0">
                <a:ea typeface="等线" panose="02010600030101010101" pitchFamily="2" charset="-122"/>
                <a:cs typeface="Times New Roman" panose="02020603050405020304" pitchFamily="18" charset="0"/>
              </a:rPr>
              <a:t>科研获奖</a:t>
            </a:r>
            <a:endParaRPr kumimoji="0" lang="zh-CN" altLang="en-US" sz="4800" b="1" i="0" u="none" strike="noStrike" kern="1200" cap="none" spc="300" normalizeH="0" baseline="0" noProof="0" dirty="0">
              <a:ln>
                <a:noFill/>
              </a:ln>
              <a:solidFill>
                <a:prstClr val="black"/>
              </a:solidFill>
              <a:effectLst/>
              <a:uLnTx/>
              <a:uFillTx/>
              <a:latin typeface="微软雅黑"/>
              <a:ea typeface="微软雅黑"/>
              <a:cs typeface="+mn-cs"/>
            </a:endParaRPr>
          </a:p>
        </p:txBody>
      </p:sp>
      <p:sp>
        <p:nvSpPr>
          <p:cNvPr id="22" name="矩形 21">
            <a:extLst>
              <a:ext uri="{FF2B5EF4-FFF2-40B4-BE49-F238E27FC236}">
                <a16:creationId xmlns="" xmlns:a16="http://schemas.microsoft.com/office/drawing/2014/main" id="{4F728EBF-41E7-4047-8F85-CA33DC8883B1}"/>
              </a:ext>
            </a:extLst>
          </p:cNvPr>
          <p:cNvSpPr/>
          <p:nvPr/>
        </p:nvSpPr>
        <p:spPr>
          <a:xfrm>
            <a:off x="1077793" y="1050431"/>
            <a:ext cx="10847627" cy="1815882"/>
          </a:xfrm>
          <a:prstGeom prst="rect">
            <a:avLst/>
          </a:prstGeom>
        </p:spPr>
        <p:txBody>
          <a:bodyPr wrap="square">
            <a:spAutoFit/>
          </a:bodyPr>
          <a:lstStyle/>
          <a:p>
            <a:pPr lvl="0"/>
            <a:r>
              <a:rPr lang="zh-CN" altLang="zh-CN" sz="2800" kern="100" dirty="0">
                <a:ea typeface="等线" panose="02010600030101010101" pitchFamily="2" charset="-122"/>
                <a:cs typeface="Times New Roman" panose="02020603050405020304" pitchFamily="18" charset="0"/>
              </a:rPr>
              <a:t>学院教师先后获得</a:t>
            </a:r>
            <a:r>
              <a:rPr lang="en-US" altLang="zh-CN" sz="2800" kern="100" dirty="0">
                <a:solidFill>
                  <a:srgbClr val="FF0000"/>
                </a:solidFill>
                <a:ea typeface="等线" panose="02010600030101010101" pitchFamily="2" charset="-122"/>
                <a:cs typeface="Times New Roman" panose="02020603050405020304" pitchFamily="18" charset="0"/>
              </a:rPr>
              <a:t>19</a:t>
            </a:r>
            <a:r>
              <a:rPr lang="zh-CN" altLang="zh-CN" sz="2800" kern="100" dirty="0">
                <a:ea typeface="等线" panose="02010600030101010101" pitchFamily="2" charset="-122"/>
                <a:cs typeface="Times New Roman" panose="02020603050405020304" pitchFamily="18" charset="0"/>
              </a:rPr>
              <a:t>项重要科研奖项。包括教育部高等学校科学研究优秀成果奖（人文社科）三等奖</a:t>
            </a:r>
            <a:r>
              <a:rPr lang="en-US" altLang="zh-CN" sz="2800" kern="100" dirty="0">
                <a:ea typeface="等线" panose="02010600030101010101" pitchFamily="2" charset="-122"/>
                <a:cs typeface="Times New Roman" panose="02020603050405020304" pitchFamily="18" charset="0"/>
              </a:rPr>
              <a:t>1</a:t>
            </a:r>
            <a:r>
              <a:rPr lang="zh-CN" altLang="zh-CN" sz="2800" kern="100" dirty="0">
                <a:ea typeface="等线" panose="02010600030101010101" pitchFamily="2" charset="-122"/>
                <a:cs typeface="Times New Roman" panose="02020603050405020304" pitchFamily="18" charset="0"/>
              </a:rPr>
              <a:t>项、江西省社会科学优秀成果奖（一等奖</a:t>
            </a:r>
            <a:r>
              <a:rPr lang="en-US" altLang="zh-CN" sz="2800" kern="100" dirty="0">
                <a:ea typeface="等线" panose="02010600030101010101" pitchFamily="2" charset="-122"/>
                <a:cs typeface="Times New Roman" panose="02020603050405020304" pitchFamily="18" charset="0"/>
              </a:rPr>
              <a:t>4</a:t>
            </a:r>
            <a:r>
              <a:rPr lang="zh-CN" altLang="zh-CN" sz="2800" kern="100" dirty="0">
                <a:ea typeface="等线" panose="02010600030101010101" pitchFamily="2" charset="-122"/>
                <a:cs typeface="Times New Roman" panose="02020603050405020304" pitchFamily="18" charset="0"/>
              </a:rPr>
              <a:t>项、二等奖</a:t>
            </a:r>
            <a:r>
              <a:rPr lang="en-US" altLang="zh-CN" sz="2800" kern="100" dirty="0">
                <a:ea typeface="等线" panose="02010600030101010101" pitchFamily="2" charset="-122"/>
                <a:cs typeface="Times New Roman" panose="02020603050405020304" pitchFamily="18" charset="0"/>
              </a:rPr>
              <a:t>10</a:t>
            </a:r>
            <a:r>
              <a:rPr lang="zh-CN" altLang="zh-CN" sz="2800" kern="100" dirty="0">
                <a:ea typeface="等线" panose="02010600030101010101" pitchFamily="2" charset="-122"/>
                <a:cs typeface="Times New Roman" panose="02020603050405020304" pitchFamily="18" charset="0"/>
              </a:rPr>
              <a:t>项、三等奖</a:t>
            </a:r>
            <a:r>
              <a:rPr lang="en-US" altLang="zh-CN" sz="2800" kern="100" dirty="0">
                <a:ea typeface="等线" panose="02010600030101010101" pitchFamily="2" charset="-122"/>
                <a:cs typeface="Times New Roman" panose="02020603050405020304" pitchFamily="18" charset="0"/>
              </a:rPr>
              <a:t>7</a:t>
            </a:r>
            <a:r>
              <a:rPr lang="zh-CN" altLang="zh-CN" sz="2800" kern="100" dirty="0">
                <a:ea typeface="等线" panose="02010600030101010101" pitchFamily="2" charset="-122"/>
                <a:cs typeface="Times New Roman" panose="02020603050405020304" pitchFamily="18" charset="0"/>
              </a:rPr>
              <a:t>项）、江西省高等学校科技成果奖（二等奖</a:t>
            </a:r>
            <a:r>
              <a:rPr lang="en-US" altLang="zh-CN" sz="2800" kern="100" dirty="0">
                <a:ea typeface="等线" panose="02010600030101010101" pitchFamily="2" charset="-122"/>
                <a:cs typeface="Times New Roman" panose="02020603050405020304" pitchFamily="18" charset="0"/>
              </a:rPr>
              <a:t>2</a:t>
            </a:r>
            <a:r>
              <a:rPr lang="zh-CN" altLang="zh-CN" sz="2800" kern="100" dirty="0">
                <a:ea typeface="等线" panose="02010600030101010101" pitchFamily="2" charset="-122"/>
                <a:cs typeface="Times New Roman" panose="02020603050405020304" pitchFamily="18" charset="0"/>
              </a:rPr>
              <a:t>项）。</a:t>
            </a:r>
            <a:endParaRPr kumimoji="0" lang="zh-CN" altLang="en-US" sz="2800" b="0" i="0" u="none" strike="noStrike" kern="1200" cap="none" spc="0" normalizeH="0" baseline="0" noProof="0" dirty="0">
              <a:ln>
                <a:noFill/>
              </a:ln>
              <a:solidFill>
                <a:prstClr val="black"/>
              </a:solidFill>
              <a:effectLst/>
              <a:uLnTx/>
              <a:uFillTx/>
              <a:latin typeface="微软雅黑 Light"/>
              <a:ea typeface="微软雅黑 Light"/>
              <a:cs typeface="+mn-cs"/>
            </a:endParaRPr>
          </a:p>
        </p:txBody>
      </p:sp>
      <p:cxnSp>
        <p:nvCxnSpPr>
          <p:cNvPr id="34" name="直接连接符 33">
            <a:extLst>
              <a:ext uri="{FF2B5EF4-FFF2-40B4-BE49-F238E27FC236}">
                <a16:creationId xmlns="" xmlns:a16="http://schemas.microsoft.com/office/drawing/2014/main" id="{14DC23B9-39A9-456E-B11C-DFFEE9463A3C}"/>
              </a:ext>
            </a:extLst>
          </p:cNvPr>
          <p:cNvCxnSpPr>
            <a:cxnSpLocks/>
          </p:cNvCxnSpPr>
          <p:nvPr/>
        </p:nvCxnSpPr>
        <p:spPr>
          <a:xfrm>
            <a:off x="839416" y="-98425"/>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CF211AE0-59C7-4AEC-81C9-CE6535A50BFC}"/>
              </a:ext>
            </a:extLst>
          </p:cNvPr>
          <p:cNvCxnSpPr>
            <a:cxnSpLocks/>
          </p:cNvCxnSpPr>
          <p:nvPr/>
        </p:nvCxnSpPr>
        <p:spPr>
          <a:xfrm>
            <a:off x="266576" y="-98425"/>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56564585-2E03-499B-8312-15B7D0CCC800}"/>
              </a:ext>
            </a:extLst>
          </p:cNvPr>
          <p:cNvCxnSpPr/>
          <p:nvPr/>
        </p:nvCxnSpPr>
        <p:spPr>
          <a:xfrm>
            <a:off x="551384" y="-76113"/>
            <a:ext cx="0" cy="2542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72">
            <a:extLst>
              <a:ext uri="{FF2B5EF4-FFF2-40B4-BE49-F238E27FC236}">
                <a16:creationId xmlns="" xmlns:a16="http://schemas.microsoft.com/office/drawing/2014/main" id="{5A1946EE-24EB-4FFF-BF2A-853E876FC872}"/>
              </a:ext>
            </a:extLst>
          </p:cNvPr>
          <p:cNvGrpSpPr/>
          <p:nvPr/>
        </p:nvGrpSpPr>
        <p:grpSpPr>
          <a:xfrm>
            <a:off x="8247739" y="3934148"/>
            <a:ext cx="45892" cy="45892"/>
            <a:chOff x="4000500" y="1479550"/>
            <a:chExt cx="38100" cy="38100"/>
          </a:xfrm>
          <a:solidFill>
            <a:schemeClr val="accent1"/>
          </a:solidFill>
        </p:grpSpPr>
        <p:sp>
          <p:nvSpPr>
            <p:cNvPr id="191" name="Freeform 244">
              <a:extLst>
                <a:ext uri="{FF2B5EF4-FFF2-40B4-BE49-F238E27FC236}">
                  <a16:creationId xmlns="" xmlns:a16="http://schemas.microsoft.com/office/drawing/2014/main" id="{3B2A9C2E-7E93-400D-8B99-5D6A61939D70}"/>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Abadi"/>
                <a:ea typeface="微软雅黑 Light"/>
                <a:cs typeface="+mn-cs"/>
              </a:endParaRPr>
            </a:p>
          </p:txBody>
        </p:sp>
        <p:sp>
          <p:nvSpPr>
            <p:cNvPr id="193" name="Freeform 246">
              <a:extLst>
                <a:ext uri="{FF2B5EF4-FFF2-40B4-BE49-F238E27FC236}">
                  <a16:creationId xmlns="" xmlns:a16="http://schemas.microsoft.com/office/drawing/2014/main" id="{FE608380-8064-455A-9D77-EF551560B685}"/>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Abadi"/>
                <a:ea typeface="微软雅黑 Light"/>
                <a:cs typeface="+mn-cs"/>
              </a:endParaRPr>
            </a:p>
          </p:txBody>
        </p:sp>
      </p:grpSp>
      <p:pic>
        <p:nvPicPr>
          <p:cNvPr id="3" name="图片 2">
            <a:extLst>
              <a:ext uri="{FF2B5EF4-FFF2-40B4-BE49-F238E27FC236}">
                <a16:creationId xmlns="" xmlns:a16="http://schemas.microsoft.com/office/drawing/2014/main" id="{CBF34395-C22F-45EA-9C26-E958288412D7}"/>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693420" y="3170167"/>
            <a:ext cx="11232000" cy="3132000"/>
          </a:xfrm>
          <a:prstGeom prst="rect">
            <a:avLst/>
          </a:prstGeom>
        </p:spPr>
      </p:pic>
    </p:spTree>
    <p:extLst>
      <p:ext uri="{BB962C8B-B14F-4D97-AF65-F5344CB8AC3E}">
        <p14:creationId xmlns="" xmlns:p14="http://schemas.microsoft.com/office/powerpoint/2010/main" val="13781028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 xmlns:a16="http://schemas.microsoft.com/office/drawing/2014/main" id="{FEE2FB42-94CF-4F72-9631-804755AE6A42}"/>
              </a:ext>
            </a:extLst>
          </p:cNvPr>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7360692" y="3078300"/>
            <a:ext cx="1930840" cy="2438956"/>
          </a:xfrm>
          <a:prstGeom prst="rect">
            <a:avLst/>
          </a:prstGeom>
        </p:spPr>
      </p:pic>
      <p:pic>
        <p:nvPicPr>
          <p:cNvPr id="16" name="图片 15">
            <a:extLst>
              <a:ext uri="{FF2B5EF4-FFF2-40B4-BE49-F238E27FC236}">
                <a16:creationId xmlns="" xmlns:a16="http://schemas.microsoft.com/office/drawing/2014/main" id="{521015BA-B0D3-4912-8EC3-48EA8A9A4D5E}"/>
              </a:ext>
            </a:extLst>
          </p:cNvPr>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7365376" y="1697445"/>
            <a:ext cx="1930840" cy="1257587"/>
          </a:xfrm>
          <a:prstGeom prst="rect">
            <a:avLst/>
          </a:prstGeom>
        </p:spPr>
      </p:pic>
      <p:pic>
        <p:nvPicPr>
          <p:cNvPr id="5" name="图片 4">
            <a:extLst>
              <a:ext uri="{FF2B5EF4-FFF2-40B4-BE49-F238E27FC236}">
                <a16:creationId xmlns="" xmlns:a16="http://schemas.microsoft.com/office/drawing/2014/main" id="{D9D21E86-B3BB-410F-9822-53FCD216D492}"/>
              </a:ext>
            </a:extLst>
          </p:cNvPr>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9480376" y="1673179"/>
            <a:ext cx="1841920" cy="3810868"/>
          </a:xfrm>
          <a:prstGeom prst="rect">
            <a:avLst/>
          </a:prstGeom>
        </p:spPr>
      </p:pic>
      <p:sp>
        <p:nvSpPr>
          <p:cNvPr id="2" name="标题 1">
            <a:extLst>
              <a:ext uri="{FF2B5EF4-FFF2-40B4-BE49-F238E27FC236}">
                <a16:creationId xmlns="" xmlns:a16="http://schemas.microsoft.com/office/drawing/2014/main" id="{67BE3132-9E07-4199-B039-B16FA3561000}"/>
              </a:ext>
            </a:extLst>
          </p:cNvPr>
          <p:cNvSpPr>
            <a:spLocks noGrp="1"/>
          </p:cNvSpPr>
          <p:nvPr>
            <p:ph type="title"/>
          </p:nvPr>
        </p:nvSpPr>
        <p:spPr/>
        <p:txBody>
          <a:bodyPr/>
          <a:lstStyle/>
          <a:p>
            <a:r>
              <a:rPr lang="zh-CN" altLang="en-US" dirty="0">
                <a:solidFill>
                  <a:prstClr val="black"/>
                </a:solidFill>
              </a:rPr>
              <a:t>    </a:t>
            </a:r>
            <a:r>
              <a:rPr lang="en-US" altLang="zh-CN" dirty="0">
                <a:solidFill>
                  <a:prstClr val="black"/>
                </a:solidFill>
              </a:rPr>
              <a:t>6.</a:t>
            </a:r>
            <a:r>
              <a:rPr lang="zh-CN" altLang="en-US" dirty="0">
                <a:solidFill>
                  <a:prstClr val="black"/>
                </a:solidFill>
              </a:rPr>
              <a:t>服务地方经济建设</a:t>
            </a:r>
            <a:endParaRPr lang="zh-CN" altLang="en-US" dirty="0"/>
          </a:p>
        </p:txBody>
      </p:sp>
      <p:grpSp>
        <p:nvGrpSpPr>
          <p:cNvPr id="24" name="组合 23">
            <a:extLst>
              <a:ext uri="{FF2B5EF4-FFF2-40B4-BE49-F238E27FC236}">
                <a16:creationId xmlns="" xmlns:a16="http://schemas.microsoft.com/office/drawing/2014/main" id="{25C64ACD-BF78-4DB5-B0FC-629FD615C64D}"/>
              </a:ext>
            </a:extLst>
          </p:cNvPr>
          <p:cNvGrpSpPr/>
          <p:nvPr/>
        </p:nvGrpSpPr>
        <p:grpSpPr>
          <a:xfrm>
            <a:off x="1507911" y="2044897"/>
            <a:ext cx="2931905" cy="766107"/>
            <a:chOff x="1507911" y="1987820"/>
            <a:chExt cx="2931905" cy="766107"/>
          </a:xfrm>
        </p:grpSpPr>
        <p:sp>
          <p:nvSpPr>
            <p:cNvPr id="21" name="íSḻîḑe">
              <a:extLst>
                <a:ext uri="{FF2B5EF4-FFF2-40B4-BE49-F238E27FC236}">
                  <a16:creationId xmlns="" xmlns:a16="http://schemas.microsoft.com/office/drawing/2014/main" id="{E9303271-EA4A-470C-979E-8ED231B8D52B}"/>
                </a:ext>
              </a:extLst>
            </p:cNvPr>
            <p:cNvSpPr txBox="1"/>
            <p:nvPr/>
          </p:nvSpPr>
          <p:spPr>
            <a:xfrm>
              <a:off x="1507911" y="2420887"/>
              <a:ext cx="2931905" cy="333040"/>
            </a:xfrm>
            <a:prstGeom prst="rect">
              <a:avLst/>
            </a:prstGeom>
          </p:spPr>
          <p:txBody>
            <a:bodyPr vert="horz" wrap="square" lIns="91440" tIns="45720" rIns="91440" bIns="4572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ysClr val="windowText" lastClr="000000"/>
                </a:solidFill>
                <a:effectLst/>
                <a:uLnTx/>
                <a:uFillTx/>
                <a:latin typeface="Abadi"/>
                <a:ea typeface="微软雅黑 Light"/>
                <a:cs typeface="+mn-cs"/>
              </a:endParaRPr>
            </a:p>
          </p:txBody>
        </p:sp>
        <p:sp>
          <p:nvSpPr>
            <p:cNvPr id="22" name="îŝ1iḑe">
              <a:extLst>
                <a:ext uri="{FF2B5EF4-FFF2-40B4-BE49-F238E27FC236}">
                  <a16:creationId xmlns="" xmlns:a16="http://schemas.microsoft.com/office/drawing/2014/main" id="{A522952C-85C2-4750-9A1A-4F11B3A1C4F8}"/>
                </a:ext>
              </a:extLst>
            </p:cNvPr>
            <p:cNvSpPr txBox="1"/>
            <p:nvPr/>
          </p:nvSpPr>
          <p:spPr>
            <a:xfrm>
              <a:off x="1507911" y="1987820"/>
              <a:ext cx="184731" cy="4616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ysClr val="windowText" lastClr="000000"/>
                </a:solidFill>
                <a:effectLst/>
                <a:uLnTx/>
                <a:uFillTx/>
                <a:latin typeface="Abadi"/>
                <a:ea typeface="微软雅黑 Light"/>
                <a:cs typeface="+mn-cs"/>
              </a:endParaRPr>
            </a:p>
          </p:txBody>
        </p:sp>
      </p:grpSp>
      <p:sp>
        <p:nvSpPr>
          <p:cNvPr id="3" name="矩形 2">
            <a:extLst>
              <a:ext uri="{FF2B5EF4-FFF2-40B4-BE49-F238E27FC236}">
                <a16:creationId xmlns="" xmlns:a16="http://schemas.microsoft.com/office/drawing/2014/main" id="{CCC52D21-50C4-4CD3-A676-A5250FC73F43}"/>
              </a:ext>
            </a:extLst>
          </p:cNvPr>
          <p:cNvSpPr/>
          <p:nvPr/>
        </p:nvSpPr>
        <p:spPr>
          <a:xfrm>
            <a:off x="1071414" y="1673178"/>
            <a:ext cx="6100434" cy="4401205"/>
          </a:xfrm>
          <a:prstGeom prst="rect">
            <a:avLst/>
          </a:prstGeom>
        </p:spPr>
        <p:txBody>
          <a:bodyPr wrap="square">
            <a:spAutoFit/>
          </a:bodyPr>
          <a:lstStyle/>
          <a:p>
            <a:r>
              <a:rPr lang="zh-CN" altLang="en-US" sz="2800" b="1" smtClean="0">
                <a:latin typeface="+mn-ea"/>
              </a:rPr>
              <a:t>我院</a:t>
            </a:r>
            <a:r>
              <a:rPr lang="zh-CN" altLang="zh-CN" sz="2800" b="1" smtClean="0">
                <a:latin typeface="+mn-ea"/>
              </a:rPr>
              <a:t>研</a:t>
            </a:r>
            <a:r>
              <a:rPr lang="zh-CN" altLang="zh-CN" sz="2800" b="1" dirty="0">
                <a:latin typeface="+mn-ea"/>
              </a:rPr>
              <a:t>究成果获国家及省部级领导批示</a:t>
            </a:r>
            <a:r>
              <a:rPr lang="en-US" altLang="zh-CN" sz="2800" b="1" dirty="0">
                <a:solidFill>
                  <a:srgbClr val="FF0000"/>
                </a:solidFill>
                <a:latin typeface="+mn-ea"/>
              </a:rPr>
              <a:t>20</a:t>
            </a:r>
            <a:r>
              <a:rPr lang="zh-CN" altLang="zh-CN" sz="2800" b="1" dirty="0">
                <a:latin typeface="+mn-ea"/>
              </a:rPr>
              <a:t>多次，如张</a:t>
            </a:r>
            <a:r>
              <a:rPr lang="zh-CN" altLang="zh-CN" sz="2800" b="1">
                <a:latin typeface="+mn-ea"/>
              </a:rPr>
              <a:t>利</a:t>
            </a:r>
            <a:r>
              <a:rPr lang="zh-CN" altLang="zh-CN" sz="2800" b="1" smtClean="0">
                <a:latin typeface="+mn-ea"/>
              </a:rPr>
              <a:t>国</a:t>
            </a:r>
            <a:r>
              <a:rPr lang="zh-CN" altLang="en-US" sz="2800" b="1" smtClean="0">
                <a:latin typeface="+mn-ea"/>
              </a:rPr>
              <a:t>参与</a:t>
            </a:r>
            <a:r>
              <a:rPr lang="zh-CN" altLang="zh-CN" sz="2800" b="1" smtClean="0">
                <a:latin typeface="+mn-ea"/>
              </a:rPr>
              <a:t>的</a:t>
            </a:r>
            <a:r>
              <a:rPr lang="zh-CN" altLang="zh-CN" sz="2800" b="1" dirty="0">
                <a:solidFill>
                  <a:srgbClr val="FF0000"/>
                </a:solidFill>
                <a:latin typeface="+mn-ea"/>
              </a:rPr>
              <a:t>《向特色优势要竞争力——关于我省农业特色优势及其竞争力研究》</a:t>
            </a:r>
            <a:r>
              <a:rPr lang="zh-CN" altLang="zh-CN" sz="2800" b="1" dirty="0">
                <a:latin typeface="+mn-ea"/>
              </a:rPr>
              <a:t>先后获得获原省委书记鹿心社、现省委书记刘奇、省委副书记姚增科、副省长毛伟明、</a:t>
            </a:r>
            <a:r>
              <a:rPr lang="zh-CN" altLang="zh-CN" sz="2800" b="1">
                <a:latin typeface="+mn-ea"/>
              </a:rPr>
              <a:t>谢</a:t>
            </a:r>
            <a:r>
              <a:rPr lang="zh-CN" altLang="zh-CN" sz="2800" b="1" smtClean="0">
                <a:latin typeface="+mn-ea"/>
              </a:rPr>
              <a:t>茹等</a:t>
            </a:r>
            <a:r>
              <a:rPr lang="zh-CN" altLang="zh-CN" sz="2800" b="1" dirty="0">
                <a:latin typeface="+mn-ea"/>
              </a:rPr>
              <a:t>的肯定性</a:t>
            </a:r>
            <a:r>
              <a:rPr lang="zh-CN" altLang="zh-CN" sz="2800" b="1">
                <a:latin typeface="+mn-ea"/>
              </a:rPr>
              <a:t>批</a:t>
            </a:r>
            <a:r>
              <a:rPr lang="zh-CN" altLang="zh-CN" sz="2800" b="1" smtClean="0">
                <a:latin typeface="+mn-ea"/>
              </a:rPr>
              <a:t>示</a:t>
            </a:r>
            <a:r>
              <a:rPr lang="zh-CN" altLang="en-US" sz="2800" b="1" smtClean="0">
                <a:latin typeface="+mn-ea"/>
              </a:rPr>
              <a:t>。潘丹主持的</a:t>
            </a:r>
            <a:r>
              <a:rPr lang="en-US" altLang="zh-CN" sz="2800" b="1" smtClean="0">
                <a:latin typeface="+mn-ea"/>
              </a:rPr>
              <a:t>《</a:t>
            </a:r>
            <a:r>
              <a:rPr lang="zh-CN" altLang="en-US" sz="2800" b="1" smtClean="0">
                <a:latin typeface="+mn-ea"/>
              </a:rPr>
              <a:t>我省农村生活垃圾问题调查与建议</a:t>
            </a:r>
            <a:r>
              <a:rPr lang="en-US" altLang="zh-CN" sz="2800" b="1" smtClean="0">
                <a:latin typeface="+mn-ea"/>
              </a:rPr>
              <a:t>》</a:t>
            </a:r>
            <a:r>
              <a:rPr lang="zh-CN" altLang="en-US" sz="2800" b="1" smtClean="0">
                <a:latin typeface="+mn-ea"/>
              </a:rPr>
              <a:t>获原省委书记鹿心社肯定性批示，发挥良好的决策支撑作用。</a:t>
            </a:r>
            <a:endParaRPr lang="zh-CN" altLang="en-US" sz="2800" dirty="0"/>
          </a:p>
        </p:txBody>
      </p:sp>
    </p:spTree>
    <p:extLst>
      <p:ext uri="{BB962C8B-B14F-4D97-AF65-F5344CB8AC3E}">
        <p14:creationId xmlns="" xmlns:p14="http://schemas.microsoft.com/office/powerpoint/2010/main" val="1355495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 xmlns:a16="http://schemas.microsoft.com/office/drawing/2014/main" id="{FEE2FB42-94CF-4F72-9631-804755AE6A42}"/>
              </a:ext>
            </a:extLst>
          </p:cNvPr>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7360692" y="3078300"/>
            <a:ext cx="1930840" cy="2438956"/>
          </a:xfrm>
          <a:prstGeom prst="rect">
            <a:avLst/>
          </a:prstGeom>
        </p:spPr>
      </p:pic>
      <p:pic>
        <p:nvPicPr>
          <p:cNvPr id="16" name="图片 15">
            <a:extLst>
              <a:ext uri="{FF2B5EF4-FFF2-40B4-BE49-F238E27FC236}">
                <a16:creationId xmlns="" xmlns:a16="http://schemas.microsoft.com/office/drawing/2014/main" id="{521015BA-B0D3-4912-8EC3-48EA8A9A4D5E}"/>
              </a:ext>
            </a:extLst>
          </p:cNvPr>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7365376" y="1697445"/>
            <a:ext cx="1930840" cy="1257587"/>
          </a:xfrm>
          <a:prstGeom prst="rect">
            <a:avLst/>
          </a:prstGeom>
        </p:spPr>
      </p:pic>
      <p:pic>
        <p:nvPicPr>
          <p:cNvPr id="5" name="图片 4">
            <a:extLst>
              <a:ext uri="{FF2B5EF4-FFF2-40B4-BE49-F238E27FC236}">
                <a16:creationId xmlns="" xmlns:a16="http://schemas.microsoft.com/office/drawing/2014/main" id="{D9D21E86-B3BB-410F-9822-53FCD216D492}"/>
              </a:ext>
            </a:extLst>
          </p:cNvPr>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9480376" y="1673179"/>
            <a:ext cx="1841920" cy="3810868"/>
          </a:xfrm>
          <a:prstGeom prst="rect">
            <a:avLst/>
          </a:prstGeom>
        </p:spPr>
      </p:pic>
      <p:sp>
        <p:nvSpPr>
          <p:cNvPr id="2" name="标题 1">
            <a:extLst>
              <a:ext uri="{FF2B5EF4-FFF2-40B4-BE49-F238E27FC236}">
                <a16:creationId xmlns="" xmlns:a16="http://schemas.microsoft.com/office/drawing/2014/main" id="{67BE3132-9E07-4199-B039-B16FA3561000}"/>
              </a:ext>
            </a:extLst>
          </p:cNvPr>
          <p:cNvSpPr>
            <a:spLocks noGrp="1"/>
          </p:cNvSpPr>
          <p:nvPr>
            <p:ph type="title"/>
          </p:nvPr>
        </p:nvSpPr>
        <p:spPr/>
        <p:txBody>
          <a:bodyPr/>
          <a:lstStyle/>
          <a:p>
            <a:r>
              <a:rPr lang="zh-CN" altLang="en-US" dirty="0">
                <a:solidFill>
                  <a:prstClr val="black"/>
                </a:solidFill>
              </a:rPr>
              <a:t>    </a:t>
            </a:r>
            <a:r>
              <a:rPr lang="en-US" altLang="zh-CN" dirty="0">
                <a:solidFill>
                  <a:prstClr val="black"/>
                </a:solidFill>
              </a:rPr>
              <a:t>6.</a:t>
            </a:r>
            <a:r>
              <a:rPr lang="zh-CN" altLang="en-US" dirty="0">
                <a:solidFill>
                  <a:prstClr val="black"/>
                </a:solidFill>
              </a:rPr>
              <a:t>服务地方经济建设</a:t>
            </a:r>
            <a:endParaRPr lang="zh-CN" altLang="en-US" dirty="0"/>
          </a:p>
        </p:txBody>
      </p:sp>
      <p:grpSp>
        <p:nvGrpSpPr>
          <p:cNvPr id="24" name="组合 23">
            <a:extLst>
              <a:ext uri="{FF2B5EF4-FFF2-40B4-BE49-F238E27FC236}">
                <a16:creationId xmlns="" xmlns:a16="http://schemas.microsoft.com/office/drawing/2014/main" id="{25C64ACD-BF78-4DB5-B0FC-629FD615C64D}"/>
              </a:ext>
            </a:extLst>
          </p:cNvPr>
          <p:cNvGrpSpPr/>
          <p:nvPr/>
        </p:nvGrpSpPr>
        <p:grpSpPr>
          <a:xfrm>
            <a:off x="1507911" y="2044897"/>
            <a:ext cx="2931905" cy="766107"/>
            <a:chOff x="1507911" y="1987820"/>
            <a:chExt cx="2931905" cy="766107"/>
          </a:xfrm>
        </p:grpSpPr>
        <p:sp>
          <p:nvSpPr>
            <p:cNvPr id="21" name="íSḻîḑe">
              <a:extLst>
                <a:ext uri="{FF2B5EF4-FFF2-40B4-BE49-F238E27FC236}">
                  <a16:creationId xmlns="" xmlns:a16="http://schemas.microsoft.com/office/drawing/2014/main" id="{E9303271-EA4A-470C-979E-8ED231B8D52B}"/>
                </a:ext>
              </a:extLst>
            </p:cNvPr>
            <p:cNvSpPr txBox="1"/>
            <p:nvPr/>
          </p:nvSpPr>
          <p:spPr>
            <a:xfrm>
              <a:off x="1507911" y="2420887"/>
              <a:ext cx="2931905" cy="333040"/>
            </a:xfrm>
            <a:prstGeom prst="rect">
              <a:avLst/>
            </a:prstGeom>
          </p:spPr>
          <p:txBody>
            <a:bodyPr vert="horz" wrap="square" lIns="91440" tIns="45720" rIns="91440" bIns="4572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ysClr val="windowText" lastClr="000000"/>
                </a:solidFill>
                <a:effectLst/>
                <a:uLnTx/>
                <a:uFillTx/>
                <a:latin typeface="Abadi"/>
                <a:ea typeface="微软雅黑 Light"/>
                <a:cs typeface="+mn-cs"/>
              </a:endParaRPr>
            </a:p>
          </p:txBody>
        </p:sp>
        <p:sp>
          <p:nvSpPr>
            <p:cNvPr id="22" name="îŝ1iḑe">
              <a:extLst>
                <a:ext uri="{FF2B5EF4-FFF2-40B4-BE49-F238E27FC236}">
                  <a16:creationId xmlns="" xmlns:a16="http://schemas.microsoft.com/office/drawing/2014/main" id="{A522952C-85C2-4750-9A1A-4F11B3A1C4F8}"/>
                </a:ext>
              </a:extLst>
            </p:cNvPr>
            <p:cNvSpPr txBox="1"/>
            <p:nvPr/>
          </p:nvSpPr>
          <p:spPr>
            <a:xfrm>
              <a:off x="1507911" y="1987820"/>
              <a:ext cx="184731" cy="4616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ysClr val="windowText" lastClr="000000"/>
                </a:solidFill>
                <a:effectLst/>
                <a:uLnTx/>
                <a:uFillTx/>
                <a:latin typeface="Abadi"/>
                <a:ea typeface="微软雅黑 Light"/>
                <a:cs typeface="+mn-cs"/>
              </a:endParaRPr>
            </a:p>
          </p:txBody>
        </p:sp>
      </p:grpSp>
      <p:sp>
        <p:nvSpPr>
          <p:cNvPr id="3" name="矩形 2">
            <a:extLst>
              <a:ext uri="{FF2B5EF4-FFF2-40B4-BE49-F238E27FC236}">
                <a16:creationId xmlns="" xmlns:a16="http://schemas.microsoft.com/office/drawing/2014/main" id="{CCC52D21-50C4-4CD3-A676-A5250FC73F43}"/>
              </a:ext>
            </a:extLst>
          </p:cNvPr>
          <p:cNvSpPr/>
          <p:nvPr/>
        </p:nvSpPr>
        <p:spPr>
          <a:xfrm>
            <a:off x="1071414" y="1673178"/>
            <a:ext cx="6100434" cy="3108543"/>
          </a:xfrm>
          <a:prstGeom prst="rect">
            <a:avLst/>
          </a:prstGeom>
        </p:spPr>
        <p:txBody>
          <a:bodyPr wrap="square">
            <a:spAutoFit/>
          </a:bodyPr>
          <a:lstStyle/>
          <a:p>
            <a:r>
              <a:rPr lang="zh-CN" altLang="zh-CN" sz="2800" b="1" dirty="0"/>
              <a:t>孔凡斌等主持的</a:t>
            </a:r>
            <a:r>
              <a:rPr lang="zh-CN" altLang="zh-CN" sz="2800" b="1" dirty="0">
                <a:solidFill>
                  <a:srgbClr val="FF0000"/>
                </a:solidFill>
              </a:rPr>
              <a:t>《鄱阳湖区农业面源污染治理亟待破解制度困境》</a:t>
            </a:r>
            <a:r>
              <a:rPr lang="zh-CN" altLang="zh-CN" sz="2800" b="1" dirty="0"/>
              <a:t>获得原中共中央政治局常委、国务院副总理张高丽同志批示同时原省委书记强卫和副省长尹建业同志的肯定性批示等，发挥了极大的决策支撑作用，产生了良好的经济社会效益。</a:t>
            </a:r>
            <a:endParaRPr lang="zh-CN" altLang="zh-CN" sz="2800" dirty="0"/>
          </a:p>
        </p:txBody>
      </p:sp>
    </p:spTree>
    <p:extLst>
      <p:ext uri="{BB962C8B-B14F-4D97-AF65-F5344CB8AC3E}">
        <p14:creationId xmlns="" xmlns:p14="http://schemas.microsoft.com/office/powerpoint/2010/main" val="114350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2099556" y="1052736"/>
            <a:ext cx="7992888" cy="792088"/>
          </a:xfrm>
        </p:spPr>
        <p:txBody>
          <a:bodyPr/>
          <a:lstStyle/>
          <a:p>
            <a:r>
              <a:rPr lang="zh-CN" altLang="en-US" sz="7200" dirty="0">
                <a:latin typeface="黑体" panose="02010609060101010101" pitchFamily="49" charset="-122"/>
                <a:ea typeface="黑体" panose="02010609060101010101" pitchFamily="49" charset="-122"/>
              </a:rPr>
              <a:t>三、研究生培养</a:t>
            </a:r>
          </a:p>
        </p:txBody>
      </p:sp>
      <p:pic>
        <p:nvPicPr>
          <p:cNvPr id="4" name="图片 3">
            <a:extLst>
              <a:ext uri="{FF2B5EF4-FFF2-40B4-BE49-F238E27FC236}">
                <a16:creationId xmlns="" xmlns:a16="http://schemas.microsoft.com/office/drawing/2014/main" id="{BA059FF7-C176-42B4-808E-0694DCE89B01}"/>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516000" y="2636912"/>
            <a:ext cx="11232000" cy="3708000"/>
          </a:xfrm>
          <a:prstGeom prst="rect">
            <a:avLst/>
          </a:prstGeom>
        </p:spPr>
      </p:pic>
    </p:spTree>
    <p:extLst>
      <p:ext uri="{BB962C8B-B14F-4D97-AF65-F5344CB8AC3E}">
        <p14:creationId xmlns="" xmlns:p14="http://schemas.microsoft.com/office/powerpoint/2010/main" val="1679671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1íďé">
            <a:extLst>
              <a:ext uri="{FF2B5EF4-FFF2-40B4-BE49-F238E27FC236}">
                <a16:creationId xmlns="" xmlns:a16="http://schemas.microsoft.com/office/drawing/2014/main" id="{1F1162E0-2A77-4ED4-BD50-18E837EC25CF}"/>
              </a:ext>
            </a:extLst>
          </p:cNvPr>
          <p:cNvSpPr/>
          <p:nvPr/>
        </p:nvSpPr>
        <p:spPr bwMode="auto">
          <a:xfrm>
            <a:off x="119336" y="611319"/>
            <a:ext cx="8036102" cy="1136525"/>
          </a:xfrm>
          <a:custGeom>
            <a:avLst/>
            <a:gdLst>
              <a:gd name="T0" fmla="*/ 1550 w 1570"/>
              <a:gd name="T1" fmla="*/ 1 h 221"/>
              <a:gd name="T2" fmla="*/ 1493 w 1570"/>
              <a:gd name="T3" fmla="*/ 1 h 221"/>
              <a:gd name="T4" fmla="*/ 1473 w 1570"/>
              <a:gd name="T5" fmla="*/ 2 h 221"/>
              <a:gd name="T6" fmla="*/ 1452 w 1570"/>
              <a:gd name="T7" fmla="*/ 3 h 221"/>
              <a:gd name="T8" fmla="*/ 1404 w 1570"/>
              <a:gd name="T9" fmla="*/ 8 h 221"/>
              <a:gd name="T10" fmla="*/ 1290 w 1570"/>
              <a:gd name="T11" fmla="*/ 24 h 221"/>
              <a:gd name="T12" fmla="*/ 1157 w 1570"/>
              <a:gd name="T13" fmla="*/ 50 h 221"/>
              <a:gd name="T14" fmla="*/ 1009 w 1570"/>
              <a:gd name="T15" fmla="*/ 83 h 221"/>
              <a:gd name="T16" fmla="*/ 852 w 1570"/>
              <a:gd name="T17" fmla="*/ 120 h 221"/>
              <a:gd name="T18" fmla="*/ 693 w 1570"/>
              <a:gd name="T19" fmla="*/ 145 h 221"/>
              <a:gd name="T20" fmla="*/ 611 w 1570"/>
              <a:gd name="T21" fmla="*/ 149 h 221"/>
              <a:gd name="T22" fmla="*/ 531 w 1570"/>
              <a:gd name="T23" fmla="*/ 147 h 221"/>
              <a:gd name="T24" fmla="*/ 375 w 1570"/>
              <a:gd name="T25" fmla="*/ 129 h 221"/>
              <a:gd name="T26" fmla="*/ 232 w 1570"/>
              <a:gd name="T27" fmla="*/ 95 h 221"/>
              <a:gd name="T28" fmla="*/ 108 w 1570"/>
              <a:gd name="T29" fmla="*/ 54 h 221"/>
              <a:gd name="T30" fmla="*/ 53 w 1570"/>
              <a:gd name="T31" fmla="*/ 32 h 221"/>
              <a:gd name="T32" fmla="*/ 5 w 1570"/>
              <a:gd name="T33" fmla="*/ 10 h 221"/>
              <a:gd name="T34" fmla="*/ 0 w 1570"/>
              <a:gd name="T35" fmla="*/ 8 h 221"/>
              <a:gd name="T36" fmla="*/ 0 w 1570"/>
              <a:gd name="T37" fmla="*/ 98 h 221"/>
              <a:gd name="T38" fmla="*/ 79 w 1570"/>
              <a:gd name="T39" fmla="*/ 129 h 221"/>
              <a:gd name="T40" fmla="*/ 211 w 1570"/>
              <a:gd name="T41" fmla="*/ 172 h 221"/>
              <a:gd name="T42" fmla="*/ 363 w 1570"/>
              <a:gd name="T43" fmla="*/ 204 h 221"/>
              <a:gd name="T44" fmla="*/ 528 w 1570"/>
              <a:gd name="T45" fmla="*/ 219 h 221"/>
              <a:gd name="T46" fmla="*/ 699 w 1570"/>
              <a:gd name="T47" fmla="*/ 211 h 221"/>
              <a:gd name="T48" fmla="*/ 867 w 1570"/>
              <a:gd name="T49" fmla="*/ 177 h 221"/>
              <a:gd name="T50" fmla="*/ 1022 w 1570"/>
              <a:gd name="T51" fmla="*/ 132 h 221"/>
              <a:gd name="T52" fmla="*/ 1167 w 1570"/>
              <a:gd name="T53" fmla="*/ 89 h 221"/>
              <a:gd name="T54" fmla="*/ 1297 w 1570"/>
              <a:gd name="T55" fmla="*/ 54 h 221"/>
              <a:gd name="T56" fmla="*/ 1355 w 1570"/>
              <a:gd name="T57" fmla="*/ 39 h 221"/>
              <a:gd name="T58" fmla="*/ 1408 w 1570"/>
              <a:gd name="T59" fmla="*/ 28 h 221"/>
              <a:gd name="T60" fmla="*/ 1454 w 1570"/>
              <a:gd name="T61" fmla="*/ 19 h 221"/>
              <a:gd name="T62" fmla="*/ 1475 w 1570"/>
              <a:gd name="T63" fmla="*/ 16 h 221"/>
              <a:gd name="T64" fmla="*/ 1494 w 1570"/>
              <a:gd name="T65" fmla="*/ 13 h 221"/>
              <a:gd name="T66" fmla="*/ 1550 w 1570"/>
              <a:gd name="T67" fmla="*/ 7 h 221"/>
              <a:gd name="T68" fmla="*/ 1570 w 1570"/>
              <a:gd name="T69" fmla="*/ 5 h 221"/>
              <a:gd name="T70" fmla="*/ 1570 w 1570"/>
              <a:gd name="T71" fmla="*/ 1 h 221"/>
              <a:gd name="T72" fmla="*/ 1550 w 1570"/>
              <a:gd name="T73" fmla="*/ 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0" h="221">
                <a:moveTo>
                  <a:pt x="1550" y="1"/>
                </a:moveTo>
                <a:cubicBezTo>
                  <a:pt x="1537" y="0"/>
                  <a:pt x="1517" y="0"/>
                  <a:pt x="1493" y="1"/>
                </a:cubicBezTo>
                <a:cubicBezTo>
                  <a:pt x="1487" y="1"/>
                  <a:pt x="1480" y="2"/>
                  <a:pt x="1473" y="2"/>
                </a:cubicBezTo>
                <a:cubicBezTo>
                  <a:pt x="1467" y="2"/>
                  <a:pt x="1460" y="3"/>
                  <a:pt x="1452" y="3"/>
                </a:cubicBezTo>
                <a:cubicBezTo>
                  <a:pt x="1437" y="4"/>
                  <a:pt x="1421" y="6"/>
                  <a:pt x="1404" y="8"/>
                </a:cubicBezTo>
                <a:cubicBezTo>
                  <a:pt x="1370" y="11"/>
                  <a:pt x="1332" y="17"/>
                  <a:pt x="1290" y="24"/>
                </a:cubicBezTo>
                <a:cubicBezTo>
                  <a:pt x="1249" y="31"/>
                  <a:pt x="1204" y="40"/>
                  <a:pt x="1157" y="50"/>
                </a:cubicBezTo>
                <a:cubicBezTo>
                  <a:pt x="1110" y="60"/>
                  <a:pt x="1061" y="71"/>
                  <a:pt x="1009" y="83"/>
                </a:cubicBezTo>
                <a:cubicBezTo>
                  <a:pt x="959" y="95"/>
                  <a:pt x="906" y="108"/>
                  <a:pt x="852" y="120"/>
                </a:cubicBezTo>
                <a:cubicBezTo>
                  <a:pt x="800" y="132"/>
                  <a:pt x="747" y="141"/>
                  <a:pt x="693" y="145"/>
                </a:cubicBezTo>
                <a:cubicBezTo>
                  <a:pt x="666" y="147"/>
                  <a:pt x="638" y="149"/>
                  <a:pt x="611" y="149"/>
                </a:cubicBezTo>
                <a:cubicBezTo>
                  <a:pt x="584" y="149"/>
                  <a:pt x="558" y="149"/>
                  <a:pt x="531" y="147"/>
                </a:cubicBezTo>
                <a:cubicBezTo>
                  <a:pt x="478" y="144"/>
                  <a:pt x="425" y="138"/>
                  <a:pt x="375" y="129"/>
                </a:cubicBezTo>
                <a:cubicBezTo>
                  <a:pt x="325" y="120"/>
                  <a:pt x="277" y="108"/>
                  <a:pt x="232" y="95"/>
                </a:cubicBezTo>
                <a:cubicBezTo>
                  <a:pt x="188" y="83"/>
                  <a:pt x="146" y="68"/>
                  <a:pt x="108" y="54"/>
                </a:cubicBezTo>
                <a:cubicBezTo>
                  <a:pt x="89" y="46"/>
                  <a:pt x="71" y="39"/>
                  <a:pt x="53" y="32"/>
                </a:cubicBezTo>
                <a:cubicBezTo>
                  <a:pt x="36" y="24"/>
                  <a:pt x="20" y="17"/>
                  <a:pt x="5" y="10"/>
                </a:cubicBezTo>
                <a:cubicBezTo>
                  <a:pt x="4" y="9"/>
                  <a:pt x="2" y="8"/>
                  <a:pt x="0" y="8"/>
                </a:cubicBezTo>
                <a:cubicBezTo>
                  <a:pt x="0" y="98"/>
                  <a:pt x="0" y="98"/>
                  <a:pt x="0" y="98"/>
                </a:cubicBezTo>
                <a:cubicBezTo>
                  <a:pt x="24" y="108"/>
                  <a:pt x="51" y="119"/>
                  <a:pt x="79" y="129"/>
                </a:cubicBezTo>
                <a:cubicBezTo>
                  <a:pt x="119" y="144"/>
                  <a:pt x="164" y="159"/>
                  <a:pt x="211" y="172"/>
                </a:cubicBezTo>
                <a:cubicBezTo>
                  <a:pt x="259" y="185"/>
                  <a:pt x="310" y="196"/>
                  <a:pt x="363" y="204"/>
                </a:cubicBezTo>
                <a:cubicBezTo>
                  <a:pt x="416" y="212"/>
                  <a:pt x="472" y="217"/>
                  <a:pt x="528" y="219"/>
                </a:cubicBezTo>
                <a:cubicBezTo>
                  <a:pt x="585" y="221"/>
                  <a:pt x="642" y="218"/>
                  <a:pt x="699" y="211"/>
                </a:cubicBezTo>
                <a:cubicBezTo>
                  <a:pt x="756" y="204"/>
                  <a:pt x="813" y="192"/>
                  <a:pt x="867" y="177"/>
                </a:cubicBezTo>
                <a:cubicBezTo>
                  <a:pt x="920" y="162"/>
                  <a:pt x="972" y="146"/>
                  <a:pt x="1022" y="132"/>
                </a:cubicBezTo>
                <a:cubicBezTo>
                  <a:pt x="1072" y="117"/>
                  <a:pt x="1121" y="102"/>
                  <a:pt x="1167" y="89"/>
                </a:cubicBezTo>
                <a:cubicBezTo>
                  <a:pt x="1213" y="76"/>
                  <a:pt x="1256" y="64"/>
                  <a:pt x="1297" y="54"/>
                </a:cubicBezTo>
                <a:cubicBezTo>
                  <a:pt x="1317" y="49"/>
                  <a:pt x="1336" y="44"/>
                  <a:pt x="1355" y="39"/>
                </a:cubicBezTo>
                <a:cubicBezTo>
                  <a:pt x="1373" y="35"/>
                  <a:pt x="1391" y="31"/>
                  <a:pt x="1408" y="28"/>
                </a:cubicBezTo>
                <a:cubicBezTo>
                  <a:pt x="1424" y="25"/>
                  <a:pt x="1440" y="22"/>
                  <a:pt x="1454" y="19"/>
                </a:cubicBezTo>
                <a:cubicBezTo>
                  <a:pt x="1461" y="18"/>
                  <a:pt x="1468" y="17"/>
                  <a:pt x="1475" y="16"/>
                </a:cubicBezTo>
                <a:cubicBezTo>
                  <a:pt x="1482" y="15"/>
                  <a:pt x="1488" y="14"/>
                  <a:pt x="1494" y="13"/>
                </a:cubicBezTo>
                <a:cubicBezTo>
                  <a:pt x="1518" y="10"/>
                  <a:pt x="1537" y="8"/>
                  <a:pt x="1550" y="7"/>
                </a:cubicBezTo>
                <a:cubicBezTo>
                  <a:pt x="1563" y="6"/>
                  <a:pt x="1570" y="5"/>
                  <a:pt x="1570" y="5"/>
                </a:cubicBezTo>
                <a:cubicBezTo>
                  <a:pt x="1570" y="1"/>
                  <a:pt x="1570" y="1"/>
                  <a:pt x="1570" y="1"/>
                </a:cubicBezTo>
                <a:cubicBezTo>
                  <a:pt x="1570" y="1"/>
                  <a:pt x="1563" y="1"/>
                  <a:pt x="1550" y="1"/>
                </a:cubicBezTo>
                <a:close/>
              </a:path>
            </a:pathLst>
          </a:custGeom>
          <a:solidFill>
            <a:schemeClr val="accent1"/>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a:ln>
                <a:noFill/>
              </a:ln>
              <a:solidFill>
                <a:prstClr val="black"/>
              </a:solidFill>
              <a:effectLst/>
              <a:uLnTx/>
              <a:uFillTx/>
            </a:endParaRPr>
          </a:p>
        </p:txBody>
      </p:sp>
      <p:sp>
        <p:nvSpPr>
          <p:cNvPr id="5" name="ïS1iḑe">
            <a:extLst>
              <a:ext uri="{FF2B5EF4-FFF2-40B4-BE49-F238E27FC236}">
                <a16:creationId xmlns="" xmlns:a16="http://schemas.microsoft.com/office/drawing/2014/main" id="{0A827B4C-8F50-44FE-B0C6-71E08F435E48}"/>
              </a:ext>
            </a:extLst>
          </p:cNvPr>
          <p:cNvSpPr/>
          <p:nvPr/>
        </p:nvSpPr>
        <p:spPr bwMode="auto">
          <a:xfrm>
            <a:off x="1289578" y="-309371"/>
            <a:ext cx="10897521" cy="1390497"/>
          </a:xfrm>
          <a:custGeom>
            <a:avLst/>
            <a:gdLst>
              <a:gd name="T0" fmla="*/ 2107 w 2129"/>
              <a:gd name="T1" fmla="*/ 104 h 270"/>
              <a:gd name="T2" fmla="*/ 2026 w 2129"/>
              <a:gd name="T3" fmla="*/ 71 h 270"/>
              <a:gd name="T4" fmla="*/ 1839 w 2129"/>
              <a:gd name="T5" fmla="*/ 20 h 270"/>
              <a:gd name="T6" fmla="*/ 1513 w 2129"/>
              <a:gd name="T7" fmla="*/ 4 h 270"/>
              <a:gd name="T8" fmla="*/ 1172 w 2129"/>
              <a:gd name="T9" fmla="*/ 68 h 270"/>
              <a:gd name="T10" fmla="*/ 903 w 2129"/>
              <a:gd name="T11" fmla="*/ 156 h 270"/>
              <a:gd name="T12" fmla="*/ 887 w 2129"/>
              <a:gd name="T13" fmla="*/ 161 h 270"/>
              <a:gd name="T14" fmla="*/ 885 w 2129"/>
              <a:gd name="T15" fmla="*/ 161 h 270"/>
              <a:gd name="T16" fmla="*/ 878 w 2129"/>
              <a:gd name="T17" fmla="*/ 163 h 270"/>
              <a:gd name="T18" fmla="*/ 837 w 2129"/>
              <a:gd name="T19" fmla="*/ 173 h 270"/>
              <a:gd name="T20" fmla="*/ 798 w 2129"/>
              <a:gd name="T21" fmla="*/ 181 h 270"/>
              <a:gd name="T22" fmla="*/ 747 w 2129"/>
              <a:gd name="T23" fmla="*/ 190 h 270"/>
              <a:gd name="T24" fmla="*/ 498 w 2129"/>
              <a:gd name="T25" fmla="*/ 206 h 270"/>
              <a:gd name="T26" fmla="*/ 440 w 2129"/>
              <a:gd name="T27" fmla="*/ 202 h 270"/>
              <a:gd name="T28" fmla="*/ 407 w 2129"/>
              <a:gd name="T29" fmla="*/ 199 h 270"/>
              <a:gd name="T30" fmla="*/ 364 w 2129"/>
              <a:gd name="T31" fmla="*/ 194 h 270"/>
              <a:gd name="T32" fmla="*/ 180 w 2129"/>
              <a:gd name="T33" fmla="*/ 155 h 270"/>
              <a:gd name="T34" fmla="*/ 123 w 2129"/>
              <a:gd name="T35" fmla="*/ 138 h 270"/>
              <a:gd name="T36" fmla="*/ 57 w 2129"/>
              <a:gd name="T37" fmla="*/ 114 h 270"/>
              <a:gd name="T38" fmla="*/ 1 w 2129"/>
              <a:gd name="T39" fmla="*/ 90 h 270"/>
              <a:gd name="T40" fmla="*/ 24 w 2129"/>
              <a:gd name="T41" fmla="*/ 106 h 270"/>
              <a:gd name="T42" fmla="*/ 95 w 2129"/>
              <a:gd name="T43" fmla="*/ 139 h 270"/>
              <a:gd name="T44" fmla="*/ 146 w 2129"/>
              <a:gd name="T45" fmla="*/ 159 h 270"/>
              <a:gd name="T46" fmla="*/ 208 w 2129"/>
              <a:gd name="T47" fmla="*/ 181 h 270"/>
              <a:gd name="T48" fmla="*/ 381 w 2129"/>
              <a:gd name="T49" fmla="*/ 224 h 270"/>
              <a:gd name="T50" fmla="*/ 425 w 2129"/>
              <a:gd name="T51" fmla="*/ 231 h 270"/>
              <a:gd name="T52" fmla="*/ 448 w 2129"/>
              <a:gd name="T53" fmla="*/ 234 h 270"/>
              <a:gd name="T54" fmla="*/ 544 w 2129"/>
              <a:gd name="T55" fmla="*/ 243 h 270"/>
              <a:gd name="T56" fmla="*/ 780 w 2129"/>
              <a:gd name="T57" fmla="*/ 236 h 270"/>
              <a:gd name="T58" fmla="*/ 835 w 2129"/>
              <a:gd name="T59" fmla="*/ 229 h 270"/>
              <a:gd name="T60" fmla="*/ 863 w 2129"/>
              <a:gd name="T61" fmla="*/ 224 h 270"/>
              <a:gd name="T62" fmla="*/ 896 w 2129"/>
              <a:gd name="T63" fmla="*/ 218 h 270"/>
              <a:gd name="T64" fmla="*/ 918 w 2129"/>
              <a:gd name="T65" fmla="*/ 213 h 270"/>
              <a:gd name="T66" fmla="*/ 1192 w 2129"/>
              <a:gd name="T67" fmla="*/ 140 h 270"/>
              <a:gd name="T68" fmla="*/ 1517 w 2129"/>
              <a:gd name="T69" fmla="*/ 99 h 270"/>
              <a:gd name="T70" fmla="*/ 1815 w 2129"/>
              <a:gd name="T71" fmla="*/ 131 h 270"/>
              <a:gd name="T72" fmla="*/ 1980 w 2129"/>
              <a:gd name="T73" fmla="*/ 186 h 270"/>
              <a:gd name="T74" fmla="*/ 2049 w 2129"/>
              <a:gd name="T75" fmla="*/ 219 h 270"/>
              <a:gd name="T76" fmla="*/ 2107 w 2129"/>
              <a:gd name="T77" fmla="*/ 255 h 270"/>
              <a:gd name="T78" fmla="*/ 2129 w 2129"/>
              <a:gd name="T79" fmla="*/ 11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29" h="270">
                <a:moveTo>
                  <a:pt x="2129" y="115"/>
                </a:moveTo>
                <a:cubicBezTo>
                  <a:pt x="2122" y="112"/>
                  <a:pt x="2115" y="108"/>
                  <a:pt x="2107" y="104"/>
                </a:cubicBezTo>
                <a:cubicBezTo>
                  <a:pt x="2094" y="98"/>
                  <a:pt x="2081" y="93"/>
                  <a:pt x="2068" y="87"/>
                </a:cubicBezTo>
                <a:cubicBezTo>
                  <a:pt x="2054" y="81"/>
                  <a:pt x="2041" y="76"/>
                  <a:pt x="2026" y="71"/>
                </a:cubicBezTo>
                <a:cubicBezTo>
                  <a:pt x="1998" y="60"/>
                  <a:pt x="1968" y="50"/>
                  <a:pt x="1936" y="42"/>
                </a:cubicBezTo>
                <a:cubicBezTo>
                  <a:pt x="1905" y="33"/>
                  <a:pt x="1872" y="26"/>
                  <a:pt x="1839" y="20"/>
                </a:cubicBezTo>
                <a:cubicBezTo>
                  <a:pt x="1771" y="8"/>
                  <a:pt x="1699" y="1"/>
                  <a:pt x="1625" y="0"/>
                </a:cubicBezTo>
                <a:cubicBezTo>
                  <a:pt x="1588" y="0"/>
                  <a:pt x="1550" y="1"/>
                  <a:pt x="1513" y="4"/>
                </a:cubicBezTo>
                <a:cubicBezTo>
                  <a:pt x="1475" y="6"/>
                  <a:pt x="1437" y="10"/>
                  <a:pt x="1399" y="16"/>
                </a:cubicBezTo>
                <a:cubicBezTo>
                  <a:pt x="1323" y="27"/>
                  <a:pt x="1246" y="45"/>
                  <a:pt x="1172" y="68"/>
                </a:cubicBezTo>
                <a:cubicBezTo>
                  <a:pt x="1097" y="91"/>
                  <a:pt x="1026" y="117"/>
                  <a:pt x="956" y="140"/>
                </a:cubicBezTo>
                <a:cubicBezTo>
                  <a:pt x="938" y="146"/>
                  <a:pt x="921" y="151"/>
                  <a:pt x="903" y="156"/>
                </a:cubicBezTo>
                <a:cubicBezTo>
                  <a:pt x="890" y="160"/>
                  <a:pt x="890" y="160"/>
                  <a:pt x="890" y="160"/>
                </a:cubicBezTo>
                <a:cubicBezTo>
                  <a:pt x="887" y="161"/>
                  <a:pt x="887" y="161"/>
                  <a:pt x="887" y="161"/>
                </a:cubicBezTo>
                <a:cubicBezTo>
                  <a:pt x="885" y="161"/>
                  <a:pt x="885" y="161"/>
                  <a:pt x="885" y="161"/>
                </a:cubicBezTo>
                <a:cubicBezTo>
                  <a:pt x="885" y="161"/>
                  <a:pt x="885" y="161"/>
                  <a:pt x="885" y="161"/>
                </a:cubicBezTo>
                <a:cubicBezTo>
                  <a:pt x="885" y="161"/>
                  <a:pt x="883" y="162"/>
                  <a:pt x="884" y="161"/>
                </a:cubicBezTo>
                <a:cubicBezTo>
                  <a:pt x="878" y="163"/>
                  <a:pt x="878" y="163"/>
                  <a:pt x="878" y="163"/>
                </a:cubicBezTo>
                <a:cubicBezTo>
                  <a:pt x="869" y="165"/>
                  <a:pt x="860" y="167"/>
                  <a:pt x="851" y="170"/>
                </a:cubicBezTo>
                <a:cubicBezTo>
                  <a:pt x="846" y="171"/>
                  <a:pt x="842" y="172"/>
                  <a:pt x="837" y="173"/>
                </a:cubicBezTo>
                <a:cubicBezTo>
                  <a:pt x="833" y="174"/>
                  <a:pt x="829" y="175"/>
                  <a:pt x="824" y="176"/>
                </a:cubicBezTo>
                <a:cubicBezTo>
                  <a:pt x="816" y="178"/>
                  <a:pt x="807" y="180"/>
                  <a:pt x="798" y="181"/>
                </a:cubicBezTo>
                <a:cubicBezTo>
                  <a:pt x="790" y="183"/>
                  <a:pt x="781" y="185"/>
                  <a:pt x="773" y="186"/>
                </a:cubicBezTo>
                <a:cubicBezTo>
                  <a:pt x="764" y="188"/>
                  <a:pt x="755" y="189"/>
                  <a:pt x="747" y="190"/>
                </a:cubicBezTo>
                <a:cubicBezTo>
                  <a:pt x="678" y="201"/>
                  <a:pt x="610" y="206"/>
                  <a:pt x="545" y="206"/>
                </a:cubicBezTo>
                <a:cubicBezTo>
                  <a:pt x="529" y="206"/>
                  <a:pt x="513" y="206"/>
                  <a:pt x="498" y="206"/>
                </a:cubicBezTo>
                <a:cubicBezTo>
                  <a:pt x="482" y="205"/>
                  <a:pt x="466" y="204"/>
                  <a:pt x="451" y="203"/>
                </a:cubicBezTo>
                <a:cubicBezTo>
                  <a:pt x="447" y="203"/>
                  <a:pt x="444" y="202"/>
                  <a:pt x="440" y="202"/>
                </a:cubicBezTo>
                <a:cubicBezTo>
                  <a:pt x="436" y="202"/>
                  <a:pt x="432" y="202"/>
                  <a:pt x="429" y="201"/>
                </a:cubicBezTo>
                <a:cubicBezTo>
                  <a:pt x="421" y="200"/>
                  <a:pt x="414" y="200"/>
                  <a:pt x="407" y="199"/>
                </a:cubicBezTo>
                <a:cubicBezTo>
                  <a:pt x="399" y="198"/>
                  <a:pt x="392" y="197"/>
                  <a:pt x="385" y="197"/>
                </a:cubicBezTo>
                <a:cubicBezTo>
                  <a:pt x="378" y="196"/>
                  <a:pt x="371" y="195"/>
                  <a:pt x="364" y="194"/>
                </a:cubicBezTo>
                <a:cubicBezTo>
                  <a:pt x="308" y="187"/>
                  <a:pt x="257" y="175"/>
                  <a:pt x="212" y="164"/>
                </a:cubicBezTo>
                <a:cubicBezTo>
                  <a:pt x="201" y="161"/>
                  <a:pt x="190" y="158"/>
                  <a:pt x="180" y="155"/>
                </a:cubicBezTo>
                <a:cubicBezTo>
                  <a:pt x="170" y="152"/>
                  <a:pt x="160" y="150"/>
                  <a:pt x="150" y="147"/>
                </a:cubicBezTo>
                <a:cubicBezTo>
                  <a:pt x="141" y="143"/>
                  <a:pt x="132" y="140"/>
                  <a:pt x="123" y="138"/>
                </a:cubicBezTo>
                <a:cubicBezTo>
                  <a:pt x="114" y="135"/>
                  <a:pt x="106" y="132"/>
                  <a:pt x="98" y="129"/>
                </a:cubicBezTo>
                <a:cubicBezTo>
                  <a:pt x="83" y="123"/>
                  <a:pt x="69" y="118"/>
                  <a:pt x="57" y="114"/>
                </a:cubicBezTo>
                <a:cubicBezTo>
                  <a:pt x="45" y="109"/>
                  <a:pt x="35" y="104"/>
                  <a:pt x="27" y="101"/>
                </a:cubicBezTo>
                <a:cubicBezTo>
                  <a:pt x="10" y="94"/>
                  <a:pt x="1" y="90"/>
                  <a:pt x="1" y="90"/>
                </a:cubicBezTo>
                <a:cubicBezTo>
                  <a:pt x="0" y="94"/>
                  <a:pt x="0" y="94"/>
                  <a:pt x="0" y="94"/>
                </a:cubicBezTo>
                <a:cubicBezTo>
                  <a:pt x="0" y="94"/>
                  <a:pt x="8" y="98"/>
                  <a:pt x="24" y="106"/>
                </a:cubicBezTo>
                <a:cubicBezTo>
                  <a:pt x="32" y="110"/>
                  <a:pt x="42" y="115"/>
                  <a:pt x="54" y="121"/>
                </a:cubicBezTo>
                <a:cubicBezTo>
                  <a:pt x="66" y="126"/>
                  <a:pt x="79" y="132"/>
                  <a:pt x="95" y="139"/>
                </a:cubicBezTo>
                <a:cubicBezTo>
                  <a:pt x="102" y="142"/>
                  <a:pt x="110" y="145"/>
                  <a:pt x="119" y="149"/>
                </a:cubicBezTo>
                <a:cubicBezTo>
                  <a:pt x="128" y="152"/>
                  <a:pt x="137" y="155"/>
                  <a:pt x="146" y="159"/>
                </a:cubicBezTo>
                <a:cubicBezTo>
                  <a:pt x="155" y="163"/>
                  <a:pt x="165" y="166"/>
                  <a:pt x="176" y="170"/>
                </a:cubicBezTo>
                <a:cubicBezTo>
                  <a:pt x="186" y="173"/>
                  <a:pt x="196" y="177"/>
                  <a:pt x="208" y="181"/>
                </a:cubicBezTo>
                <a:cubicBezTo>
                  <a:pt x="252" y="194"/>
                  <a:pt x="303" y="209"/>
                  <a:pt x="359" y="220"/>
                </a:cubicBezTo>
                <a:cubicBezTo>
                  <a:pt x="367" y="221"/>
                  <a:pt x="374" y="223"/>
                  <a:pt x="381" y="224"/>
                </a:cubicBezTo>
                <a:cubicBezTo>
                  <a:pt x="388" y="225"/>
                  <a:pt x="395" y="226"/>
                  <a:pt x="403" y="227"/>
                </a:cubicBezTo>
                <a:cubicBezTo>
                  <a:pt x="410" y="229"/>
                  <a:pt x="418" y="230"/>
                  <a:pt x="425" y="231"/>
                </a:cubicBezTo>
                <a:cubicBezTo>
                  <a:pt x="429" y="232"/>
                  <a:pt x="433" y="232"/>
                  <a:pt x="437" y="233"/>
                </a:cubicBezTo>
                <a:cubicBezTo>
                  <a:pt x="440" y="233"/>
                  <a:pt x="444" y="234"/>
                  <a:pt x="448" y="234"/>
                </a:cubicBezTo>
                <a:cubicBezTo>
                  <a:pt x="464" y="236"/>
                  <a:pt x="479" y="238"/>
                  <a:pt x="495" y="240"/>
                </a:cubicBezTo>
                <a:cubicBezTo>
                  <a:pt x="511" y="241"/>
                  <a:pt x="528" y="242"/>
                  <a:pt x="544" y="243"/>
                </a:cubicBezTo>
                <a:cubicBezTo>
                  <a:pt x="610" y="247"/>
                  <a:pt x="680" y="246"/>
                  <a:pt x="753" y="239"/>
                </a:cubicBezTo>
                <a:cubicBezTo>
                  <a:pt x="762" y="238"/>
                  <a:pt x="771" y="237"/>
                  <a:pt x="780" y="236"/>
                </a:cubicBezTo>
                <a:cubicBezTo>
                  <a:pt x="789" y="235"/>
                  <a:pt x="798" y="234"/>
                  <a:pt x="808" y="233"/>
                </a:cubicBezTo>
                <a:cubicBezTo>
                  <a:pt x="817" y="231"/>
                  <a:pt x="826" y="230"/>
                  <a:pt x="835" y="229"/>
                </a:cubicBezTo>
                <a:cubicBezTo>
                  <a:pt x="840" y="228"/>
                  <a:pt x="845" y="227"/>
                  <a:pt x="849" y="226"/>
                </a:cubicBezTo>
                <a:cubicBezTo>
                  <a:pt x="854" y="226"/>
                  <a:pt x="858" y="225"/>
                  <a:pt x="863" y="224"/>
                </a:cubicBezTo>
                <a:cubicBezTo>
                  <a:pt x="872" y="222"/>
                  <a:pt x="881" y="220"/>
                  <a:pt x="890" y="219"/>
                </a:cubicBezTo>
                <a:cubicBezTo>
                  <a:pt x="896" y="218"/>
                  <a:pt x="896" y="218"/>
                  <a:pt x="896" y="218"/>
                </a:cubicBezTo>
                <a:cubicBezTo>
                  <a:pt x="904" y="216"/>
                  <a:pt x="904" y="216"/>
                  <a:pt x="904" y="216"/>
                </a:cubicBezTo>
                <a:cubicBezTo>
                  <a:pt x="918" y="213"/>
                  <a:pt x="918" y="213"/>
                  <a:pt x="918" y="213"/>
                </a:cubicBezTo>
                <a:cubicBezTo>
                  <a:pt x="936" y="209"/>
                  <a:pt x="955" y="204"/>
                  <a:pt x="973" y="199"/>
                </a:cubicBezTo>
                <a:cubicBezTo>
                  <a:pt x="1047" y="181"/>
                  <a:pt x="1119" y="158"/>
                  <a:pt x="1192" y="140"/>
                </a:cubicBezTo>
                <a:cubicBezTo>
                  <a:pt x="1264" y="122"/>
                  <a:pt x="1337" y="110"/>
                  <a:pt x="1409" y="104"/>
                </a:cubicBezTo>
                <a:cubicBezTo>
                  <a:pt x="1445" y="101"/>
                  <a:pt x="1481" y="99"/>
                  <a:pt x="1517" y="99"/>
                </a:cubicBezTo>
                <a:cubicBezTo>
                  <a:pt x="1552" y="98"/>
                  <a:pt x="1587" y="99"/>
                  <a:pt x="1621" y="101"/>
                </a:cubicBezTo>
                <a:cubicBezTo>
                  <a:pt x="1690" y="106"/>
                  <a:pt x="1755" y="116"/>
                  <a:pt x="1815" y="131"/>
                </a:cubicBezTo>
                <a:cubicBezTo>
                  <a:pt x="1846" y="138"/>
                  <a:pt x="1875" y="147"/>
                  <a:pt x="1902" y="156"/>
                </a:cubicBezTo>
                <a:cubicBezTo>
                  <a:pt x="1930" y="165"/>
                  <a:pt x="1956" y="175"/>
                  <a:pt x="1980" y="186"/>
                </a:cubicBezTo>
                <a:cubicBezTo>
                  <a:pt x="1992" y="191"/>
                  <a:pt x="2004" y="197"/>
                  <a:pt x="2016" y="202"/>
                </a:cubicBezTo>
                <a:cubicBezTo>
                  <a:pt x="2027" y="208"/>
                  <a:pt x="2038" y="213"/>
                  <a:pt x="2049" y="219"/>
                </a:cubicBezTo>
                <a:cubicBezTo>
                  <a:pt x="2059" y="225"/>
                  <a:pt x="2069" y="231"/>
                  <a:pt x="2079" y="237"/>
                </a:cubicBezTo>
                <a:cubicBezTo>
                  <a:pt x="2089" y="243"/>
                  <a:pt x="2098" y="248"/>
                  <a:pt x="2107" y="255"/>
                </a:cubicBezTo>
                <a:cubicBezTo>
                  <a:pt x="2115" y="260"/>
                  <a:pt x="2122" y="265"/>
                  <a:pt x="2129" y="270"/>
                </a:cubicBezTo>
                <a:lnTo>
                  <a:pt x="2129" y="115"/>
                </a:lnTo>
                <a:close/>
              </a:path>
            </a:pathLst>
          </a:custGeom>
          <a:solidFill>
            <a:schemeClr val="bg2"/>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endParaRPr>
          </a:p>
        </p:txBody>
      </p:sp>
      <p:sp>
        <p:nvSpPr>
          <p:cNvPr id="6" name="ïṣľîďè">
            <a:extLst>
              <a:ext uri="{FF2B5EF4-FFF2-40B4-BE49-F238E27FC236}">
                <a16:creationId xmlns="" xmlns:a16="http://schemas.microsoft.com/office/drawing/2014/main" id="{6D09BDCA-3296-4DE1-9BE0-B7FF52CA2637}"/>
              </a:ext>
            </a:extLst>
          </p:cNvPr>
          <p:cNvSpPr/>
          <p:nvPr/>
        </p:nvSpPr>
        <p:spPr bwMode="auto">
          <a:xfrm>
            <a:off x="5087888" y="667360"/>
            <a:ext cx="7282651" cy="1312190"/>
          </a:xfrm>
          <a:custGeom>
            <a:avLst/>
            <a:gdLst>
              <a:gd name="T0" fmla="*/ 1384 w 1423"/>
              <a:gd name="T1" fmla="*/ 132 h 255"/>
              <a:gd name="T2" fmla="*/ 1340 w 1423"/>
              <a:gd name="T3" fmla="*/ 112 h 255"/>
              <a:gd name="T4" fmla="*/ 1304 w 1423"/>
              <a:gd name="T5" fmla="*/ 96 h 255"/>
              <a:gd name="T6" fmla="*/ 1264 w 1423"/>
              <a:gd name="T7" fmla="*/ 81 h 255"/>
              <a:gd name="T8" fmla="*/ 1207 w 1423"/>
              <a:gd name="T9" fmla="*/ 62 h 255"/>
              <a:gd name="T10" fmla="*/ 1145 w 1423"/>
              <a:gd name="T11" fmla="*/ 44 h 255"/>
              <a:gd name="T12" fmla="*/ 1079 w 1423"/>
              <a:gd name="T13" fmla="*/ 29 h 255"/>
              <a:gd name="T14" fmla="*/ 1046 w 1423"/>
              <a:gd name="T15" fmla="*/ 23 h 255"/>
              <a:gd name="T16" fmla="*/ 831 w 1423"/>
              <a:gd name="T17" fmla="*/ 1 h 255"/>
              <a:gd name="T18" fmla="*/ 684 w 1423"/>
              <a:gd name="T19" fmla="*/ 4 h 255"/>
              <a:gd name="T20" fmla="*/ 629 w 1423"/>
              <a:gd name="T21" fmla="*/ 8 h 255"/>
              <a:gd name="T22" fmla="*/ 471 w 1423"/>
              <a:gd name="T23" fmla="*/ 30 h 255"/>
              <a:gd name="T24" fmla="*/ 405 w 1423"/>
              <a:gd name="T25" fmla="*/ 43 h 255"/>
              <a:gd name="T26" fmla="*/ 358 w 1423"/>
              <a:gd name="T27" fmla="*/ 53 h 255"/>
              <a:gd name="T28" fmla="*/ 284 w 1423"/>
              <a:gd name="T29" fmla="*/ 72 h 255"/>
              <a:gd name="T30" fmla="*/ 179 w 1423"/>
              <a:gd name="T31" fmla="*/ 103 h 255"/>
              <a:gd name="T32" fmla="*/ 124 w 1423"/>
              <a:gd name="T33" fmla="*/ 122 h 255"/>
              <a:gd name="T34" fmla="*/ 95 w 1423"/>
              <a:gd name="T35" fmla="*/ 132 h 255"/>
              <a:gd name="T36" fmla="*/ 0 w 1423"/>
              <a:gd name="T37" fmla="*/ 167 h 255"/>
              <a:gd name="T38" fmla="*/ 65 w 1423"/>
              <a:gd name="T39" fmla="*/ 151 h 255"/>
              <a:gd name="T40" fmla="*/ 117 w 1423"/>
              <a:gd name="T41" fmla="*/ 136 h 255"/>
              <a:gd name="T42" fmla="*/ 138 w 1423"/>
              <a:gd name="T43" fmla="*/ 130 h 255"/>
              <a:gd name="T44" fmla="*/ 234 w 1423"/>
              <a:gd name="T45" fmla="*/ 105 h 255"/>
              <a:gd name="T46" fmla="*/ 348 w 1423"/>
              <a:gd name="T47" fmla="*/ 81 h 255"/>
              <a:gd name="T48" fmla="*/ 379 w 1423"/>
              <a:gd name="T49" fmla="*/ 76 h 255"/>
              <a:gd name="T50" fmla="*/ 443 w 1423"/>
              <a:gd name="T51" fmla="*/ 66 h 255"/>
              <a:gd name="T52" fmla="*/ 614 w 1423"/>
              <a:gd name="T53" fmla="*/ 50 h 255"/>
              <a:gd name="T54" fmla="*/ 650 w 1423"/>
              <a:gd name="T55" fmla="*/ 49 h 255"/>
              <a:gd name="T56" fmla="*/ 757 w 1423"/>
              <a:gd name="T57" fmla="*/ 49 h 255"/>
              <a:gd name="T58" fmla="*/ 898 w 1423"/>
              <a:gd name="T59" fmla="*/ 62 h 255"/>
              <a:gd name="T60" fmla="*/ 1048 w 1423"/>
              <a:gd name="T61" fmla="*/ 90 h 255"/>
              <a:gd name="T62" fmla="*/ 1095 w 1423"/>
              <a:gd name="T63" fmla="*/ 103 h 255"/>
              <a:gd name="T64" fmla="*/ 1155 w 1423"/>
              <a:gd name="T65" fmla="*/ 122 h 255"/>
              <a:gd name="T66" fmla="*/ 1210 w 1423"/>
              <a:gd name="T67" fmla="*/ 143 h 255"/>
              <a:gd name="T68" fmla="*/ 1260 w 1423"/>
              <a:gd name="T69" fmla="*/ 164 h 255"/>
              <a:gd name="T70" fmla="*/ 1283 w 1423"/>
              <a:gd name="T71" fmla="*/ 175 h 255"/>
              <a:gd name="T72" fmla="*/ 1326 w 1423"/>
              <a:gd name="T73" fmla="*/ 197 h 255"/>
              <a:gd name="T74" fmla="*/ 1408 w 1423"/>
              <a:gd name="T75" fmla="*/ 245 h 255"/>
              <a:gd name="T76" fmla="*/ 1423 w 1423"/>
              <a:gd name="T77" fmla="*/ 15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255">
                <a:moveTo>
                  <a:pt x="1423" y="152"/>
                </a:moveTo>
                <a:cubicBezTo>
                  <a:pt x="1411" y="146"/>
                  <a:pt x="1398" y="139"/>
                  <a:pt x="1384" y="132"/>
                </a:cubicBezTo>
                <a:cubicBezTo>
                  <a:pt x="1378" y="129"/>
                  <a:pt x="1370" y="126"/>
                  <a:pt x="1363" y="122"/>
                </a:cubicBezTo>
                <a:cubicBezTo>
                  <a:pt x="1356" y="119"/>
                  <a:pt x="1348" y="115"/>
                  <a:pt x="1340" y="112"/>
                </a:cubicBezTo>
                <a:cubicBezTo>
                  <a:pt x="1333" y="109"/>
                  <a:pt x="1324" y="105"/>
                  <a:pt x="1316" y="102"/>
                </a:cubicBezTo>
                <a:cubicBezTo>
                  <a:pt x="1312" y="100"/>
                  <a:pt x="1308" y="98"/>
                  <a:pt x="1304" y="96"/>
                </a:cubicBezTo>
                <a:cubicBezTo>
                  <a:pt x="1299" y="95"/>
                  <a:pt x="1295" y="93"/>
                  <a:pt x="1291" y="91"/>
                </a:cubicBezTo>
                <a:cubicBezTo>
                  <a:pt x="1282" y="88"/>
                  <a:pt x="1273" y="85"/>
                  <a:pt x="1264" y="81"/>
                </a:cubicBezTo>
                <a:cubicBezTo>
                  <a:pt x="1255" y="78"/>
                  <a:pt x="1245" y="75"/>
                  <a:pt x="1236" y="72"/>
                </a:cubicBezTo>
                <a:cubicBezTo>
                  <a:pt x="1226" y="68"/>
                  <a:pt x="1217" y="65"/>
                  <a:pt x="1207" y="62"/>
                </a:cubicBezTo>
                <a:cubicBezTo>
                  <a:pt x="1197" y="59"/>
                  <a:pt x="1187" y="56"/>
                  <a:pt x="1176" y="53"/>
                </a:cubicBezTo>
                <a:cubicBezTo>
                  <a:pt x="1166" y="50"/>
                  <a:pt x="1156" y="47"/>
                  <a:pt x="1145" y="44"/>
                </a:cubicBezTo>
                <a:cubicBezTo>
                  <a:pt x="1134" y="42"/>
                  <a:pt x="1124" y="39"/>
                  <a:pt x="1113" y="37"/>
                </a:cubicBezTo>
                <a:cubicBezTo>
                  <a:pt x="1102" y="34"/>
                  <a:pt x="1091" y="32"/>
                  <a:pt x="1079" y="29"/>
                </a:cubicBezTo>
                <a:cubicBezTo>
                  <a:pt x="1074" y="28"/>
                  <a:pt x="1068" y="27"/>
                  <a:pt x="1063" y="26"/>
                </a:cubicBezTo>
                <a:cubicBezTo>
                  <a:pt x="1057" y="25"/>
                  <a:pt x="1051" y="24"/>
                  <a:pt x="1046" y="23"/>
                </a:cubicBezTo>
                <a:cubicBezTo>
                  <a:pt x="1000" y="15"/>
                  <a:pt x="952" y="9"/>
                  <a:pt x="904" y="5"/>
                </a:cubicBezTo>
                <a:cubicBezTo>
                  <a:pt x="880" y="3"/>
                  <a:pt x="855" y="2"/>
                  <a:pt x="831" y="1"/>
                </a:cubicBezTo>
                <a:cubicBezTo>
                  <a:pt x="806" y="1"/>
                  <a:pt x="782" y="0"/>
                  <a:pt x="757" y="1"/>
                </a:cubicBezTo>
                <a:cubicBezTo>
                  <a:pt x="732" y="1"/>
                  <a:pt x="708" y="3"/>
                  <a:pt x="684" y="4"/>
                </a:cubicBezTo>
                <a:cubicBezTo>
                  <a:pt x="671" y="5"/>
                  <a:pt x="659" y="6"/>
                  <a:pt x="647" y="7"/>
                </a:cubicBezTo>
                <a:cubicBezTo>
                  <a:pt x="641" y="7"/>
                  <a:pt x="635" y="7"/>
                  <a:pt x="629" y="8"/>
                </a:cubicBezTo>
                <a:cubicBezTo>
                  <a:pt x="623" y="9"/>
                  <a:pt x="617" y="9"/>
                  <a:pt x="611" y="10"/>
                </a:cubicBezTo>
                <a:cubicBezTo>
                  <a:pt x="563" y="15"/>
                  <a:pt x="516" y="22"/>
                  <a:pt x="471" y="30"/>
                </a:cubicBezTo>
                <a:cubicBezTo>
                  <a:pt x="460" y="32"/>
                  <a:pt x="449" y="34"/>
                  <a:pt x="438" y="36"/>
                </a:cubicBezTo>
                <a:cubicBezTo>
                  <a:pt x="427" y="38"/>
                  <a:pt x="416" y="40"/>
                  <a:pt x="405" y="43"/>
                </a:cubicBezTo>
                <a:cubicBezTo>
                  <a:pt x="395" y="45"/>
                  <a:pt x="384" y="48"/>
                  <a:pt x="374" y="50"/>
                </a:cubicBezTo>
                <a:cubicBezTo>
                  <a:pt x="368" y="51"/>
                  <a:pt x="363" y="52"/>
                  <a:pt x="358" y="53"/>
                </a:cubicBezTo>
                <a:cubicBezTo>
                  <a:pt x="353" y="55"/>
                  <a:pt x="348" y="56"/>
                  <a:pt x="343" y="57"/>
                </a:cubicBezTo>
                <a:cubicBezTo>
                  <a:pt x="322" y="62"/>
                  <a:pt x="303" y="67"/>
                  <a:pt x="284" y="72"/>
                </a:cubicBezTo>
                <a:cubicBezTo>
                  <a:pt x="265" y="78"/>
                  <a:pt x="246" y="82"/>
                  <a:pt x="229" y="88"/>
                </a:cubicBezTo>
                <a:cubicBezTo>
                  <a:pt x="212" y="93"/>
                  <a:pt x="195" y="98"/>
                  <a:pt x="179" y="103"/>
                </a:cubicBezTo>
                <a:cubicBezTo>
                  <a:pt x="163" y="109"/>
                  <a:pt x="148" y="113"/>
                  <a:pt x="134" y="118"/>
                </a:cubicBezTo>
                <a:cubicBezTo>
                  <a:pt x="131" y="119"/>
                  <a:pt x="127" y="120"/>
                  <a:pt x="124" y="122"/>
                </a:cubicBezTo>
                <a:cubicBezTo>
                  <a:pt x="121" y="123"/>
                  <a:pt x="117" y="124"/>
                  <a:pt x="114" y="125"/>
                </a:cubicBezTo>
                <a:cubicBezTo>
                  <a:pt x="108" y="127"/>
                  <a:pt x="101" y="130"/>
                  <a:pt x="95" y="132"/>
                </a:cubicBezTo>
                <a:cubicBezTo>
                  <a:pt x="83" y="136"/>
                  <a:pt x="72" y="140"/>
                  <a:pt x="62" y="144"/>
                </a:cubicBezTo>
                <a:cubicBezTo>
                  <a:pt x="23" y="159"/>
                  <a:pt x="0" y="167"/>
                  <a:pt x="0" y="167"/>
                </a:cubicBezTo>
                <a:cubicBezTo>
                  <a:pt x="1" y="171"/>
                  <a:pt x="1" y="171"/>
                  <a:pt x="1" y="171"/>
                </a:cubicBezTo>
                <a:cubicBezTo>
                  <a:pt x="1" y="171"/>
                  <a:pt x="24" y="164"/>
                  <a:pt x="65" y="151"/>
                </a:cubicBezTo>
                <a:cubicBezTo>
                  <a:pt x="75" y="148"/>
                  <a:pt x="86" y="145"/>
                  <a:pt x="98" y="141"/>
                </a:cubicBezTo>
                <a:cubicBezTo>
                  <a:pt x="104" y="139"/>
                  <a:pt x="111" y="137"/>
                  <a:pt x="117" y="136"/>
                </a:cubicBezTo>
                <a:cubicBezTo>
                  <a:pt x="121" y="135"/>
                  <a:pt x="124" y="134"/>
                  <a:pt x="127" y="133"/>
                </a:cubicBezTo>
                <a:cubicBezTo>
                  <a:pt x="131" y="132"/>
                  <a:pt x="134" y="131"/>
                  <a:pt x="138" y="130"/>
                </a:cubicBezTo>
                <a:cubicBezTo>
                  <a:pt x="152" y="126"/>
                  <a:pt x="167" y="122"/>
                  <a:pt x="183" y="118"/>
                </a:cubicBezTo>
                <a:cubicBezTo>
                  <a:pt x="199" y="113"/>
                  <a:pt x="216" y="110"/>
                  <a:pt x="234" y="105"/>
                </a:cubicBezTo>
                <a:cubicBezTo>
                  <a:pt x="251" y="101"/>
                  <a:pt x="270" y="97"/>
                  <a:pt x="289" y="93"/>
                </a:cubicBezTo>
                <a:cubicBezTo>
                  <a:pt x="308" y="89"/>
                  <a:pt x="327" y="85"/>
                  <a:pt x="348" y="81"/>
                </a:cubicBezTo>
                <a:cubicBezTo>
                  <a:pt x="353" y="80"/>
                  <a:pt x="358" y="79"/>
                  <a:pt x="363" y="78"/>
                </a:cubicBezTo>
                <a:cubicBezTo>
                  <a:pt x="368" y="78"/>
                  <a:pt x="373" y="77"/>
                  <a:pt x="379" y="76"/>
                </a:cubicBezTo>
                <a:cubicBezTo>
                  <a:pt x="389" y="74"/>
                  <a:pt x="400" y="72"/>
                  <a:pt x="410" y="71"/>
                </a:cubicBezTo>
                <a:cubicBezTo>
                  <a:pt x="421" y="69"/>
                  <a:pt x="432" y="68"/>
                  <a:pt x="443" y="66"/>
                </a:cubicBezTo>
                <a:cubicBezTo>
                  <a:pt x="454" y="65"/>
                  <a:pt x="465" y="63"/>
                  <a:pt x="476" y="62"/>
                </a:cubicBezTo>
                <a:cubicBezTo>
                  <a:pt x="521" y="57"/>
                  <a:pt x="567" y="52"/>
                  <a:pt x="614" y="50"/>
                </a:cubicBezTo>
                <a:cubicBezTo>
                  <a:pt x="620" y="50"/>
                  <a:pt x="626" y="50"/>
                  <a:pt x="632" y="49"/>
                </a:cubicBezTo>
                <a:cubicBezTo>
                  <a:pt x="638" y="49"/>
                  <a:pt x="644" y="49"/>
                  <a:pt x="650" y="49"/>
                </a:cubicBezTo>
                <a:cubicBezTo>
                  <a:pt x="661" y="49"/>
                  <a:pt x="673" y="48"/>
                  <a:pt x="685" y="48"/>
                </a:cubicBezTo>
                <a:cubicBezTo>
                  <a:pt x="709" y="48"/>
                  <a:pt x="733" y="48"/>
                  <a:pt x="757" y="49"/>
                </a:cubicBezTo>
                <a:cubicBezTo>
                  <a:pt x="780" y="50"/>
                  <a:pt x="804" y="52"/>
                  <a:pt x="828" y="54"/>
                </a:cubicBezTo>
                <a:cubicBezTo>
                  <a:pt x="851" y="56"/>
                  <a:pt x="875" y="58"/>
                  <a:pt x="898" y="62"/>
                </a:cubicBezTo>
                <a:cubicBezTo>
                  <a:pt x="944" y="68"/>
                  <a:pt x="989" y="76"/>
                  <a:pt x="1032" y="86"/>
                </a:cubicBezTo>
                <a:cubicBezTo>
                  <a:pt x="1038" y="88"/>
                  <a:pt x="1043" y="89"/>
                  <a:pt x="1048" y="90"/>
                </a:cubicBezTo>
                <a:cubicBezTo>
                  <a:pt x="1054" y="92"/>
                  <a:pt x="1059" y="93"/>
                  <a:pt x="1064" y="94"/>
                </a:cubicBezTo>
                <a:cubicBezTo>
                  <a:pt x="1075" y="97"/>
                  <a:pt x="1085" y="100"/>
                  <a:pt x="1095" y="103"/>
                </a:cubicBezTo>
                <a:cubicBezTo>
                  <a:pt x="1105" y="106"/>
                  <a:pt x="1116" y="109"/>
                  <a:pt x="1125" y="112"/>
                </a:cubicBezTo>
                <a:cubicBezTo>
                  <a:pt x="1135" y="116"/>
                  <a:pt x="1145" y="119"/>
                  <a:pt x="1155" y="122"/>
                </a:cubicBezTo>
                <a:cubicBezTo>
                  <a:pt x="1164" y="125"/>
                  <a:pt x="1173" y="129"/>
                  <a:pt x="1183" y="132"/>
                </a:cubicBezTo>
                <a:cubicBezTo>
                  <a:pt x="1192" y="136"/>
                  <a:pt x="1201" y="139"/>
                  <a:pt x="1210" y="143"/>
                </a:cubicBezTo>
                <a:cubicBezTo>
                  <a:pt x="1218" y="146"/>
                  <a:pt x="1227" y="150"/>
                  <a:pt x="1235" y="153"/>
                </a:cubicBezTo>
                <a:cubicBezTo>
                  <a:pt x="1244" y="157"/>
                  <a:pt x="1252" y="161"/>
                  <a:pt x="1260" y="164"/>
                </a:cubicBezTo>
                <a:cubicBezTo>
                  <a:pt x="1264" y="166"/>
                  <a:pt x="1268" y="168"/>
                  <a:pt x="1272" y="170"/>
                </a:cubicBezTo>
                <a:cubicBezTo>
                  <a:pt x="1276" y="172"/>
                  <a:pt x="1280" y="173"/>
                  <a:pt x="1283" y="175"/>
                </a:cubicBezTo>
                <a:cubicBezTo>
                  <a:pt x="1291" y="179"/>
                  <a:pt x="1298" y="183"/>
                  <a:pt x="1305" y="186"/>
                </a:cubicBezTo>
                <a:cubicBezTo>
                  <a:pt x="1312" y="190"/>
                  <a:pt x="1319" y="193"/>
                  <a:pt x="1326" y="197"/>
                </a:cubicBezTo>
                <a:cubicBezTo>
                  <a:pt x="1333" y="201"/>
                  <a:pt x="1339" y="204"/>
                  <a:pt x="1345" y="208"/>
                </a:cubicBezTo>
                <a:cubicBezTo>
                  <a:pt x="1370" y="221"/>
                  <a:pt x="1391" y="234"/>
                  <a:pt x="1408" y="245"/>
                </a:cubicBezTo>
                <a:cubicBezTo>
                  <a:pt x="1414" y="249"/>
                  <a:pt x="1419" y="252"/>
                  <a:pt x="1423" y="255"/>
                </a:cubicBezTo>
                <a:lnTo>
                  <a:pt x="1423" y="152"/>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a:ln>
                <a:noFill/>
              </a:ln>
              <a:solidFill>
                <a:prstClr val="black"/>
              </a:solidFill>
              <a:effectLst/>
              <a:uLnTx/>
              <a:uFillTx/>
            </a:endParaRPr>
          </a:p>
        </p:txBody>
      </p:sp>
      <p:sp>
        <p:nvSpPr>
          <p:cNvPr id="7" name="îś1ïḑé">
            <a:extLst>
              <a:ext uri="{FF2B5EF4-FFF2-40B4-BE49-F238E27FC236}">
                <a16:creationId xmlns="" xmlns:a16="http://schemas.microsoft.com/office/drawing/2014/main" id="{20F36688-9985-492E-A54C-01ABDE83BB31}"/>
              </a:ext>
            </a:extLst>
          </p:cNvPr>
          <p:cNvSpPr/>
          <p:nvPr/>
        </p:nvSpPr>
        <p:spPr>
          <a:xfrm>
            <a:off x="4799856" y="0"/>
            <a:ext cx="2383108" cy="2383108"/>
          </a:xfrm>
          <a:prstGeom prst="ellipse">
            <a:avLst/>
          </a:prstGeom>
          <a:blipFill>
            <a:blip r:embed="rId3" cstate="email">
              <a:extLst>
                <a:ext uri="{28A0092B-C50C-407E-A947-70E740481C1C}">
                  <a14:useLocalDpi xmlns="" xmlns:a14="http://schemas.microsoft.com/office/drawing/2010/main"/>
                </a:ext>
              </a:extLst>
            </a:blip>
            <a:stretch>
              <a:fillRect/>
            </a:stretch>
          </a:blipFill>
          <a:ln w="57150">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a:endParaRPr lang="zh-CN" altLang="en-US" sz="2800" b="1" dirty="0"/>
          </a:p>
        </p:txBody>
      </p:sp>
      <p:sp>
        <p:nvSpPr>
          <p:cNvPr id="2" name="文本框 1">
            <a:extLst>
              <a:ext uri="{FF2B5EF4-FFF2-40B4-BE49-F238E27FC236}">
                <a16:creationId xmlns="" xmlns:a16="http://schemas.microsoft.com/office/drawing/2014/main" id="{E0EFD23D-22EE-4BA7-B4BD-90BEC1FF55FB}"/>
              </a:ext>
            </a:extLst>
          </p:cNvPr>
          <p:cNvSpPr txBox="1"/>
          <p:nvPr/>
        </p:nvSpPr>
        <p:spPr>
          <a:xfrm>
            <a:off x="911424" y="2445401"/>
            <a:ext cx="10369152" cy="3108543"/>
          </a:xfrm>
          <a:prstGeom prst="rect">
            <a:avLst/>
          </a:prstGeom>
          <a:noFill/>
        </p:spPr>
        <p:txBody>
          <a:bodyPr wrap="square" rtlCol="0">
            <a:spAutoFit/>
          </a:bodyPr>
          <a:lstStyle/>
          <a:p>
            <a:pPr lvl="0"/>
            <a:r>
              <a:rPr lang="en-US" altLang="zh-CN" sz="2800" b="1" dirty="0">
                <a:solidFill>
                  <a:srgbClr val="FF0000"/>
                </a:solidFill>
              </a:rPr>
              <a:t>1.</a:t>
            </a:r>
            <a:r>
              <a:rPr lang="zh-CN" altLang="en-US" sz="2800" b="1" dirty="0">
                <a:solidFill>
                  <a:srgbClr val="FF0000"/>
                </a:solidFill>
              </a:rPr>
              <a:t>教学科研支撑平台：</a:t>
            </a:r>
            <a:r>
              <a:rPr lang="zh-CN" altLang="zh-CN" sz="2400" dirty="0">
                <a:solidFill>
                  <a:srgbClr val="FF0000"/>
                </a:solidFill>
              </a:rPr>
              <a:t>学院</a:t>
            </a:r>
            <a:r>
              <a:rPr lang="zh-CN" altLang="zh-CN" sz="2400">
                <a:solidFill>
                  <a:srgbClr val="FF0000"/>
                </a:solidFill>
              </a:rPr>
              <a:t>拥</a:t>
            </a:r>
            <a:r>
              <a:rPr lang="zh-CN" altLang="zh-CN" sz="2400" smtClean="0">
                <a:solidFill>
                  <a:srgbClr val="FF0000"/>
                </a:solidFill>
              </a:rPr>
              <a:t>有</a:t>
            </a:r>
            <a:r>
              <a:rPr lang="en-US" altLang="zh-CN" sz="2400" smtClean="0">
                <a:solidFill>
                  <a:srgbClr val="FF0000"/>
                </a:solidFill>
              </a:rPr>
              <a:t>9</a:t>
            </a:r>
            <a:r>
              <a:rPr lang="zh-CN" altLang="en-US" sz="2400" smtClean="0">
                <a:solidFill>
                  <a:srgbClr val="FF0000"/>
                </a:solidFill>
              </a:rPr>
              <a:t>项国家级、省市级等学科支撑平台</a:t>
            </a:r>
            <a:r>
              <a:rPr lang="zh-CN" altLang="en-US" sz="2400" smtClean="0">
                <a:solidFill>
                  <a:prstClr val="black"/>
                </a:solidFill>
              </a:rPr>
              <a:t>，为学院研究生培养提供了坚实的物质技术基础。</a:t>
            </a:r>
            <a:r>
              <a:rPr lang="zh-CN" altLang="zh-CN" sz="2400" smtClean="0">
                <a:solidFill>
                  <a:prstClr val="black"/>
                </a:solidFill>
              </a:rPr>
              <a:t>研</a:t>
            </a:r>
            <a:r>
              <a:rPr lang="zh-CN" altLang="zh-CN" sz="2400" dirty="0">
                <a:solidFill>
                  <a:prstClr val="black"/>
                </a:solidFill>
              </a:rPr>
              <a:t>究生导师主持立项省级研究生教学工程项目</a:t>
            </a:r>
            <a:r>
              <a:rPr lang="en-US" altLang="zh-CN" sz="2400" dirty="0">
                <a:solidFill>
                  <a:prstClr val="black"/>
                </a:solidFill>
              </a:rPr>
              <a:t>14</a:t>
            </a:r>
            <a:r>
              <a:rPr lang="zh-CN" altLang="zh-CN" sz="2400" dirty="0">
                <a:solidFill>
                  <a:prstClr val="black"/>
                </a:solidFill>
              </a:rPr>
              <a:t>项。研究生导师教学成效突出，其中，《西方经济学》立项国家双语课程、省级双语课程和精品课程；《微观经济学和西方经济学（宏观部分）》立项省级精品资源共享课；《经济学》立项省级特色专业；“政治经济学”教学团队获评省级教学团队；《政治经济学》立项省级精品</a:t>
            </a:r>
            <a:r>
              <a:rPr lang="zh-CN" altLang="zh-CN" sz="2400">
                <a:solidFill>
                  <a:prstClr val="black"/>
                </a:solidFill>
              </a:rPr>
              <a:t>课</a:t>
            </a:r>
            <a:r>
              <a:rPr lang="zh-CN" altLang="zh-CN" sz="2400" smtClean="0">
                <a:solidFill>
                  <a:prstClr val="black"/>
                </a:solidFill>
              </a:rPr>
              <a:t>程</a:t>
            </a:r>
            <a:r>
              <a:rPr lang="zh-CN" altLang="en-US" sz="2400" smtClean="0">
                <a:solidFill>
                  <a:prstClr val="black"/>
                </a:solidFill>
              </a:rPr>
              <a:t>、</a:t>
            </a:r>
            <a:r>
              <a:rPr lang="en-US" altLang="zh-CN" sz="2400" smtClean="0">
                <a:solidFill>
                  <a:prstClr val="black"/>
                </a:solidFill>
              </a:rPr>
              <a:t>《</a:t>
            </a:r>
            <a:r>
              <a:rPr lang="zh-CN" altLang="en-US" sz="2400" smtClean="0">
                <a:solidFill>
                  <a:prstClr val="black"/>
                </a:solidFill>
              </a:rPr>
              <a:t>新制度经济学</a:t>
            </a:r>
            <a:r>
              <a:rPr lang="en-US" altLang="zh-CN" sz="2400" smtClean="0">
                <a:solidFill>
                  <a:prstClr val="black"/>
                </a:solidFill>
              </a:rPr>
              <a:t>》</a:t>
            </a:r>
            <a:r>
              <a:rPr lang="zh-CN" altLang="en-US" sz="2400" smtClean="0">
                <a:solidFill>
                  <a:prstClr val="black"/>
                </a:solidFill>
              </a:rPr>
              <a:t>等三项课程立项为省优质课程</a:t>
            </a:r>
            <a:r>
              <a:rPr lang="zh-CN" altLang="zh-CN" sz="2400" smtClean="0">
                <a:solidFill>
                  <a:prstClr val="black"/>
                </a:solidFill>
              </a:rPr>
              <a:t>等</a:t>
            </a:r>
            <a:r>
              <a:rPr lang="zh-CN" altLang="zh-CN" sz="2400" dirty="0">
                <a:solidFill>
                  <a:prstClr val="black"/>
                </a:solidFill>
              </a:rPr>
              <a:t>。学院研究生导师主持了省级研究生教学工程项目</a:t>
            </a:r>
            <a:r>
              <a:rPr lang="en-US" altLang="zh-CN" sz="2400" dirty="0">
                <a:solidFill>
                  <a:prstClr val="black"/>
                </a:solidFill>
              </a:rPr>
              <a:t>14</a:t>
            </a:r>
            <a:r>
              <a:rPr lang="zh-CN" altLang="zh-CN" sz="2400" dirty="0">
                <a:solidFill>
                  <a:prstClr val="black"/>
                </a:solidFill>
              </a:rPr>
              <a:t>项，获得各类省级以上教学成果奖</a:t>
            </a:r>
            <a:r>
              <a:rPr lang="en-US" altLang="zh-CN" sz="2400" dirty="0">
                <a:solidFill>
                  <a:prstClr val="black"/>
                </a:solidFill>
              </a:rPr>
              <a:t>7</a:t>
            </a:r>
            <a:r>
              <a:rPr lang="zh-CN" altLang="zh-CN" sz="2400" dirty="0">
                <a:solidFill>
                  <a:prstClr val="black"/>
                </a:solidFill>
              </a:rPr>
              <a:t>项。</a:t>
            </a:r>
          </a:p>
        </p:txBody>
      </p:sp>
    </p:spTree>
    <p:extLst>
      <p:ext uri="{BB962C8B-B14F-4D97-AF65-F5344CB8AC3E}">
        <p14:creationId xmlns="" xmlns:p14="http://schemas.microsoft.com/office/powerpoint/2010/main" val="112317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1íďé">
            <a:extLst>
              <a:ext uri="{FF2B5EF4-FFF2-40B4-BE49-F238E27FC236}">
                <a16:creationId xmlns="" xmlns:a16="http://schemas.microsoft.com/office/drawing/2014/main" id="{1F1162E0-2A77-4ED4-BD50-18E837EC25CF}"/>
              </a:ext>
            </a:extLst>
          </p:cNvPr>
          <p:cNvSpPr/>
          <p:nvPr/>
        </p:nvSpPr>
        <p:spPr bwMode="auto">
          <a:xfrm>
            <a:off x="-24950" y="1263655"/>
            <a:ext cx="8036102" cy="1136525"/>
          </a:xfrm>
          <a:custGeom>
            <a:avLst/>
            <a:gdLst>
              <a:gd name="T0" fmla="*/ 1550 w 1570"/>
              <a:gd name="T1" fmla="*/ 1 h 221"/>
              <a:gd name="T2" fmla="*/ 1493 w 1570"/>
              <a:gd name="T3" fmla="*/ 1 h 221"/>
              <a:gd name="T4" fmla="*/ 1473 w 1570"/>
              <a:gd name="T5" fmla="*/ 2 h 221"/>
              <a:gd name="T6" fmla="*/ 1452 w 1570"/>
              <a:gd name="T7" fmla="*/ 3 h 221"/>
              <a:gd name="T8" fmla="*/ 1404 w 1570"/>
              <a:gd name="T9" fmla="*/ 8 h 221"/>
              <a:gd name="T10" fmla="*/ 1290 w 1570"/>
              <a:gd name="T11" fmla="*/ 24 h 221"/>
              <a:gd name="T12" fmla="*/ 1157 w 1570"/>
              <a:gd name="T13" fmla="*/ 50 h 221"/>
              <a:gd name="T14" fmla="*/ 1009 w 1570"/>
              <a:gd name="T15" fmla="*/ 83 h 221"/>
              <a:gd name="T16" fmla="*/ 852 w 1570"/>
              <a:gd name="T17" fmla="*/ 120 h 221"/>
              <a:gd name="T18" fmla="*/ 693 w 1570"/>
              <a:gd name="T19" fmla="*/ 145 h 221"/>
              <a:gd name="T20" fmla="*/ 611 w 1570"/>
              <a:gd name="T21" fmla="*/ 149 h 221"/>
              <a:gd name="T22" fmla="*/ 531 w 1570"/>
              <a:gd name="T23" fmla="*/ 147 h 221"/>
              <a:gd name="T24" fmla="*/ 375 w 1570"/>
              <a:gd name="T25" fmla="*/ 129 h 221"/>
              <a:gd name="T26" fmla="*/ 232 w 1570"/>
              <a:gd name="T27" fmla="*/ 95 h 221"/>
              <a:gd name="T28" fmla="*/ 108 w 1570"/>
              <a:gd name="T29" fmla="*/ 54 h 221"/>
              <a:gd name="T30" fmla="*/ 53 w 1570"/>
              <a:gd name="T31" fmla="*/ 32 h 221"/>
              <a:gd name="T32" fmla="*/ 5 w 1570"/>
              <a:gd name="T33" fmla="*/ 10 h 221"/>
              <a:gd name="T34" fmla="*/ 0 w 1570"/>
              <a:gd name="T35" fmla="*/ 8 h 221"/>
              <a:gd name="T36" fmla="*/ 0 w 1570"/>
              <a:gd name="T37" fmla="*/ 98 h 221"/>
              <a:gd name="T38" fmla="*/ 79 w 1570"/>
              <a:gd name="T39" fmla="*/ 129 h 221"/>
              <a:gd name="T40" fmla="*/ 211 w 1570"/>
              <a:gd name="T41" fmla="*/ 172 h 221"/>
              <a:gd name="T42" fmla="*/ 363 w 1570"/>
              <a:gd name="T43" fmla="*/ 204 h 221"/>
              <a:gd name="T44" fmla="*/ 528 w 1570"/>
              <a:gd name="T45" fmla="*/ 219 h 221"/>
              <a:gd name="T46" fmla="*/ 699 w 1570"/>
              <a:gd name="T47" fmla="*/ 211 h 221"/>
              <a:gd name="T48" fmla="*/ 867 w 1570"/>
              <a:gd name="T49" fmla="*/ 177 h 221"/>
              <a:gd name="T50" fmla="*/ 1022 w 1570"/>
              <a:gd name="T51" fmla="*/ 132 h 221"/>
              <a:gd name="T52" fmla="*/ 1167 w 1570"/>
              <a:gd name="T53" fmla="*/ 89 h 221"/>
              <a:gd name="T54" fmla="*/ 1297 w 1570"/>
              <a:gd name="T55" fmla="*/ 54 h 221"/>
              <a:gd name="T56" fmla="*/ 1355 w 1570"/>
              <a:gd name="T57" fmla="*/ 39 h 221"/>
              <a:gd name="T58" fmla="*/ 1408 w 1570"/>
              <a:gd name="T59" fmla="*/ 28 h 221"/>
              <a:gd name="T60" fmla="*/ 1454 w 1570"/>
              <a:gd name="T61" fmla="*/ 19 h 221"/>
              <a:gd name="T62" fmla="*/ 1475 w 1570"/>
              <a:gd name="T63" fmla="*/ 16 h 221"/>
              <a:gd name="T64" fmla="*/ 1494 w 1570"/>
              <a:gd name="T65" fmla="*/ 13 h 221"/>
              <a:gd name="T66" fmla="*/ 1550 w 1570"/>
              <a:gd name="T67" fmla="*/ 7 h 221"/>
              <a:gd name="T68" fmla="*/ 1570 w 1570"/>
              <a:gd name="T69" fmla="*/ 5 h 221"/>
              <a:gd name="T70" fmla="*/ 1570 w 1570"/>
              <a:gd name="T71" fmla="*/ 1 h 221"/>
              <a:gd name="T72" fmla="*/ 1550 w 1570"/>
              <a:gd name="T73" fmla="*/ 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0" h="221">
                <a:moveTo>
                  <a:pt x="1550" y="1"/>
                </a:moveTo>
                <a:cubicBezTo>
                  <a:pt x="1537" y="0"/>
                  <a:pt x="1517" y="0"/>
                  <a:pt x="1493" y="1"/>
                </a:cubicBezTo>
                <a:cubicBezTo>
                  <a:pt x="1487" y="1"/>
                  <a:pt x="1480" y="2"/>
                  <a:pt x="1473" y="2"/>
                </a:cubicBezTo>
                <a:cubicBezTo>
                  <a:pt x="1467" y="2"/>
                  <a:pt x="1460" y="3"/>
                  <a:pt x="1452" y="3"/>
                </a:cubicBezTo>
                <a:cubicBezTo>
                  <a:pt x="1437" y="4"/>
                  <a:pt x="1421" y="6"/>
                  <a:pt x="1404" y="8"/>
                </a:cubicBezTo>
                <a:cubicBezTo>
                  <a:pt x="1370" y="11"/>
                  <a:pt x="1332" y="17"/>
                  <a:pt x="1290" y="24"/>
                </a:cubicBezTo>
                <a:cubicBezTo>
                  <a:pt x="1249" y="31"/>
                  <a:pt x="1204" y="40"/>
                  <a:pt x="1157" y="50"/>
                </a:cubicBezTo>
                <a:cubicBezTo>
                  <a:pt x="1110" y="60"/>
                  <a:pt x="1061" y="71"/>
                  <a:pt x="1009" y="83"/>
                </a:cubicBezTo>
                <a:cubicBezTo>
                  <a:pt x="959" y="95"/>
                  <a:pt x="906" y="108"/>
                  <a:pt x="852" y="120"/>
                </a:cubicBezTo>
                <a:cubicBezTo>
                  <a:pt x="800" y="132"/>
                  <a:pt x="747" y="141"/>
                  <a:pt x="693" y="145"/>
                </a:cubicBezTo>
                <a:cubicBezTo>
                  <a:pt x="666" y="147"/>
                  <a:pt x="638" y="149"/>
                  <a:pt x="611" y="149"/>
                </a:cubicBezTo>
                <a:cubicBezTo>
                  <a:pt x="584" y="149"/>
                  <a:pt x="558" y="149"/>
                  <a:pt x="531" y="147"/>
                </a:cubicBezTo>
                <a:cubicBezTo>
                  <a:pt x="478" y="144"/>
                  <a:pt x="425" y="138"/>
                  <a:pt x="375" y="129"/>
                </a:cubicBezTo>
                <a:cubicBezTo>
                  <a:pt x="325" y="120"/>
                  <a:pt x="277" y="108"/>
                  <a:pt x="232" y="95"/>
                </a:cubicBezTo>
                <a:cubicBezTo>
                  <a:pt x="188" y="83"/>
                  <a:pt x="146" y="68"/>
                  <a:pt x="108" y="54"/>
                </a:cubicBezTo>
                <a:cubicBezTo>
                  <a:pt x="89" y="46"/>
                  <a:pt x="71" y="39"/>
                  <a:pt x="53" y="32"/>
                </a:cubicBezTo>
                <a:cubicBezTo>
                  <a:pt x="36" y="24"/>
                  <a:pt x="20" y="17"/>
                  <a:pt x="5" y="10"/>
                </a:cubicBezTo>
                <a:cubicBezTo>
                  <a:pt x="4" y="9"/>
                  <a:pt x="2" y="8"/>
                  <a:pt x="0" y="8"/>
                </a:cubicBezTo>
                <a:cubicBezTo>
                  <a:pt x="0" y="98"/>
                  <a:pt x="0" y="98"/>
                  <a:pt x="0" y="98"/>
                </a:cubicBezTo>
                <a:cubicBezTo>
                  <a:pt x="24" y="108"/>
                  <a:pt x="51" y="119"/>
                  <a:pt x="79" y="129"/>
                </a:cubicBezTo>
                <a:cubicBezTo>
                  <a:pt x="119" y="144"/>
                  <a:pt x="164" y="159"/>
                  <a:pt x="211" y="172"/>
                </a:cubicBezTo>
                <a:cubicBezTo>
                  <a:pt x="259" y="185"/>
                  <a:pt x="310" y="196"/>
                  <a:pt x="363" y="204"/>
                </a:cubicBezTo>
                <a:cubicBezTo>
                  <a:pt x="416" y="212"/>
                  <a:pt x="472" y="217"/>
                  <a:pt x="528" y="219"/>
                </a:cubicBezTo>
                <a:cubicBezTo>
                  <a:pt x="585" y="221"/>
                  <a:pt x="642" y="218"/>
                  <a:pt x="699" y="211"/>
                </a:cubicBezTo>
                <a:cubicBezTo>
                  <a:pt x="756" y="204"/>
                  <a:pt x="813" y="192"/>
                  <a:pt x="867" y="177"/>
                </a:cubicBezTo>
                <a:cubicBezTo>
                  <a:pt x="920" y="162"/>
                  <a:pt x="972" y="146"/>
                  <a:pt x="1022" y="132"/>
                </a:cubicBezTo>
                <a:cubicBezTo>
                  <a:pt x="1072" y="117"/>
                  <a:pt x="1121" y="102"/>
                  <a:pt x="1167" y="89"/>
                </a:cubicBezTo>
                <a:cubicBezTo>
                  <a:pt x="1213" y="76"/>
                  <a:pt x="1256" y="64"/>
                  <a:pt x="1297" y="54"/>
                </a:cubicBezTo>
                <a:cubicBezTo>
                  <a:pt x="1317" y="49"/>
                  <a:pt x="1336" y="44"/>
                  <a:pt x="1355" y="39"/>
                </a:cubicBezTo>
                <a:cubicBezTo>
                  <a:pt x="1373" y="35"/>
                  <a:pt x="1391" y="31"/>
                  <a:pt x="1408" y="28"/>
                </a:cubicBezTo>
                <a:cubicBezTo>
                  <a:pt x="1424" y="25"/>
                  <a:pt x="1440" y="22"/>
                  <a:pt x="1454" y="19"/>
                </a:cubicBezTo>
                <a:cubicBezTo>
                  <a:pt x="1461" y="18"/>
                  <a:pt x="1468" y="17"/>
                  <a:pt x="1475" y="16"/>
                </a:cubicBezTo>
                <a:cubicBezTo>
                  <a:pt x="1482" y="15"/>
                  <a:pt x="1488" y="14"/>
                  <a:pt x="1494" y="13"/>
                </a:cubicBezTo>
                <a:cubicBezTo>
                  <a:pt x="1518" y="10"/>
                  <a:pt x="1537" y="8"/>
                  <a:pt x="1550" y="7"/>
                </a:cubicBezTo>
                <a:cubicBezTo>
                  <a:pt x="1563" y="6"/>
                  <a:pt x="1570" y="5"/>
                  <a:pt x="1570" y="5"/>
                </a:cubicBezTo>
                <a:cubicBezTo>
                  <a:pt x="1570" y="1"/>
                  <a:pt x="1570" y="1"/>
                  <a:pt x="1570" y="1"/>
                </a:cubicBezTo>
                <a:cubicBezTo>
                  <a:pt x="1570" y="1"/>
                  <a:pt x="1563" y="1"/>
                  <a:pt x="1550" y="1"/>
                </a:cubicBezTo>
                <a:close/>
              </a:path>
            </a:pathLst>
          </a:custGeom>
          <a:solidFill>
            <a:schemeClr val="accent1"/>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a:ln>
                <a:noFill/>
              </a:ln>
              <a:solidFill>
                <a:prstClr val="black"/>
              </a:solidFill>
              <a:effectLst/>
              <a:uLnTx/>
              <a:uFillTx/>
            </a:endParaRPr>
          </a:p>
        </p:txBody>
      </p:sp>
      <p:sp>
        <p:nvSpPr>
          <p:cNvPr id="5" name="ïS1iḑe">
            <a:extLst>
              <a:ext uri="{FF2B5EF4-FFF2-40B4-BE49-F238E27FC236}">
                <a16:creationId xmlns="" xmlns:a16="http://schemas.microsoft.com/office/drawing/2014/main" id="{0A827B4C-8F50-44FE-B0C6-71E08F435E48}"/>
              </a:ext>
            </a:extLst>
          </p:cNvPr>
          <p:cNvSpPr/>
          <p:nvPr/>
        </p:nvSpPr>
        <p:spPr bwMode="auto">
          <a:xfrm>
            <a:off x="1289578" y="-309371"/>
            <a:ext cx="10897521" cy="1390497"/>
          </a:xfrm>
          <a:custGeom>
            <a:avLst/>
            <a:gdLst>
              <a:gd name="T0" fmla="*/ 2107 w 2129"/>
              <a:gd name="T1" fmla="*/ 104 h 270"/>
              <a:gd name="T2" fmla="*/ 2026 w 2129"/>
              <a:gd name="T3" fmla="*/ 71 h 270"/>
              <a:gd name="T4" fmla="*/ 1839 w 2129"/>
              <a:gd name="T5" fmla="*/ 20 h 270"/>
              <a:gd name="T6" fmla="*/ 1513 w 2129"/>
              <a:gd name="T7" fmla="*/ 4 h 270"/>
              <a:gd name="T8" fmla="*/ 1172 w 2129"/>
              <a:gd name="T9" fmla="*/ 68 h 270"/>
              <a:gd name="T10" fmla="*/ 903 w 2129"/>
              <a:gd name="T11" fmla="*/ 156 h 270"/>
              <a:gd name="T12" fmla="*/ 887 w 2129"/>
              <a:gd name="T13" fmla="*/ 161 h 270"/>
              <a:gd name="T14" fmla="*/ 885 w 2129"/>
              <a:gd name="T15" fmla="*/ 161 h 270"/>
              <a:gd name="T16" fmla="*/ 878 w 2129"/>
              <a:gd name="T17" fmla="*/ 163 h 270"/>
              <a:gd name="T18" fmla="*/ 837 w 2129"/>
              <a:gd name="T19" fmla="*/ 173 h 270"/>
              <a:gd name="T20" fmla="*/ 798 w 2129"/>
              <a:gd name="T21" fmla="*/ 181 h 270"/>
              <a:gd name="T22" fmla="*/ 747 w 2129"/>
              <a:gd name="T23" fmla="*/ 190 h 270"/>
              <a:gd name="T24" fmla="*/ 498 w 2129"/>
              <a:gd name="T25" fmla="*/ 206 h 270"/>
              <a:gd name="T26" fmla="*/ 440 w 2129"/>
              <a:gd name="T27" fmla="*/ 202 h 270"/>
              <a:gd name="T28" fmla="*/ 407 w 2129"/>
              <a:gd name="T29" fmla="*/ 199 h 270"/>
              <a:gd name="T30" fmla="*/ 364 w 2129"/>
              <a:gd name="T31" fmla="*/ 194 h 270"/>
              <a:gd name="T32" fmla="*/ 180 w 2129"/>
              <a:gd name="T33" fmla="*/ 155 h 270"/>
              <a:gd name="T34" fmla="*/ 123 w 2129"/>
              <a:gd name="T35" fmla="*/ 138 h 270"/>
              <a:gd name="T36" fmla="*/ 57 w 2129"/>
              <a:gd name="T37" fmla="*/ 114 h 270"/>
              <a:gd name="T38" fmla="*/ 1 w 2129"/>
              <a:gd name="T39" fmla="*/ 90 h 270"/>
              <a:gd name="T40" fmla="*/ 24 w 2129"/>
              <a:gd name="T41" fmla="*/ 106 h 270"/>
              <a:gd name="T42" fmla="*/ 95 w 2129"/>
              <a:gd name="T43" fmla="*/ 139 h 270"/>
              <a:gd name="T44" fmla="*/ 146 w 2129"/>
              <a:gd name="T45" fmla="*/ 159 h 270"/>
              <a:gd name="T46" fmla="*/ 208 w 2129"/>
              <a:gd name="T47" fmla="*/ 181 h 270"/>
              <a:gd name="T48" fmla="*/ 381 w 2129"/>
              <a:gd name="T49" fmla="*/ 224 h 270"/>
              <a:gd name="T50" fmla="*/ 425 w 2129"/>
              <a:gd name="T51" fmla="*/ 231 h 270"/>
              <a:gd name="T52" fmla="*/ 448 w 2129"/>
              <a:gd name="T53" fmla="*/ 234 h 270"/>
              <a:gd name="T54" fmla="*/ 544 w 2129"/>
              <a:gd name="T55" fmla="*/ 243 h 270"/>
              <a:gd name="T56" fmla="*/ 780 w 2129"/>
              <a:gd name="T57" fmla="*/ 236 h 270"/>
              <a:gd name="T58" fmla="*/ 835 w 2129"/>
              <a:gd name="T59" fmla="*/ 229 h 270"/>
              <a:gd name="T60" fmla="*/ 863 w 2129"/>
              <a:gd name="T61" fmla="*/ 224 h 270"/>
              <a:gd name="T62" fmla="*/ 896 w 2129"/>
              <a:gd name="T63" fmla="*/ 218 h 270"/>
              <a:gd name="T64" fmla="*/ 918 w 2129"/>
              <a:gd name="T65" fmla="*/ 213 h 270"/>
              <a:gd name="T66" fmla="*/ 1192 w 2129"/>
              <a:gd name="T67" fmla="*/ 140 h 270"/>
              <a:gd name="T68" fmla="*/ 1517 w 2129"/>
              <a:gd name="T69" fmla="*/ 99 h 270"/>
              <a:gd name="T70" fmla="*/ 1815 w 2129"/>
              <a:gd name="T71" fmla="*/ 131 h 270"/>
              <a:gd name="T72" fmla="*/ 1980 w 2129"/>
              <a:gd name="T73" fmla="*/ 186 h 270"/>
              <a:gd name="T74" fmla="*/ 2049 w 2129"/>
              <a:gd name="T75" fmla="*/ 219 h 270"/>
              <a:gd name="T76" fmla="*/ 2107 w 2129"/>
              <a:gd name="T77" fmla="*/ 255 h 270"/>
              <a:gd name="T78" fmla="*/ 2129 w 2129"/>
              <a:gd name="T79" fmla="*/ 11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29" h="270">
                <a:moveTo>
                  <a:pt x="2129" y="115"/>
                </a:moveTo>
                <a:cubicBezTo>
                  <a:pt x="2122" y="112"/>
                  <a:pt x="2115" y="108"/>
                  <a:pt x="2107" y="104"/>
                </a:cubicBezTo>
                <a:cubicBezTo>
                  <a:pt x="2094" y="98"/>
                  <a:pt x="2081" y="93"/>
                  <a:pt x="2068" y="87"/>
                </a:cubicBezTo>
                <a:cubicBezTo>
                  <a:pt x="2054" y="81"/>
                  <a:pt x="2041" y="76"/>
                  <a:pt x="2026" y="71"/>
                </a:cubicBezTo>
                <a:cubicBezTo>
                  <a:pt x="1998" y="60"/>
                  <a:pt x="1968" y="50"/>
                  <a:pt x="1936" y="42"/>
                </a:cubicBezTo>
                <a:cubicBezTo>
                  <a:pt x="1905" y="33"/>
                  <a:pt x="1872" y="26"/>
                  <a:pt x="1839" y="20"/>
                </a:cubicBezTo>
                <a:cubicBezTo>
                  <a:pt x="1771" y="8"/>
                  <a:pt x="1699" y="1"/>
                  <a:pt x="1625" y="0"/>
                </a:cubicBezTo>
                <a:cubicBezTo>
                  <a:pt x="1588" y="0"/>
                  <a:pt x="1550" y="1"/>
                  <a:pt x="1513" y="4"/>
                </a:cubicBezTo>
                <a:cubicBezTo>
                  <a:pt x="1475" y="6"/>
                  <a:pt x="1437" y="10"/>
                  <a:pt x="1399" y="16"/>
                </a:cubicBezTo>
                <a:cubicBezTo>
                  <a:pt x="1323" y="27"/>
                  <a:pt x="1246" y="45"/>
                  <a:pt x="1172" y="68"/>
                </a:cubicBezTo>
                <a:cubicBezTo>
                  <a:pt x="1097" y="91"/>
                  <a:pt x="1026" y="117"/>
                  <a:pt x="956" y="140"/>
                </a:cubicBezTo>
                <a:cubicBezTo>
                  <a:pt x="938" y="146"/>
                  <a:pt x="921" y="151"/>
                  <a:pt x="903" y="156"/>
                </a:cubicBezTo>
                <a:cubicBezTo>
                  <a:pt x="890" y="160"/>
                  <a:pt x="890" y="160"/>
                  <a:pt x="890" y="160"/>
                </a:cubicBezTo>
                <a:cubicBezTo>
                  <a:pt x="887" y="161"/>
                  <a:pt x="887" y="161"/>
                  <a:pt x="887" y="161"/>
                </a:cubicBezTo>
                <a:cubicBezTo>
                  <a:pt x="885" y="161"/>
                  <a:pt x="885" y="161"/>
                  <a:pt x="885" y="161"/>
                </a:cubicBezTo>
                <a:cubicBezTo>
                  <a:pt x="885" y="161"/>
                  <a:pt x="885" y="161"/>
                  <a:pt x="885" y="161"/>
                </a:cubicBezTo>
                <a:cubicBezTo>
                  <a:pt x="885" y="161"/>
                  <a:pt x="883" y="162"/>
                  <a:pt x="884" y="161"/>
                </a:cubicBezTo>
                <a:cubicBezTo>
                  <a:pt x="878" y="163"/>
                  <a:pt x="878" y="163"/>
                  <a:pt x="878" y="163"/>
                </a:cubicBezTo>
                <a:cubicBezTo>
                  <a:pt x="869" y="165"/>
                  <a:pt x="860" y="167"/>
                  <a:pt x="851" y="170"/>
                </a:cubicBezTo>
                <a:cubicBezTo>
                  <a:pt x="846" y="171"/>
                  <a:pt x="842" y="172"/>
                  <a:pt x="837" y="173"/>
                </a:cubicBezTo>
                <a:cubicBezTo>
                  <a:pt x="833" y="174"/>
                  <a:pt x="829" y="175"/>
                  <a:pt x="824" y="176"/>
                </a:cubicBezTo>
                <a:cubicBezTo>
                  <a:pt x="816" y="178"/>
                  <a:pt x="807" y="180"/>
                  <a:pt x="798" y="181"/>
                </a:cubicBezTo>
                <a:cubicBezTo>
                  <a:pt x="790" y="183"/>
                  <a:pt x="781" y="185"/>
                  <a:pt x="773" y="186"/>
                </a:cubicBezTo>
                <a:cubicBezTo>
                  <a:pt x="764" y="188"/>
                  <a:pt x="755" y="189"/>
                  <a:pt x="747" y="190"/>
                </a:cubicBezTo>
                <a:cubicBezTo>
                  <a:pt x="678" y="201"/>
                  <a:pt x="610" y="206"/>
                  <a:pt x="545" y="206"/>
                </a:cubicBezTo>
                <a:cubicBezTo>
                  <a:pt x="529" y="206"/>
                  <a:pt x="513" y="206"/>
                  <a:pt x="498" y="206"/>
                </a:cubicBezTo>
                <a:cubicBezTo>
                  <a:pt x="482" y="205"/>
                  <a:pt x="466" y="204"/>
                  <a:pt x="451" y="203"/>
                </a:cubicBezTo>
                <a:cubicBezTo>
                  <a:pt x="447" y="203"/>
                  <a:pt x="444" y="202"/>
                  <a:pt x="440" y="202"/>
                </a:cubicBezTo>
                <a:cubicBezTo>
                  <a:pt x="436" y="202"/>
                  <a:pt x="432" y="202"/>
                  <a:pt x="429" y="201"/>
                </a:cubicBezTo>
                <a:cubicBezTo>
                  <a:pt x="421" y="200"/>
                  <a:pt x="414" y="200"/>
                  <a:pt x="407" y="199"/>
                </a:cubicBezTo>
                <a:cubicBezTo>
                  <a:pt x="399" y="198"/>
                  <a:pt x="392" y="197"/>
                  <a:pt x="385" y="197"/>
                </a:cubicBezTo>
                <a:cubicBezTo>
                  <a:pt x="378" y="196"/>
                  <a:pt x="371" y="195"/>
                  <a:pt x="364" y="194"/>
                </a:cubicBezTo>
                <a:cubicBezTo>
                  <a:pt x="308" y="187"/>
                  <a:pt x="257" y="175"/>
                  <a:pt x="212" y="164"/>
                </a:cubicBezTo>
                <a:cubicBezTo>
                  <a:pt x="201" y="161"/>
                  <a:pt x="190" y="158"/>
                  <a:pt x="180" y="155"/>
                </a:cubicBezTo>
                <a:cubicBezTo>
                  <a:pt x="170" y="152"/>
                  <a:pt x="160" y="150"/>
                  <a:pt x="150" y="147"/>
                </a:cubicBezTo>
                <a:cubicBezTo>
                  <a:pt x="141" y="143"/>
                  <a:pt x="132" y="140"/>
                  <a:pt x="123" y="138"/>
                </a:cubicBezTo>
                <a:cubicBezTo>
                  <a:pt x="114" y="135"/>
                  <a:pt x="106" y="132"/>
                  <a:pt x="98" y="129"/>
                </a:cubicBezTo>
                <a:cubicBezTo>
                  <a:pt x="83" y="123"/>
                  <a:pt x="69" y="118"/>
                  <a:pt x="57" y="114"/>
                </a:cubicBezTo>
                <a:cubicBezTo>
                  <a:pt x="45" y="109"/>
                  <a:pt x="35" y="104"/>
                  <a:pt x="27" y="101"/>
                </a:cubicBezTo>
                <a:cubicBezTo>
                  <a:pt x="10" y="94"/>
                  <a:pt x="1" y="90"/>
                  <a:pt x="1" y="90"/>
                </a:cubicBezTo>
                <a:cubicBezTo>
                  <a:pt x="0" y="94"/>
                  <a:pt x="0" y="94"/>
                  <a:pt x="0" y="94"/>
                </a:cubicBezTo>
                <a:cubicBezTo>
                  <a:pt x="0" y="94"/>
                  <a:pt x="8" y="98"/>
                  <a:pt x="24" y="106"/>
                </a:cubicBezTo>
                <a:cubicBezTo>
                  <a:pt x="32" y="110"/>
                  <a:pt x="42" y="115"/>
                  <a:pt x="54" y="121"/>
                </a:cubicBezTo>
                <a:cubicBezTo>
                  <a:pt x="66" y="126"/>
                  <a:pt x="79" y="132"/>
                  <a:pt x="95" y="139"/>
                </a:cubicBezTo>
                <a:cubicBezTo>
                  <a:pt x="102" y="142"/>
                  <a:pt x="110" y="145"/>
                  <a:pt x="119" y="149"/>
                </a:cubicBezTo>
                <a:cubicBezTo>
                  <a:pt x="128" y="152"/>
                  <a:pt x="137" y="155"/>
                  <a:pt x="146" y="159"/>
                </a:cubicBezTo>
                <a:cubicBezTo>
                  <a:pt x="155" y="163"/>
                  <a:pt x="165" y="166"/>
                  <a:pt x="176" y="170"/>
                </a:cubicBezTo>
                <a:cubicBezTo>
                  <a:pt x="186" y="173"/>
                  <a:pt x="196" y="177"/>
                  <a:pt x="208" y="181"/>
                </a:cubicBezTo>
                <a:cubicBezTo>
                  <a:pt x="252" y="194"/>
                  <a:pt x="303" y="209"/>
                  <a:pt x="359" y="220"/>
                </a:cubicBezTo>
                <a:cubicBezTo>
                  <a:pt x="367" y="221"/>
                  <a:pt x="374" y="223"/>
                  <a:pt x="381" y="224"/>
                </a:cubicBezTo>
                <a:cubicBezTo>
                  <a:pt x="388" y="225"/>
                  <a:pt x="395" y="226"/>
                  <a:pt x="403" y="227"/>
                </a:cubicBezTo>
                <a:cubicBezTo>
                  <a:pt x="410" y="229"/>
                  <a:pt x="418" y="230"/>
                  <a:pt x="425" y="231"/>
                </a:cubicBezTo>
                <a:cubicBezTo>
                  <a:pt x="429" y="232"/>
                  <a:pt x="433" y="232"/>
                  <a:pt x="437" y="233"/>
                </a:cubicBezTo>
                <a:cubicBezTo>
                  <a:pt x="440" y="233"/>
                  <a:pt x="444" y="234"/>
                  <a:pt x="448" y="234"/>
                </a:cubicBezTo>
                <a:cubicBezTo>
                  <a:pt x="464" y="236"/>
                  <a:pt x="479" y="238"/>
                  <a:pt x="495" y="240"/>
                </a:cubicBezTo>
                <a:cubicBezTo>
                  <a:pt x="511" y="241"/>
                  <a:pt x="528" y="242"/>
                  <a:pt x="544" y="243"/>
                </a:cubicBezTo>
                <a:cubicBezTo>
                  <a:pt x="610" y="247"/>
                  <a:pt x="680" y="246"/>
                  <a:pt x="753" y="239"/>
                </a:cubicBezTo>
                <a:cubicBezTo>
                  <a:pt x="762" y="238"/>
                  <a:pt x="771" y="237"/>
                  <a:pt x="780" y="236"/>
                </a:cubicBezTo>
                <a:cubicBezTo>
                  <a:pt x="789" y="235"/>
                  <a:pt x="798" y="234"/>
                  <a:pt x="808" y="233"/>
                </a:cubicBezTo>
                <a:cubicBezTo>
                  <a:pt x="817" y="231"/>
                  <a:pt x="826" y="230"/>
                  <a:pt x="835" y="229"/>
                </a:cubicBezTo>
                <a:cubicBezTo>
                  <a:pt x="840" y="228"/>
                  <a:pt x="845" y="227"/>
                  <a:pt x="849" y="226"/>
                </a:cubicBezTo>
                <a:cubicBezTo>
                  <a:pt x="854" y="226"/>
                  <a:pt x="858" y="225"/>
                  <a:pt x="863" y="224"/>
                </a:cubicBezTo>
                <a:cubicBezTo>
                  <a:pt x="872" y="222"/>
                  <a:pt x="881" y="220"/>
                  <a:pt x="890" y="219"/>
                </a:cubicBezTo>
                <a:cubicBezTo>
                  <a:pt x="896" y="218"/>
                  <a:pt x="896" y="218"/>
                  <a:pt x="896" y="218"/>
                </a:cubicBezTo>
                <a:cubicBezTo>
                  <a:pt x="904" y="216"/>
                  <a:pt x="904" y="216"/>
                  <a:pt x="904" y="216"/>
                </a:cubicBezTo>
                <a:cubicBezTo>
                  <a:pt x="918" y="213"/>
                  <a:pt x="918" y="213"/>
                  <a:pt x="918" y="213"/>
                </a:cubicBezTo>
                <a:cubicBezTo>
                  <a:pt x="936" y="209"/>
                  <a:pt x="955" y="204"/>
                  <a:pt x="973" y="199"/>
                </a:cubicBezTo>
                <a:cubicBezTo>
                  <a:pt x="1047" y="181"/>
                  <a:pt x="1119" y="158"/>
                  <a:pt x="1192" y="140"/>
                </a:cubicBezTo>
                <a:cubicBezTo>
                  <a:pt x="1264" y="122"/>
                  <a:pt x="1337" y="110"/>
                  <a:pt x="1409" y="104"/>
                </a:cubicBezTo>
                <a:cubicBezTo>
                  <a:pt x="1445" y="101"/>
                  <a:pt x="1481" y="99"/>
                  <a:pt x="1517" y="99"/>
                </a:cubicBezTo>
                <a:cubicBezTo>
                  <a:pt x="1552" y="98"/>
                  <a:pt x="1587" y="99"/>
                  <a:pt x="1621" y="101"/>
                </a:cubicBezTo>
                <a:cubicBezTo>
                  <a:pt x="1690" y="106"/>
                  <a:pt x="1755" y="116"/>
                  <a:pt x="1815" y="131"/>
                </a:cubicBezTo>
                <a:cubicBezTo>
                  <a:pt x="1846" y="138"/>
                  <a:pt x="1875" y="147"/>
                  <a:pt x="1902" y="156"/>
                </a:cubicBezTo>
                <a:cubicBezTo>
                  <a:pt x="1930" y="165"/>
                  <a:pt x="1956" y="175"/>
                  <a:pt x="1980" y="186"/>
                </a:cubicBezTo>
                <a:cubicBezTo>
                  <a:pt x="1992" y="191"/>
                  <a:pt x="2004" y="197"/>
                  <a:pt x="2016" y="202"/>
                </a:cubicBezTo>
                <a:cubicBezTo>
                  <a:pt x="2027" y="208"/>
                  <a:pt x="2038" y="213"/>
                  <a:pt x="2049" y="219"/>
                </a:cubicBezTo>
                <a:cubicBezTo>
                  <a:pt x="2059" y="225"/>
                  <a:pt x="2069" y="231"/>
                  <a:pt x="2079" y="237"/>
                </a:cubicBezTo>
                <a:cubicBezTo>
                  <a:pt x="2089" y="243"/>
                  <a:pt x="2098" y="248"/>
                  <a:pt x="2107" y="255"/>
                </a:cubicBezTo>
                <a:cubicBezTo>
                  <a:pt x="2115" y="260"/>
                  <a:pt x="2122" y="265"/>
                  <a:pt x="2129" y="270"/>
                </a:cubicBezTo>
                <a:lnTo>
                  <a:pt x="2129" y="115"/>
                </a:lnTo>
                <a:close/>
              </a:path>
            </a:pathLst>
          </a:custGeom>
          <a:solidFill>
            <a:schemeClr val="bg2"/>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endParaRPr>
          </a:p>
        </p:txBody>
      </p:sp>
      <p:sp>
        <p:nvSpPr>
          <p:cNvPr id="6" name="ïṣľîďè">
            <a:extLst>
              <a:ext uri="{FF2B5EF4-FFF2-40B4-BE49-F238E27FC236}">
                <a16:creationId xmlns="" xmlns:a16="http://schemas.microsoft.com/office/drawing/2014/main" id="{6D09BDCA-3296-4DE1-9BE0-B7FF52CA2637}"/>
              </a:ext>
            </a:extLst>
          </p:cNvPr>
          <p:cNvSpPr/>
          <p:nvPr/>
        </p:nvSpPr>
        <p:spPr bwMode="auto">
          <a:xfrm>
            <a:off x="5015880" y="1051755"/>
            <a:ext cx="7282651" cy="1312190"/>
          </a:xfrm>
          <a:custGeom>
            <a:avLst/>
            <a:gdLst>
              <a:gd name="T0" fmla="*/ 1384 w 1423"/>
              <a:gd name="T1" fmla="*/ 132 h 255"/>
              <a:gd name="T2" fmla="*/ 1340 w 1423"/>
              <a:gd name="T3" fmla="*/ 112 h 255"/>
              <a:gd name="T4" fmla="*/ 1304 w 1423"/>
              <a:gd name="T5" fmla="*/ 96 h 255"/>
              <a:gd name="T6" fmla="*/ 1264 w 1423"/>
              <a:gd name="T7" fmla="*/ 81 h 255"/>
              <a:gd name="T8" fmla="*/ 1207 w 1423"/>
              <a:gd name="T9" fmla="*/ 62 h 255"/>
              <a:gd name="T10" fmla="*/ 1145 w 1423"/>
              <a:gd name="T11" fmla="*/ 44 h 255"/>
              <a:gd name="T12" fmla="*/ 1079 w 1423"/>
              <a:gd name="T13" fmla="*/ 29 h 255"/>
              <a:gd name="T14" fmla="*/ 1046 w 1423"/>
              <a:gd name="T15" fmla="*/ 23 h 255"/>
              <a:gd name="T16" fmla="*/ 831 w 1423"/>
              <a:gd name="T17" fmla="*/ 1 h 255"/>
              <a:gd name="T18" fmla="*/ 684 w 1423"/>
              <a:gd name="T19" fmla="*/ 4 h 255"/>
              <a:gd name="T20" fmla="*/ 629 w 1423"/>
              <a:gd name="T21" fmla="*/ 8 h 255"/>
              <a:gd name="T22" fmla="*/ 471 w 1423"/>
              <a:gd name="T23" fmla="*/ 30 h 255"/>
              <a:gd name="T24" fmla="*/ 405 w 1423"/>
              <a:gd name="T25" fmla="*/ 43 h 255"/>
              <a:gd name="T26" fmla="*/ 358 w 1423"/>
              <a:gd name="T27" fmla="*/ 53 h 255"/>
              <a:gd name="T28" fmla="*/ 284 w 1423"/>
              <a:gd name="T29" fmla="*/ 72 h 255"/>
              <a:gd name="T30" fmla="*/ 179 w 1423"/>
              <a:gd name="T31" fmla="*/ 103 h 255"/>
              <a:gd name="T32" fmla="*/ 124 w 1423"/>
              <a:gd name="T33" fmla="*/ 122 h 255"/>
              <a:gd name="T34" fmla="*/ 95 w 1423"/>
              <a:gd name="T35" fmla="*/ 132 h 255"/>
              <a:gd name="T36" fmla="*/ 0 w 1423"/>
              <a:gd name="T37" fmla="*/ 167 h 255"/>
              <a:gd name="T38" fmla="*/ 65 w 1423"/>
              <a:gd name="T39" fmla="*/ 151 h 255"/>
              <a:gd name="T40" fmla="*/ 117 w 1423"/>
              <a:gd name="T41" fmla="*/ 136 h 255"/>
              <a:gd name="T42" fmla="*/ 138 w 1423"/>
              <a:gd name="T43" fmla="*/ 130 h 255"/>
              <a:gd name="T44" fmla="*/ 234 w 1423"/>
              <a:gd name="T45" fmla="*/ 105 h 255"/>
              <a:gd name="T46" fmla="*/ 348 w 1423"/>
              <a:gd name="T47" fmla="*/ 81 h 255"/>
              <a:gd name="T48" fmla="*/ 379 w 1423"/>
              <a:gd name="T49" fmla="*/ 76 h 255"/>
              <a:gd name="T50" fmla="*/ 443 w 1423"/>
              <a:gd name="T51" fmla="*/ 66 h 255"/>
              <a:gd name="T52" fmla="*/ 614 w 1423"/>
              <a:gd name="T53" fmla="*/ 50 h 255"/>
              <a:gd name="T54" fmla="*/ 650 w 1423"/>
              <a:gd name="T55" fmla="*/ 49 h 255"/>
              <a:gd name="T56" fmla="*/ 757 w 1423"/>
              <a:gd name="T57" fmla="*/ 49 h 255"/>
              <a:gd name="T58" fmla="*/ 898 w 1423"/>
              <a:gd name="T59" fmla="*/ 62 h 255"/>
              <a:gd name="T60" fmla="*/ 1048 w 1423"/>
              <a:gd name="T61" fmla="*/ 90 h 255"/>
              <a:gd name="T62" fmla="*/ 1095 w 1423"/>
              <a:gd name="T63" fmla="*/ 103 h 255"/>
              <a:gd name="T64" fmla="*/ 1155 w 1423"/>
              <a:gd name="T65" fmla="*/ 122 h 255"/>
              <a:gd name="T66" fmla="*/ 1210 w 1423"/>
              <a:gd name="T67" fmla="*/ 143 h 255"/>
              <a:gd name="T68" fmla="*/ 1260 w 1423"/>
              <a:gd name="T69" fmla="*/ 164 h 255"/>
              <a:gd name="T70" fmla="*/ 1283 w 1423"/>
              <a:gd name="T71" fmla="*/ 175 h 255"/>
              <a:gd name="T72" fmla="*/ 1326 w 1423"/>
              <a:gd name="T73" fmla="*/ 197 h 255"/>
              <a:gd name="T74" fmla="*/ 1408 w 1423"/>
              <a:gd name="T75" fmla="*/ 245 h 255"/>
              <a:gd name="T76" fmla="*/ 1423 w 1423"/>
              <a:gd name="T77" fmla="*/ 15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255">
                <a:moveTo>
                  <a:pt x="1423" y="152"/>
                </a:moveTo>
                <a:cubicBezTo>
                  <a:pt x="1411" y="146"/>
                  <a:pt x="1398" y="139"/>
                  <a:pt x="1384" y="132"/>
                </a:cubicBezTo>
                <a:cubicBezTo>
                  <a:pt x="1378" y="129"/>
                  <a:pt x="1370" y="126"/>
                  <a:pt x="1363" y="122"/>
                </a:cubicBezTo>
                <a:cubicBezTo>
                  <a:pt x="1356" y="119"/>
                  <a:pt x="1348" y="115"/>
                  <a:pt x="1340" y="112"/>
                </a:cubicBezTo>
                <a:cubicBezTo>
                  <a:pt x="1333" y="109"/>
                  <a:pt x="1324" y="105"/>
                  <a:pt x="1316" y="102"/>
                </a:cubicBezTo>
                <a:cubicBezTo>
                  <a:pt x="1312" y="100"/>
                  <a:pt x="1308" y="98"/>
                  <a:pt x="1304" y="96"/>
                </a:cubicBezTo>
                <a:cubicBezTo>
                  <a:pt x="1299" y="95"/>
                  <a:pt x="1295" y="93"/>
                  <a:pt x="1291" y="91"/>
                </a:cubicBezTo>
                <a:cubicBezTo>
                  <a:pt x="1282" y="88"/>
                  <a:pt x="1273" y="85"/>
                  <a:pt x="1264" y="81"/>
                </a:cubicBezTo>
                <a:cubicBezTo>
                  <a:pt x="1255" y="78"/>
                  <a:pt x="1245" y="75"/>
                  <a:pt x="1236" y="72"/>
                </a:cubicBezTo>
                <a:cubicBezTo>
                  <a:pt x="1226" y="68"/>
                  <a:pt x="1217" y="65"/>
                  <a:pt x="1207" y="62"/>
                </a:cubicBezTo>
                <a:cubicBezTo>
                  <a:pt x="1197" y="59"/>
                  <a:pt x="1187" y="56"/>
                  <a:pt x="1176" y="53"/>
                </a:cubicBezTo>
                <a:cubicBezTo>
                  <a:pt x="1166" y="50"/>
                  <a:pt x="1156" y="47"/>
                  <a:pt x="1145" y="44"/>
                </a:cubicBezTo>
                <a:cubicBezTo>
                  <a:pt x="1134" y="42"/>
                  <a:pt x="1124" y="39"/>
                  <a:pt x="1113" y="37"/>
                </a:cubicBezTo>
                <a:cubicBezTo>
                  <a:pt x="1102" y="34"/>
                  <a:pt x="1091" y="32"/>
                  <a:pt x="1079" y="29"/>
                </a:cubicBezTo>
                <a:cubicBezTo>
                  <a:pt x="1074" y="28"/>
                  <a:pt x="1068" y="27"/>
                  <a:pt x="1063" y="26"/>
                </a:cubicBezTo>
                <a:cubicBezTo>
                  <a:pt x="1057" y="25"/>
                  <a:pt x="1051" y="24"/>
                  <a:pt x="1046" y="23"/>
                </a:cubicBezTo>
                <a:cubicBezTo>
                  <a:pt x="1000" y="15"/>
                  <a:pt x="952" y="9"/>
                  <a:pt x="904" y="5"/>
                </a:cubicBezTo>
                <a:cubicBezTo>
                  <a:pt x="880" y="3"/>
                  <a:pt x="855" y="2"/>
                  <a:pt x="831" y="1"/>
                </a:cubicBezTo>
                <a:cubicBezTo>
                  <a:pt x="806" y="1"/>
                  <a:pt x="782" y="0"/>
                  <a:pt x="757" y="1"/>
                </a:cubicBezTo>
                <a:cubicBezTo>
                  <a:pt x="732" y="1"/>
                  <a:pt x="708" y="3"/>
                  <a:pt x="684" y="4"/>
                </a:cubicBezTo>
                <a:cubicBezTo>
                  <a:pt x="671" y="5"/>
                  <a:pt x="659" y="6"/>
                  <a:pt x="647" y="7"/>
                </a:cubicBezTo>
                <a:cubicBezTo>
                  <a:pt x="641" y="7"/>
                  <a:pt x="635" y="7"/>
                  <a:pt x="629" y="8"/>
                </a:cubicBezTo>
                <a:cubicBezTo>
                  <a:pt x="623" y="9"/>
                  <a:pt x="617" y="9"/>
                  <a:pt x="611" y="10"/>
                </a:cubicBezTo>
                <a:cubicBezTo>
                  <a:pt x="563" y="15"/>
                  <a:pt x="516" y="22"/>
                  <a:pt x="471" y="30"/>
                </a:cubicBezTo>
                <a:cubicBezTo>
                  <a:pt x="460" y="32"/>
                  <a:pt x="449" y="34"/>
                  <a:pt x="438" y="36"/>
                </a:cubicBezTo>
                <a:cubicBezTo>
                  <a:pt x="427" y="38"/>
                  <a:pt x="416" y="40"/>
                  <a:pt x="405" y="43"/>
                </a:cubicBezTo>
                <a:cubicBezTo>
                  <a:pt x="395" y="45"/>
                  <a:pt x="384" y="48"/>
                  <a:pt x="374" y="50"/>
                </a:cubicBezTo>
                <a:cubicBezTo>
                  <a:pt x="368" y="51"/>
                  <a:pt x="363" y="52"/>
                  <a:pt x="358" y="53"/>
                </a:cubicBezTo>
                <a:cubicBezTo>
                  <a:pt x="353" y="55"/>
                  <a:pt x="348" y="56"/>
                  <a:pt x="343" y="57"/>
                </a:cubicBezTo>
                <a:cubicBezTo>
                  <a:pt x="322" y="62"/>
                  <a:pt x="303" y="67"/>
                  <a:pt x="284" y="72"/>
                </a:cubicBezTo>
                <a:cubicBezTo>
                  <a:pt x="265" y="78"/>
                  <a:pt x="246" y="82"/>
                  <a:pt x="229" y="88"/>
                </a:cubicBezTo>
                <a:cubicBezTo>
                  <a:pt x="212" y="93"/>
                  <a:pt x="195" y="98"/>
                  <a:pt x="179" y="103"/>
                </a:cubicBezTo>
                <a:cubicBezTo>
                  <a:pt x="163" y="109"/>
                  <a:pt x="148" y="113"/>
                  <a:pt x="134" y="118"/>
                </a:cubicBezTo>
                <a:cubicBezTo>
                  <a:pt x="131" y="119"/>
                  <a:pt x="127" y="120"/>
                  <a:pt x="124" y="122"/>
                </a:cubicBezTo>
                <a:cubicBezTo>
                  <a:pt x="121" y="123"/>
                  <a:pt x="117" y="124"/>
                  <a:pt x="114" y="125"/>
                </a:cubicBezTo>
                <a:cubicBezTo>
                  <a:pt x="108" y="127"/>
                  <a:pt x="101" y="130"/>
                  <a:pt x="95" y="132"/>
                </a:cubicBezTo>
                <a:cubicBezTo>
                  <a:pt x="83" y="136"/>
                  <a:pt x="72" y="140"/>
                  <a:pt x="62" y="144"/>
                </a:cubicBezTo>
                <a:cubicBezTo>
                  <a:pt x="23" y="159"/>
                  <a:pt x="0" y="167"/>
                  <a:pt x="0" y="167"/>
                </a:cubicBezTo>
                <a:cubicBezTo>
                  <a:pt x="1" y="171"/>
                  <a:pt x="1" y="171"/>
                  <a:pt x="1" y="171"/>
                </a:cubicBezTo>
                <a:cubicBezTo>
                  <a:pt x="1" y="171"/>
                  <a:pt x="24" y="164"/>
                  <a:pt x="65" y="151"/>
                </a:cubicBezTo>
                <a:cubicBezTo>
                  <a:pt x="75" y="148"/>
                  <a:pt x="86" y="145"/>
                  <a:pt x="98" y="141"/>
                </a:cubicBezTo>
                <a:cubicBezTo>
                  <a:pt x="104" y="139"/>
                  <a:pt x="111" y="137"/>
                  <a:pt x="117" y="136"/>
                </a:cubicBezTo>
                <a:cubicBezTo>
                  <a:pt x="121" y="135"/>
                  <a:pt x="124" y="134"/>
                  <a:pt x="127" y="133"/>
                </a:cubicBezTo>
                <a:cubicBezTo>
                  <a:pt x="131" y="132"/>
                  <a:pt x="134" y="131"/>
                  <a:pt x="138" y="130"/>
                </a:cubicBezTo>
                <a:cubicBezTo>
                  <a:pt x="152" y="126"/>
                  <a:pt x="167" y="122"/>
                  <a:pt x="183" y="118"/>
                </a:cubicBezTo>
                <a:cubicBezTo>
                  <a:pt x="199" y="113"/>
                  <a:pt x="216" y="110"/>
                  <a:pt x="234" y="105"/>
                </a:cubicBezTo>
                <a:cubicBezTo>
                  <a:pt x="251" y="101"/>
                  <a:pt x="270" y="97"/>
                  <a:pt x="289" y="93"/>
                </a:cubicBezTo>
                <a:cubicBezTo>
                  <a:pt x="308" y="89"/>
                  <a:pt x="327" y="85"/>
                  <a:pt x="348" y="81"/>
                </a:cubicBezTo>
                <a:cubicBezTo>
                  <a:pt x="353" y="80"/>
                  <a:pt x="358" y="79"/>
                  <a:pt x="363" y="78"/>
                </a:cubicBezTo>
                <a:cubicBezTo>
                  <a:pt x="368" y="78"/>
                  <a:pt x="373" y="77"/>
                  <a:pt x="379" y="76"/>
                </a:cubicBezTo>
                <a:cubicBezTo>
                  <a:pt x="389" y="74"/>
                  <a:pt x="400" y="72"/>
                  <a:pt x="410" y="71"/>
                </a:cubicBezTo>
                <a:cubicBezTo>
                  <a:pt x="421" y="69"/>
                  <a:pt x="432" y="68"/>
                  <a:pt x="443" y="66"/>
                </a:cubicBezTo>
                <a:cubicBezTo>
                  <a:pt x="454" y="65"/>
                  <a:pt x="465" y="63"/>
                  <a:pt x="476" y="62"/>
                </a:cubicBezTo>
                <a:cubicBezTo>
                  <a:pt x="521" y="57"/>
                  <a:pt x="567" y="52"/>
                  <a:pt x="614" y="50"/>
                </a:cubicBezTo>
                <a:cubicBezTo>
                  <a:pt x="620" y="50"/>
                  <a:pt x="626" y="50"/>
                  <a:pt x="632" y="49"/>
                </a:cubicBezTo>
                <a:cubicBezTo>
                  <a:pt x="638" y="49"/>
                  <a:pt x="644" y="49"/>
                  <a:pt x="650" y="49"/>
                </a:cubicBezTo>
                <a:cubicBezTo>
                  <a:pt x="661" y="49"/>
                  <a:pt x="673" y="48"/>
                  <a:pt x="685" y="48"/>
                </a:cubicBezTo>
                <a:cubicBezTo>
                  <a:pt x="709" y="48"/>
                  <a:pt x="733" y="48"/>
                  <a:pt x="757" y="49"/>
                </a:cubicBezTo>
                <a:cubicBezTo>
                  <a:pt x="780" y="50"/>
                  <a:pt x="804" y="52"/>
                  <a:pt x="828" y="54"/>
                </a:cubicBezTo>
                <a:cubicBezTo>
                  <a:pt x="851" y="56"/>
                  <a:pt x="875" y="58"/>
                  <a:pt x="898" y="62"/>
                </a:cubicBezTo>
                <a:cubicBezTo>
                  <a:pt x="944" y="68"/>
                  <a:pt x="989" y="76"/>
                  <a:pt x="1032" y="86"/>
                </a:cubicBezTo>
                <a:cubicBezTo>
                  <a:pt x="1038" y="88"/>
                  <a:pt x="1043" y="89"/>
                  <a:pt x="1048" y="90"/>
                </a:cubicBezTo>
                <a:cubicBezTo>
                  <a:pt x="1054" y="92"/>
                  <a:pt x="1059" y="93"/>
                  <a:pt x="1064" y="94"/>
                </a:cubicBezTo>
                <a:cubicBezTo>
                  <a:pt x="1075" y="97"/>
                  <a:pt x="1085" y="100"/>
                  <a:pt x="1095" y="103"/>
                </a:cubicBezTo>
                <a:cubicBezTo>
                  <a:pt x="1105" y="106"/>
                  <a:pt x="1116" y="109"/>
                  <a:pt x="1125" y="112"/>
                </a:cubicBezTo>
                <a:cubicBezTo>
                  <a:pt x="1135" y="116"/>
                  <a:pt x="1145" y="119"/>
                  <a:pt x="1155" y="122"/>
                </a:cubicBezTo>
                <a:cubicBezTo>
                  <a:pt x="1164" y="125"/>
                  <a:pt x="1173" y="129"/>
                  <a:pt x="1183" y="132"/>
                </a:cubicBezTo>
                <a:cubicBezTo>
                  <a:pt x="1192" y="136"/>
                  <a:pt x="1201" y="139"/>
                  <a:pt x="1210" y="143"/>
                </a:cubicBezTo>
                <a:cubicBezTo>
                  <a:pt x="1218" y="146"/>
                  <a:pt x="1227" y="150"/>
                  <a:pt x="1235" y="153"/>
                </a:cubicBezTo>
                <a:cubicBezTo>
                  <a:pt x="1244" y="157"/>
                  <a:pt x="1252" y="161"/>
                  <a:pt x="1260" y="164"/>
                </a:cubicBezTo>
                <a:cubicBezTo>
                  <a:pt x="1264" y="166"/>
                  <a:pt x="1268" y="168"/>
                  <a:pt x="1272" y="170"/>
                </a:cubicBezTo>
                <a:cubicBezTo>
                  <a:pt x="1276" y="172"/>
                  <a:pt x="1280" y="173"/>
                  <a:pt x="1283" y="175"/>
                </a:cubicBezTo>
                <a:cubicBezTo>
                  <a:pt x="1291" y="179"/>
                  <a:pt x="1298" y="183"/>
                  <a:pt x="1305" y="186"/>
                </a:cubicBezTo>
                <a:cubicBezTo>
                  <a:pt x="1312" y="190"/>
                  <a:pt x="1319" y="193"/>
                  <a:pt x="1326" y="197"/>
                </a:cubicBezTo>
                <a:cubicBezTo>
                  <a:pt x="1333" y="201"/>
                  <a:pt x="1339" y="204"/>
                  <a:pt x="1345" y="208"/>
                </a:cubicBezTo>
                <a:cubicBezTo>
                  <a:pt x="1370" y="221"/>
                  <a:pt x="1391" y="234"/>
                  <a:pt x="1408" y="245"/>
                </a:cubicBezTo>
                <a:cubicBezTo>
                  <a:pt x="1414" y="249"/>
                  <a:pt x="1419" y="252"/>
                  <a:pt x="1423" y="255"/>
                </a:cubicBezTo>
                <a:lnTo>
                  <a:pt x="1423" y="152"/>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a:ln>
                <a:noFill/>
              </a:ln>
              <a:solidFill>
                <a:prstClr val="black"/>
              </a:solidFill>
              <a:effectLst/>
              <a:uLnTx/>
              <a:uFillTx/>
            </a:endParaRPr>
          </a:p>
        </p:txBody>
      </p:sp>
      <p:sp>
        <p:nvSpPr>
          <p:cNvPr id="7" name="îś1ïḑé">
            <a:extLst>
              <a:ext uri="{FF2B5EF4-FFF2-40B4-BE49-F238E27FC236}">
                <a16:creationId xmlns="" xmlns:a16="http://schemas.microsoft.com/office/drawing/2014/main" id="{20F36688-9985-492E-A54C-01ABDE83BB31}"/>
              </a:ext>
            </a:extLst>
          </p:cNvPr>
          <p:cNvSpPr/>
          <p:nvPr/>
        </p:nvSpPr>
        <p:spPr>
          <a:xfrm>
            <a:off x="4583832" y="-19163"/>
            <a:ext cx="2383108" cy="2383108"/>
          </a:xfrm>
          <a:prstGeom prst="ellipse">
            <a:avLst/>
          </a:prstGeom>
          <a:blipFill>
            <a:blip r:embed="rId3" cstate="email">
              <a:extLst>
                <a:ext uri="{28A0092B-C50C-407E-A947-70E740481C1C}">
                  <a14:useLocalDpi xmlns="" xmlns:a14="http://schemas.microsoft.com/office/drawing/2010/main"/>
                </a:ext>
              </a:extLst>
            </a:blip>
            <a:stretch>
              <a:fillRect/>
            </a:stretch>
          </a:blipFill>
          <a:ln w="57150">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a:endParaRPr lang="zh-CN" altLang="en-US" sz="2800" b="1" dirty="0"/>
          </a:p>
        </p:txBody>
      </p:sp>
      <p:sp>
        <p:nvSpPr>
          <p:cNvPr id="2" name="文本框 1">
            <a:extLst>
              <a:ext uri="{FF2B5EF4-FFF2-40B4-BE49-F238E27FC236}">
                <a16:creationId xmlns="" xmlns:a16="http://schemas.microsoft.com/office/drawing/2014/main" id="{E0EFD23D-22EE-4BA7-B4BD-90BEC1FF55FB}"/>
              </a:ext>
            </a:extLst>
          </p:cNvPr>
          <p:cNvSpPr txBox="1"/>
          <p:nvPr/>
        </p:nvSpPr>
        <p:spPr>
          <a:xfrm>
            <a:off x="875420" y="2840936"/>
            <a:ext cx="10441160" cy="2246769"/>
          </a:xfrm>
          <a:prstGeom prst="rect">
            <a:avLst/>
          </a:prstGeom>
          <a:noFill/>
        </p:spPr>
        <p:txBody>
          <a:bodyPr wrap="square" rtlCol="0">
            <a:spAutoFit/>
          </a:bodyPr>
          <a:lstStyle/>
          <a:p>
            <a:r>
              <a:rPr lang="en-US" altLang="zh-CN" sz="2800" b="1" dirty="0">
                <a:solidFill>
                  <a:srgbClr val="FF0000"/>
                </a:solidFill>
              </a:rPr>
              <a:t>1.</a:t>
            </a:r>
            <a:r>
              <a:rPr lang="zh-CN" altLang="en-US" sz="2800" b="1" dirty="0">
                <a:solidFill>
                  <a:srgbClr val="FF0000"/>
                </a:solidFill>
              </a:rPr>
              <a:t>教学科研支撑平台：</a:t>
            </a:r>
            <a:r>
              <a:rPr lang="zh-CN" altLang="zh-CN" sz="2800" dirty="0">
                <a:solidFill>
                  <a:srgbClr val="FF0000"/>
                </a:solidFill>
              </a:rPr>
              <a:t>学院拥有</a:t>
            </a:r>
            <a:r>
              <a:rPr lang="en-US" altLang="zh-CN" sz="2800" dirty="0">
                <a:solidFill>
                  <a:srgbClr val="FF0000"/>
                </a:solidFill>
              </a:rPr>
              <a:t>4</a:t>
            </a:r>
            <a:r>
              <a:rPr lang="zh-CN" altLang="zh-CN" sz="2800" dirty="0">
                <a:solidFill>
                  <a:srgbClr val="FF0000"/>
                </a:solidFill>
              </a:rPr>
              <a:t>项中央财政支持地方高校发展项目</a:t>
            </a:r>
            <a:r>
              <a:rPr lang="zh-CN" altLang="zh-CN" sz="2800" dirty="0"/>
              <a:t>，中央财政资助</a:t>
            </a:r>
            <a:r>
              <a:rPr lang="en-US" altLang="zh-CN" sz="2800" dirty="0"/>
              <a:t>868</a:t>
            </a:r>
            <a:r>
              <a:rPr lang="zh-CN" altLang="zh-CN" sz="2800" dirty="0"/>
              <a:t>万元，实验室面积约</a:t>
            </a:r>
            <a:r>
              <a:rPr lang="en-US" altLang="zh-CN" sz="2800" dirty="0"/>
              <a:t>500</a:t>
            </a:r>
            <a:r>
              <a:rPr lang="zh-CN" altLang="zh-CN" sz="2800" dirty="0"/>
              <a:t>平米；拥有</a:t>
            </a:r>
            <a:r>
              <a:rPr lang="en-US" altLang="zh-CN" sz="2800" dirty="0"/>
              <a:t>5</a:t>
            </a:r>
            <a:r>
              <a:rPr lang="zh-CN" altLang="zh-CN" sz="2800" dirty="0"/>
              <a:t>项用于支撑研究生教学科研的重要省部级及以上科研创新平台，包括</a:t>
            </a:r>
            <a:r>
              <a:rPr lang="zh-CN" altLang="zh-CN" sz="2800" dirty="0">
                <a:solidFill>
                  <a:srgbClr val="FF0000"/>
                </a:solidFill>
              </a:rPr>
              <a:t>江西省财政专项：理论经济学研究生创新训练中心</a:t>
            </a:r>
            <a:r>
              <a:rPr lang="zh-CN" altLang="zh-CN" sz="2800" dirty="0"/>
              <a:t>，省财政支持</a:t>
            </a:r>
            <a:r>
              <a:rPr lang="en-US" altLang="zh-CN" sz="2800" dirty="0"/>
              <a:t>60</a:t>
            </a:r>
            <a:r>
              <a:rPr lang="zh-CN" altLang="zh-CN" sz="2800" dirty="0"/>
              <a:t>万元。</a:t>
            </a:r>
          </a:p>
        </p:txBody>
      </p:sp>
    </p:spTree>
    <p:extLst>
      <p:ext uri="{BB962C8B-B14F-4D97-AF65-F5344CB8AC3E}">
        <p14:creationId xmlns="" xmlns:p14="http://schemas.microsoft.com/office/powerpoint/2010/main" val="1380638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 xmlns:a16="http://schemas.microsoft.com/office/drawing/2014/main" id="{FEE2FB42-94CF-4F72-9631-804755AE6A42}"/>
              </a:ext>
            </a:extLst>
          </p:cNvPr>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2985762" y="2862821"/>
            <a:ext cx="1930840" cy="2438956"/>
          </a:xfrm>
          <a:prstGeom prst="rect">
            <a:avLst/>
          </a:prstGeom>
        </p:spPr>
      </p:pic>
      <p:pic>
        <p:nvPicPr>
          <p:cNvPr id="16" name="图片 15">
            <a:extLst>
              <a:ext uri="{FF2B5EF4-FFF2-40B4-BE49-F238E27FC236}">
                <a16:creationId xmlns="" xmlns:a16="http://schemas.microsoft.com/office/drawing/2014/main" id="{521015BA-B0D3-4912-8EC3-48EA8A9A4D5E}"/>
              </a:ext>
            </a:extLst>
          </p:cNvPr>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2973863" y="1505396"/>
            <a:ext cx="1930840" cy="1257587"/>
          </a:xfrm>
          <a:prstGeom prst="rect">
            <a:avLst/>
          </a:prstGeom>
        </p:spPr>
      </p:pic>
      <p:pic>
        <p:nvPicPr>
          <p:cNvPr id="5" name="图片 4">
            <a:extLst>
              <a:ext uri="{FF2B5EF4-FFF2-40B4-BE49-F238E27FC236}">
                <a16:creationId xmlns="" xmlns:a16="http://schemas.microsoft.com/office/drawing/2014/main" id="{D9D21E86-B3BB-410F-9822-53FCD216D492}"/>
              </a:ext>
            </a:extLst>
          </p:cNvPr>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888238" y="1513269"/>
            <a:ext cx="1841920" cy="3810868"/>
          </a:xfrm>
          <a:prstGeom prst="rect">
            <a:avLst/>
          </a:prstGeom>
        </p:spPr>
      </p:pic>
      <p:sp>
        <p:nvSpPr>
          <p:cNvPr id="2" name="标题 1">
            <a:extLst>
              <a:ext uri="{FF2B5EF4-FFF2-40B4-BE49-F238E27FC236}">
                <a16:creationId xmlns="" xmlns:a16="http://schemas.microsoft.com/office/drawing/2014/main" id="{67BE3132-9E07-4199-B039-B16FA3561000}"/>
              </a:ext>
            </a:extLst>
          </p:cNvPr>
          <p:cNvSpPr>
            <a:spLocks noGrp="1"/>
          </p:cNvSpPr>
          <p:nvPr>
            <p:ph type="title"/>
          </p:nvPr>
        </p:nvSpPr>
        <p:spPr/>
        <p:txBody>
          <a:bodyPr/>
          <a:lstStyle/>
          <a:p>
            <a:r>
              <a:rPr lang="zh-CN" altLang="en-US" b="1" dirty="0">
                <a:solidFill>
                  <a:prstClr val="black"/>
                </a:solidFill>
              </a:rPr>
              <a:t>    </a:t>
            </a:r>
            <a:r>
              <a:rPr lang="en-US" altLang="zh-CN" sz="4400" b="1" dirty="0">
                <a:solidFill>
                  <a:srgbClr val="FF0000"/>
                </a:solidFill>
              </a:rPr>
              <a:t>2.</a:t>
            </a:r>
            <a:r>
              <a:rPr lang="zh-CN" altLang="en-US" b="1" dirty="0">
                <a:solidFill>
                  <a:srgbClr val="FF0000"/>
                </a:solidFill>
              </a:rPr>
              <a:t>学术指导</a:t>
            </a:r>
          </a:p>
        </p:txBody>
      </p:sp>
      <p:grpSp>
        <p:nvGrpSpPr>
          <p:cNvPr id="24" name="组合 23">
            <a:extLst>
              <a:ext uri="{FF2B5EF4-FFF2-40B4-BE49-F238E27FC236}">
                <a16:creationId xmlns="" xmlns:a16="http://schemas.microsoft.com/office/drawing/2014/main" id="{25C64ACD-BF78-4DB5-B0FC-629FD615C64D}"/>
              </a:ext>
            </a:extLst>
          </p:cNvPr>
          <p:cNvGrpSpPr/>
          <p:nvPr/>
        </p:nvGrpSpPr>
        <p:grpSpPr>
          <a:xfrm>
            <a:off x="1972798" y="2046795"/>
            <a:ext cx="2931905" cy="766107"/>
            <a:chOff x="1507911" y="1987820"/>
            <a:chExt cx="2931905" cy="766107"/>
          </a:xfrm>
        </p:grpSpPr>
        <p:sp>
          <p:nvSpPr>
            <p:cNvPr id="21" name="íSḻîḑe">
              <a:extLst>
                <a:ext uri="{FF2B5EF4-FFF2-40B4-BE49-F238E27FC236}">
                  <a16:creationId xmlns="" xmlns:a16="http://schemas.microsoft.com/office/drawing/2014/main" id="{E9303271-EA4A-470C-979E-8ED231B8D52B}"/>
                </a:ext>
              </a:extLst>
            </p:cNvPr>
            <p:cNvSpPr txBox="1"/>
            <p:nvPr/>
          </p:nvSpPr>
          <p:spPr>
            <a:xfrm>
              <a:off x="1507911" y="2420887"/>
              <a:ext cx="2931905" cy="333040"/>
            </a:xfrm>
            <a:prstGeom prst="rect">
              <a:avLst/>
            </a:prstGeom>
          </p:spPr>
          <p:txBody>
            <a:bodyPr vert="horz" wrap="square" lIns="91440" tIns="45720" rIns="91440" bIns="4572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ysClr val="windowText" lastClr="000000"/>
                </a:solidFill>
                <a:effectLst/>
                <a:uLnTx/>
                <a:uFillTx/>
                <a:latin typeface="Abadi"/>
                <a:ea typeface="微软雅黑 Light"/>
                <a:cs typeface="+mn-cs"/>
              </a:endParaRPr>
            </a:p>
          </p:txBody>
        </p:sp>
        <p:sp>
          <p:nvSpPr>
            <p:cNvPr id="22" name="îŝ1iḑe">
              <a:extLst>
                <a:ext uri="{FF2B5EF4-FFF2-40B4-BE49-F238E27FC236}">
                  <a16:creationId xmlns="" xmlns:a16="http://schemas.microsoft.com/office/drawing/2014/main" id="{A522952C-85C2-4750-9A1A-4F11B3A1C4F8}"/>
                </a:ext>
              </a:extLst>
            </p:cNvPr>
            <p:cNvSpPr txBox="1"/>
            <p:nvPr/>
          </p:nvSpPr>
          <p:spPr>
            <a:xfrm>
              <a:off x="1507911" y="1987820"/>
              <a:ext cx="184731" cy="4616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ysClr val="windowText" lastClr="000000"/>
                </a:solidFill>
                <a:effectLst/>
                <a:uLnTx/>
                <a:uFillTx/>
                <a:latin typeface="Abadi"/>
                <a:ea typeface="微软雅黑 Light"/>
                <a:cs typeface="+mn-cs"/>
              </a:endParaRPr>
            </a:p>
          </p:txBody>
        </p:sp>
      </p:grpSp>
      <p:sp>
        <p:nvSpPr>
          <p:cNvPr id="3" name="矩形 2">
            <a:extLst>
              <a:ext uri="{FF2B5EF4-FFF2-40B4-BE49-F238E27FC236}">
                <a16:creationId xmlns="" xmlns:a16="http://schemas.microsoft.com/office/drawing/2014/main" id="{CCC52D21-50C4-4CD3-A676-A5250FC73F43}"/>
              </a:ext>
            </a:extLst>
          </p:cNvPr>
          <p:cNvSpPr/>
          <p:nvPr/>
        </p:nvSpPr>
        <p:spPr>
          <a:xfrm>
            <a:off x="5231904" y="1505396"/>
            <a:ext cx="6099693" cy="3847207"/>
          </a:xfrm>
          <a:prstGeom prst="rect">
            <a:avLst/>
          </a:prstGeom>
        </p:spPr>
        <p:txBody>
          <a:bodyPr wrap="square">
            <a:spAutoFit/>
          </a:bodyPr>
          <a:lstStyle/>
          <a:p>
            <a:r>
              <a:rPr lang="zh-CN" altLang="zh-CN" sz="2800" b="1" dirty="0">
                <a:solidFill>
                  <a:srgbClr val="FF0000"/>
                </a:solidFill>
              </a:rPr>
              <a:t>课程教学</a:t>
            </a:r>
            <a:r>
              <a:rPr lang="zh-CN" altLang="en-US" sz="2800" b="1" dirty="0">
                <a:solidFill>
                  <a:srgbClr val="FF0000"/>
                </a:solidFill>
              </a:rPr>
              <a:t>：</a:t>
            </a:r>
            <a:r>
              <a:rPr lang="zh-CN" altLang="zh-CN" sz="2800" b="1" dirty="0">
                <a:solidFill>
                  <a:srgbClr val="FF0000"/>
                </a:solidFill>
              </a:rPr>
              <a:t> </a:t>
            </a:r>
            <a:r>
              <a:rPr lang="zh-CN" altLang="zh-CN" sz="2400" dirty="0"/>
              <a:t>学院各硕士点本着宽、新、深、实的原则，课程体系设置合理，符合培养目标要求，教学内容具有鲜明的特色和前沿性。学院建立课程负责人制度，明确课程建设应服务学科发展；鼓励导师</a:t>
            </a:r>
            <a:r>
              <a:rPr lang="zh-CN" altLang="zh-CN" sz="2400"/>
              <a:t>编</a:t>
            </a:r>
            <a:r>
              <a:rPr lang="zh-CN" altLang="zh-CN" sz="2400" smtClean="0"/>
              <a:t>写</a:t>
            </a:r>
            <a:r>
              <a:rPr lang="zh-CN" altLang="en-US" sz="2400" smtClean="0"/>
              <a:t>（</a:t>
            </a:r>
            <a:r>
              <a:rPr lang="zh-CN" altLang="en-US" sz="2400" smtClean="0">
                <a:solidFill>
                  <a:srgbClr val="FF0000"/>
                </a:solidFill>
              </a:rPr>
              <a:t>学生参与</a:t>
            </a:r>
            <a:r>
              <a:rPr lang="zh-CN" altLang="en-US" sz="2400" smtClean="0"/>
              <a:t>）</a:t>
            </a:r>
            <a:r>
              <a:rPr lang="zh-CN" altLang="zh-CN" sz="2400" smtClean="0"/>
              <a:t>硕</a:t>
            </a:r>
            <a:r>
              <a:rPr lang="zh-CN" altLang="zh-CN" sz="2400" dirty="0"/>
              <a:t>士研究生教材，完善投入机制，加大课程开发力度；完善了多媒体课件与课程网站建设，探索了丰富多样的课程教学方式改革。核心课程均采取全英文教学，获国家级教学成果</a:t>
            </a:r>
            <a:r>
              <a:rPr lang="en-US" altLang="zh-CN" sz="2400" dirty="0"/>
              <a:t>3</a:t>
            </a:r>
            <a:r>
              <a:rPr lang="zh-CN" altLang="zh-CN" sz="2400" dirty="0"/>
              <a:t>项，省级教学成果奖</a:t>
            </a:r>
            <a:r>
              <a:rPr lang="en-US" altLang="zh-CN" sz="2400" dirty="0"/>
              <a:t>6</a:t>
            </a:r>
            <a:r>
              <a:rPr lang="zh-CN" altLang="zh-CN" sz="2400" dirty="0"/>
              <a:t>项。</a:t>
            </a:r>
          </a:p>
        </p:txBody>
      </p:sp>
    </p:spTree>
    <p:extLst>
      <p:ext uri="{BB962C8B-B14F-4D97-AF65-F5344CB8AC3E}">
        <p14:creationId xmlns="" xmlns:p14="http://schemas.microsoft.com/office/powerpoint/2010/main" val="1798987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 xmlns:a16="http://schemas.microsoft.com/office/drawing/2014/main" id="{6ACD4B77-B73F-40BB-B9C9-2EB7F2F99B13}"/>
              </a:ext>
            </a:extLst>
          </p:cNvPr>
          <p:cNvGrpSpPr/>
          <p:nvPr/>
        </p:nvGrpSpPr>
        <p:grpSpPr>
          <a:xfrm>
            <a:off x="3877134" y="5309192"/>
            <a:ext cx="5323607" cy="648717"/>
            <a:chOff x="4223792" y="5545690"/>
            <a:chExt cx="5323607" cy="648717"/>
          </a:xfrm>
        </p:grpSpPr>
        <p:sp>
          <p:nvSpPr>
            <p:cNvPr id="12" name="文本占位符 3">
              <a:extLst>
                <a:ext uri="{FF2B5EF4-FFF2-40B4-BE49-F238E27FC236}">
                  <a16:creationId xmlns="" xmlns:a16="http://schemas.microsoft.com/office/drawing/2014/main" id="{DE129CC6-8402-43FB-BB8B-F4E1581A374F}"/>
                </a:ext>
              </a:extLst>
            </p:cNvPr>
            <p:cNvSpPr txBox="1">
              <a:spLocks/>
            </p:cNvSpPr>
            <p:nvPr/>
          </p:nvSpPr>
          <p:spPr>
            <a:xfrm>
              <a:off x="4223792" y="5545690"/>
              <a:ext cx="914400" cy="648717"/>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05</a:t>
              </a:r>
              <a:endParaRPr lang="zh-CN" altLang="en-US" dirty="0"/>
            </a:p>
          </p:txBody>
        </p:sp>
        <p:sp>
          <p:nvSpPr>
            <p:cNvPr id="13" name="文本占位符 7">
              <a:extLst>
                <a:ext uri="{FF2B5EF4-FFF2-40B4-BE49-F238E27FC236}">
                  <a16:creationId xmlns="" xmlns:a16="http://schemas.microsoft.com/office/drawing/2014/main" id="{F9AF2EB1-8884-4FE5-B272-8E4BEB8B88B3}"/>
                </a:ext>
              </a:extLst>
            </p:cNvPr>
            <p:cNvSpPr txBox="1">
              <a:spLocks/>
            </p:cNvSpPr>
            <p:nvPr/>
          </p:nvSpPr>
          <p:spPr>
            <a:xfrm>
              <a:off x="5519911" y="5545690"/>
              <a:ext cx="4027488" cy="64871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招生报名</a:t>
              </a:r>
            </a:p>
          </p:txBody>
        </p:sp>
      </p:grpSp>
      <p:grpSp>
        <p:nvGrpSpPr>
          <p:cNvPr id="11" name="组合 10">
            <a:extLst>
              <a:ext uri="{FF2B5EF4-FFF2-40B4-BE49-F238E27FC236}">
                <a16:creationId xmlns="" xmlns:a16="http://schemas.microsoft.com/office/drawing/2014/main" id="{F18BCC3A-653E-4B87-A85C-E4972D173739}"/>
              </a:ext>
            </a:extLst>
          </p:cNvPr>
          <p:cNvGrpSpPr/>
          <p:nvPr/>
        </p:nvGrpSpPr>
        <p:grpSpPr>
          <a:xfrm>
            <a:off x="3877134" y="3104000"/>
            <a:ext cx="5323607" cy="649999"/>
            <a:chOff x="4223792" y="3325960"/>
            <a:chExt cx="5323607" cy="649999"/>
          </a:xfrm>
        </p:grpSpPr>
        <p:sp>
          <p:nvSpPr>
            <p:cNvPr id="14" name="文本占位符 9">
              <a:extLst>
                <a:ext uri="{FF2B5EF4-FFF2-40B4-BE49-F238E27FC236}">
                  <a16:creationId xmlns="" xmlns:a16="http://schemas.microsoft.com/office/drawing/2014/main" id="{0CD47962-5766-4C2E-8F0D-67CBB68811B5}"/>
                </a:ext>
              </a:extLst>
            </p:cNvPr>
            <p:cNvSpPr txBox="1">
              <a:spLocks/>
            </p:cNvSpPr>
            <p:nvPr/>
          </p:nvSpPr>
          <p:spPr>
            <a:xfrm>
              <a:off x="4223792" y="3327242"/>
              <a:ext cx="914400" cy="648717"/>
            </a:xfrm>
            <a:prstGeom prst="rect">
              <a:avLst/>
            </a:prstGeom>
            <a:noFill/>
          </p:spPr>
          <p:txBody>
            <a:bodyPr>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02</a:t>
              </a:r>
              <a:endParaRPr lang="zh-CN" altLang="en-US" dirty="0"/>
            </a:p>
          </p:txBody>
        </p:sp>
        <p:sp>
          <p:nvSpPr>
            <p:cNvPr id="18" name="文本占位符 14">
              <a:extLst>
                <a:ext uri="{FF2B5EF4-FFF2-40B4-BE49-F238E27FC236}">
                  <a16:creationId xmlns="" xmlns:a16="http://schemas.microsoft.com/office/drawing/2014/main" id="{1155C040-90F8-46BF-8EC5-26431497A8A2}"/>
                </a:ext>
              </a:extLst>
            </p:cNvPr>
            <p:cNvSpPr txBox="1">
              <a:spLocks/>
            </p:cNvSpPr>
            <p:nvPr/>
          </p:nvSpPr>
          <p:spPr>
            <a:xfrm>
              <a:off x="5519911" y="3325960"/>
              <a:ext cx="4027488" cy="648717"/>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学院简介</a:t>
              </a:r>
            </a:p>
          </p:txBody>
        </p:sp>
      </p:grpSp>
      <p:grpSp>
        <p:nvGrpSpPr>
          <p:cNvPr id="22" name="组合 21">
            <a:extLst>
              <a:ext uri="{FF2B5EF4-FFF2-40B4-BE49-F238E27FC236}">
                <a16:creationId xmlns="" xmlns:a16="http://schemas.microsoft.com/office/drawing/2014/main" id="{1082B04F-2869-4A18-B793-A1FBA4F2B0DA}"/>
              </a:ext>
            </a:extLst>
          </p:cNvPr>
          <p:cNvGrpSpPr/>
          <p:nvPr/>
        </p:nvGrpSpPr>
        <p:grpSpPr>
          <a:xfrm>
            <a:off x="3877134" y="3843300"/>
            <a:ext cx="5323607" cy="649359"/>
            <a:chOff x="4223792" y="4111466"/>
            <a:chExt cx="5323607" cy="649359"/>
          </a:xfrm>
        </p:grpSpPr>
        <p:sp>
          <p:nvSpPr>
            <p:cNvPr id="15" name="文本占位符 9">
              <a:extLst>
                <a:ext uri="{FF2B5EF4-FFF2-40B4-BE49-F238E27FC236}">
                  <a16:creationId xmlns="" xmlns:a16="http://schemas.microsoft.com/office/drawing/2014/main" id="{28D3F836-EFC9-4FB4-9568-399F4012BA58}"/>
                </a:ext>
              </a:extLst>
            </p:cNvPr>
            <p:cNvSpPr txBox="1">
              <a:spLocks/>
            </p:cNvSpPr>
            <p:nvPr/>
          </p:nvSpPr>
          <p:spPr>
            <a:xfrm>
              <a:off x="4223792" y="4112108"/>
              <a:ext cx="914400" cy="648717"/>
            </a:xfrm>
            <a:prstGeom prst="rect">
              <a:avLst/>
            </a:prstGeom>
            <a:noFill/>
          </p:spPr>
          <p:txBody>
            <a:bodyPr>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03</a:t>
              </a:r>
              <a:endParaRPr lang="zh-CN" altLang="en-US" dirty="0"/>
            </a:p>
          </p:txBody>
        </p:sp>
        <p:sp>
          <p:nvSpPr>
            <p:cNvPr id="19" name="文本占位符 14">
              <a:extLst>
                <a:ext uri="{FF2B5EF4-FFF2-40B4-BE49-F238E27FC236}">
                  <a16:creationId xmlns="" xmlns:a16="http://schemas.microsoft.com/office/drawing/2014/main" id="{4C4312FB-BBC2-47F1-A529-16FD53424694}"/>
                </a:ext>
              </a:extLst>
            </p:cNvPr>
            <p:cNvSpPr txBox="1">
              <a:spLocks/>
            </p:cNvSpPr>
            <p:nvPr/>
          </p:nvSpPr>
          <p:spPr>
            <a:xfrm>
              <a:off x="5519911" y="4111466"/>
              <a:ext cx="4027488" cy="648717"/>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研究生培养</a:t>
              </a:r>
            </a:p>
          </p:txBody>
        </p:sp>
      </p:grpSp>
      <p:grpSp>
        <p:nvGrpSpPr>
          <p:cNvPr id="24" name="组合 23">
            <a:extLst>
              <a:ext uri="{FF2B5EF4-FFF2-40B4-BE49-F238E27FC236}">
                <a16:creationId xmlns="" xmlns:a16="http://schemas.microsoft.com/office/drawing/2014/main" id="{905F3EC9-4B9B-4558-ADF4-DC918FC35CE7}"/>
              </a:ext>
            </a:extLst>
          </p:cNvPr>
          <p:cNvGrpSpPr/>
          <p:nvPr/>
        </p:nvGrpSpPr>
        <p:grpSpPr>
          <a:xfrm>
            <a:off x="3877134" y="4576567"/>
            <a:ext cx="5323607" cy="648717"/>
            <a:chOff x="4223792" y="4896973"/>
            <a:chExt cx="5323607" cy="648717"/>
          </a:xfrm>
        </p:grpSpPr>
        <p:sp>
          <p:nvSpPr>
            <p:cNvPr id="16" name="文本占位符 9">
              <a:extLst>
                <a:ext uri="{FF2B5EF4-FFF2-40B4-BE49-F238E27FC236}">
                  <a16:creationId xmlns="" xmlns:a16="http://schemas.microsoft.com/office/drawing/2014/main" id="{28FADDC4-AA27-4C76-BB31-26B182B4F523}"/>
                </a:ext>
              </a:extLst>
            </p:cNvPr>
            <p:cNvSpPr txBox="1">
              <a:spLocks/>
            </p:cNvSpPr>
            <p:nvPr/>
          </p:nvSpPr>
          <p:spPr>
            <a:xfrm>
              <a:off x="4223792" y="4896973"/>
              <a:ext cx="914400" cy="648717"/>
            </a:xfrm>
            <a:prstGeom prst="rect">
              <a:avLst/>
            </a:prstGeom>
            <a:noFill/>
          </p:spPr>
          <p:txBody>
            <a:bodyPr>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04</a:t>
              </a:r>
              <a:endParaRPr lang="zh-CN" altLang="en-US" dirty="0"/>
            </a:p>
          </p:txBody>
        </p:sp>
        <p:sp>
          <p:nvSpPr>
            <p:cNvPr id="20" name="文本占位符 14">
              <a:extLst>
                <a:ext uri="{FF2B5EF4-FFF2-40B4-BE49-F238E27FC236}">
                  <a16:creationId xmlns="" xmlns:a16="http://schemas.microsoft.com/office/drawing/2014/main" id="{2BA3BF29-C72A-4C54-9F36-73E984394AF7}"/>
                </a:ext>
              </a:extLst>
            </p:cNvPr>
            <p:cNvSpPr txBox="1">
              <a:spLocks/>
            </p:cNvSpPr>
            <p:nvPr/>
          </p:nvSpPr>
          <p:spPr>
            <a:xfrm>
              <a:off x="5519911" y="4896973"/>
              <a:ext cx="4027488" cy="648717"/>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招生专业简介</a:t>
              </a:r>
            </a:p>
          </p:txBody>
        </p:sp>
      </p:grpSp>
      <p:grpSp>
        <p:nvGrpSpPr>
          <p:cNvPr id="10" name="组合 9">
            <a:extLst>
              <a:ext uri="{FF2B5EF4-FFF2-40B4-BE49-F238E27FC236}">
                <a16:creationId xmlns="" xmlns:a16="http://schemas.microsoft.com/office/drawing/2014/main" id="{F33759F2-CA6F-45E5-93D7-5F14F9224628}"/>
              </a:ext>
            </a:extLst>
          </p:cNvPr>
          <p:cNvGrpSpPr/>
          <p:nvPr/>
        </p:nvGrpSpPr>
        <p:grpSpPr>
          <a:xfrm>
            <a:off x="3882390" y="2348880"/>
            <a:ext cx="5323607" cy="668462"/>
            <a:chOff x="4223792" y="2520709"/>
            <a:chExt cx="5323607" cy="668462"/>
          </a:xfrm>
        </p:grpSpPr>
        <p:sp>
          <p:nvSpPr>
            <p:cNvPr id="17" name="文本占位符 14">
              <a:extLst>
                <a:ext uri="{FF2B5EF4-FFF2-40B4-BE49-F238E27FC236}">
                  <a16:creationId xmlns="" xmlns:a16="http://schemas.microsoft.com/office/drawing/2014/main" id="{17FBEF2D-2ECC-4916-B490-84F7C20120C8}"/>
                </a:ext>
              </a:extLst>
            </p:cNvPr>
            <p:cNvSpPr txBox="1">
              <a:spLocks/>
            </p:cNvSpPr>
            <p:nvPr/>
          </p:nvSpPr>
          <p:spPr>
            <a:xfrm>
              <a:off x="5519911" y="2540454"/>
              <a:ext cx="4027488" cy="648717"/>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学校简介</a:t>
              </a:r>
            </a:p>
          </p:txBody>
        </p:sp>
        <p:sp>
          <p:nvSpPr>
            <p:cNvPr id="21" name="文本占位符 9">
              <a:extLst>
                <a:ext uri="{FF2B5EF4-FFF2-40B4-BE49-F238E27FC236}">
                  <a16:creationId xmlns="" xmlns:a16="http://schemas.microsoft.com/office/drawing/2014/main" id="{D296F18C-81B3-49D7-BC0D-DD62E0093077}"/>
                </a:ext>
              </a:extLst>
            </p:cNvPr>
            <p:cNvSpPr txBox="1">
              <a:spLocks/>
            </p:cNvSpPr>
            <p:nvPr/>
          </p:nvSpPr>
          <p:spPr>
            <a:xfrm>
              <a:off x="4223792" y="2520709"/>
              <a:ext cx="914400" cy="648717"/>
            </a:xfrm>
            <a:prstGeom prst="rect">
              <a:avLst/>
            </a:prstGeom>
            <a:noFill/>
          </p:spPr>
          <p:txBody>
            <a:bodyPr>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01</a:t>
              </a:r>
              <a:endParaRPr lang="zh-CN" altLang="en-US" dirty="0"/>
            </a:p>
          </p:txBody>
        </p:sp>
      </p:grpSp>
    </p:spTree>
    <p:extLst>
      <p:ext uri="{BB962C8B-B14F-4D97-AF65-F5344CB8AC3E}">
        <p14:creationId xmlns="" xmlns:p14="http://schemas.microsoft.com/office/powerpoint/2010/main" val="3644948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 xmlns:a16="http://schemas.microsoft.com/office/drawing/2014/main" id="{FEE2FB42-94CF-4F72-9631-804755AE6A42}"/>
              </a:ext>
            </a:extLst>
          </p:cNvPr>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2985762" y="2862821"/>
            <a:ext cx="1930840" cy="2438956"/>
          </a:xfrm>
          <a:prstGeom prst="rect">
            <a:avLst/>
          </a:prstGeom>
        </p:spPr>
      </p:pic>
      <p:pic>
        <p:nvPicPr>
          <p:cNvPr id="16" name="图片 15">
            <a:extLst>
              <a:ext uri="{FF2B5EF4-FFF2-40B4-BE49-F238E27FC236}">
                <a16:creationId xmlns="" xmlns:a16="http://schemas.microsoft.com/office/drawing/2014/main" id="{521015BA-B0D3-4912-8EC3-48EA8A9A4D5E}"/>
              </a:ext>
            </a:extLst>
          </p:cNvPr>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2973863" y="1505396"/>
            <a:ext cx="1930840" cy="1257587"/>
          </a:xfrm>
          <a:prstGeom prst="rect">
            <a:avLst/>
          </a:prstGeom>
        </p:spPr>
      </p:pic>
      <p:pic>
        <p:nvPicPr>
          <p:cNvPr id="5" name="图片 4">
            <a:extLst>
              <a:ext uri="{FF2B5EF4-FFF2-40B4-BE49-F238E27FC236}">
                <a16:creationId xmlns="" xmlns:a16="http://schemas.microsoft.com/office/drawing/2014/main" id="{D9D21E86-B3BB-410F-9822-53FCD216D492}"/>
              </a:ext>
            </a:extLst>
          </p:cNvPr>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888238" y="1513269"/>
            <a:ext cx="1841920" cy="3810868"/>
          </a:xfrm>
          <a:prstGeom prst="rect">
            <a:avLst/>
          </a:prstGeom>
        </p:spPr>
      </p:pic>
      <p:sp>
        <p:nvSpPr>
          <p:cNvPr id="2" name="标题 1">
            <a:extLst>
              <a:ext uri="{FF2B5EF4-FFF2-40B4-BE49-F238E27FC236}">
                <a16:creationId xmlns="" xmlns:a16="http://schemas.microsoft.com/office/drawing/2014/main" id="{67BE3132-9E07-4199-B039-B16FA3561000}"/>
              </a:ext>
            </a:extLst>
          </p:cNvPr>
          <p:cNvSpPr>
            <a:spLocks noGrp="1"/>
          </p:cNvSpPr>
          <p:nvPr>
            <p:ph type="title"/>
          </p:nvPr>
        </p:nvSpPr>
        <p:spPr/>
        <p:txBody>
          <a:bodyPr/>
          <a:lstStyle/>
          <a:p>
            <a:r>
              <a:rPr lang="zh-CN" altLang="en-US" b="1" dirty="0">
                <a:solidFill>
                  <a:prstClr val="black"/>
                </a:solidFill>
              </a:rPr>
              <a:t>    </a:t>
            </a:r>
            <a:r>
              <a:rPr lang="en-US" altLang="zh-CN" sz="4400" b="1" dirty="0">
                <a:solidFill>
                  <a:srgbClr val="FF0000"/>
                </a:solidFill>
              </a:rPr>
              <a:t>2.</a:t>
            </a:r>
            <a:r>
              <a:rPr lang="zh-CN" altLang="en-US" b="1" dirty="0">
                <a:solidFill>
                  <a:srgbClr val="FF0000"/>
                </a:solidFill>
              </a:rPr>
              <a:t>学术指导</a:t>
            </a:r>
          </a:p>
        </p:txBody>
      </p:sp>
      <p:grpSp>
        <p:nvGrpSpPr>
          <p:cNvPr id="24" name="组合 23">
            <a:extLst>
              <a:ext uri="{FF2B5EF4-FFF2-40B4-BE49-F238E27FC236}">
                <a16:creationId xmlns="" xmlns:a16="http://schemas.microsoft.com/office/drawing/2014/main" id="{25C64ACD-BF78-4DB5-B0FC-629FD615C64D}"/>
              </a:ext>
            </a:extLst>
          </p:cNvPr>
          <p:cNvGrpSpPr/>
          <p:nvPr/>
        </p:nvGrpSpPr>
        <p:grpSpPr>
          <a:xfrm>
            <a:off x="1972798" y="2046795"/>
            <a:ext cx="2931905" cy="766107"/>
            <a:chOff x="1507911" y="1987820"/>
            <a:chExt cx="2931905" cy="766107"/>
          </a:xfrm>
        </p:grpSpPr>
        <p:sp>
          <p:nvSpPr>
            <p:cNvPr id="21" name="íSḻîḑe">
              <a:extLst>
                <a:ext uri="{FF2B5EF4-FFF2-40B4-BE49-F238E27FC236}">
                  <a16:creationId xmlns="" xmlns:a16="http://schemas.microsoft.com/office/drawing/2014/main" id="{E9303271-EA4A-470C-979E-8ED231B8D52B}"/>
                </a:ext>
              </a:extLst>
            </p:cNvPr>
            <p:cNvSpPr txBox="1"/>
            <p:nvPr/>
          </p:nvSpPr>
          <p:spPr>
            <a:xfrm>
              <a:off x="1507911" y="2420887"/>
              <a:ext cx="2931905" cy="333040"/>
            </a:xfrm>
            <a:prstGeom prst="rect">
              <a:avLst/>
            </a:prstGeom>
          </p:spPr>
          <p:txBody>
            <a:bodyPr vert="horz" wrap="square" lIns="91440" tIns="45720" rIns="91440" bIns="4572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ysClr val="windowText" lastClr="000000"/>
                </a:solidFill>
                <a:effectLst/>
                <a:uLnTx/>
                <a:uFillTx/>
                <a:latin typeface="Abadi"/>
                <a:ea typeface="微软雅黑 Light"/>
                <a:cs typeface="+mn-cs"/>
              </a:endParaRPr>
            </a:p>
          </p:txBody>
        </p:sp>
        <p:sp>
          <p:nvSpPr>
            <p:cNvPr id="22" name="îŝ1iḑe">
              <a:extLst>
                <a:ext uri="{FF2B5EF4-FFF2-40B4-BE49-F238E27FC236}">
                  <a16:creationId xmlns="" xmlns:a16="http://schemas.microsoft.com/office/drawing/2014/main" id="{A522952C-85C2-4750-9A1A-4F11B3A1C4F8}"/>
                </a:ext>
              </a:extLst>
            </p:cNvPr>
            <p:cNvSpPr txBox="1"/>
            <p:nvPr/>
          </p:nvSpPr>
          <p:spPr>
            <a:xfrm>
              <a:off x="1507911" y="1987820"/>
              <a:ext cx="184731" cy="4616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ysClr val="windowText" lastClr="000000"/>
                </a:solidFill>
                <a:effectLst/>
                <a:uLnTx/>
                <a:uFillTx/>
                <a:latin typeface="Abadi"/>
                <a:ea typeface="微软雅黑 Light"/>
                <a:cs typeface="+mn-cs"/>
              </a:endParaRPr>
            </a:p>
          </p:txBody>
        </p:sp>
      </p:grpSp>
      <p:sp>
        <p:nvSpPr>
          <p:cNvPr id="3" name="矩形 2">
            <a:extLst>
              <a:ext uri="{FF2B5EF4-FFF2-40B4-BE49-F238E27FC236}">
                <a16:creationId xmlns="" xmlns:a16="http://schemas.microsoft.com/office/drawing/2014/main" id="{CCC52D21-50C4-4CD3-A676-A5250FC73F43}"/>
              </a:ext>
            </a:extLst>
          </p:cNvPr>
          <p:cNvSpPr/>
          <p:nvPr/>
        </p:nvSpPr>
        <p:spPr>
          <a:xfrm>
            <a:off x="5231904" y="1505395"/>
            <a:ext cx="6336704" cy="3477875"/>
          </a:xfrm>
          <a:prstGeom prst="rect">
            <a:avLst/>
          </a:prstGeom>
        </p:spPr>
        <p:txBody>
          <a:bodyPr wrap="square">
            <a:spAutoFit/>
          </a:bodyPr>
          <a:lstStyle/>
          <a:p>
            <a:r>
              <a:rPr lang="zh-CN" altLang="zh-CN" sz="2800" b="1" dirty="0">
                <a:solidFill>
                  <a:srgbClr val="FF0000"/>
                </a:solidFill>
              </a:rPr>
              <a:t>导师指导 </a:t>
            </a:r>
            <a:r>
              <a:rPr lang="zh-CN" altLang="en-US" sz="2800" b="1" dirty="0">
                <a:solidFill>
                  <a:srgbClr val="FF0000"/>
                </a:solidFill>
              </a:rPr>
              <a:t>：</a:t>
            </a:r>
            <a:r>
              <a:rPr lang="zh-CN" altLang="zh-CN" sz="2400" dirty="0"/>
              <a:t>健全研究生导师队伍的选聘、培训和考核制度。主要实施导师负责制，由导师指导带领学生进行学术研究和科学研究，导师按规定指导研究生，</a:t>
            </a:r>
            <a:r>
              <a:rPr lang="zh-CN" altLang="zh-CN" sz="2400" dirty="0">
                <a:solidFill>
                  <a:srgbClr val="FF0000"/>
                </a:solidFill>
              </a:rPr>
              <a:t>导师与硕士生共同商议制订具体的培养计划和进行科学研究，在强调导师指导负主责的基础上，强调和强化了导师组集体指导的培养方式</a:t>
            </a:r>
            <a:r>
              <a:rPr lang="zh-CN" altLang="zh-CN" sz="2400" dirty="0"/>
              <a:t>，在学生的复试、开题、过程指导、预答辩、答辩等环节均采取集体指导的培养方式。</a:t>
            </a:r>
          </a:p>
        </p:txBody>
      </p:sp>
    </p:spTree>
    <p:extLst>
      <p:ext uri="{BB962C8B-B14F-4D97-AF65-F5344CB8AC3E}">
        <p14:creationId xmlns="" xmlns:p14="http://schemas.microsoft.com/office/powerpoint/2010/main" val="1611546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 xmlns:a16="http://schemas.microsoft.com/office/drawing/2014/main" id="{526DC392-8471-4CDF-8C1E-C262461043FC}"/>
              </a:ext>
            </a:extLst>
          </p:cNvPr>
          <p:cNvGrpSpPr/>
          <p:nvPr/>
        </p:nvGrpSpPr>
        <p:grpSpPr>
          <a:xfrm flipH="1" flipV="1">
            <a:off x="2570832" y="5079653"/>
            <a:ext cx="572840" cy="1229667"/>
            <a:chOff x="635000" y="102704"/>
            <a:chExt cx="572840" cy="3835883"/>
          </a:xfrm>
        </p:grpSpPr>
        <p:cxnSp>
          <p:nvCxnSpPr>
            <p:cNvPr id="40" name="直接连接符 39">
              <a:extLst>
                <a:ext uri="{FF2B5EF4-FFF2-40B4-BE49-F238E27FC236}">
                  <a16:creationId xmlns="" xmlns:a16="http://schemas.microsoft.com/office/drawing/2014/main" id="{462B1E57-EC98-4BDC-842D-352AC648050B}"/>
                </a:ext>
              </a:extLst>
            </p:cNvPr>
            <p:cNvCxnSpPr>
              <a:cxnSpLocks/>
            </p:cNvCxnSpPr>
            <p:nvPr/>
          </p:nvCxnSpPr>
          <p:spPr>
            <a:xfrm>
              <a:off x="1207840" y="102704"/>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9821E521-9E2E-4C8A-BC23-31A232DD5706}"/>
                </a:ext>
              </a:extLst>
            </p:cNvPr>
            <p:cNvCxnSpPr>
              <a:cxnSpLocks/>
            </p:cNvCxnSpPr>
            <p:nvPr/>
          </p:nvCxnSpPr>
          <p:spPr>
            <a:xfrm>
              <a:off x="635000" y="102704"/>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CA64B47E-8683-4983-93A5-541E705ADE54}"/>
                </a:ext>
              </a:extLst>
            </p:cNvPr>
            <p:cNvCxnSpPr/>
            <p:nvPr/>
          </p:nvCxnSpPr>
          <p:spPr>
            <a:xfrm>
              <a:off x="919808" y="125016"/>
              <a:ext cx="0" cy="25425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任意多边形: 形状 19">
            <a:extLst>
              <a:ext uri="{FF2B5EF4-FFF2-40B4-BE49-F238E27FC236}">
                <a16:creationId xmlns="" xmlns:a16="http://schemas.microsoft.com/office/drawing/2014/main" id="{C070214F-7285-42F4-AD38-95F58CE4ABE7}"/>
              </a:ext>
            </a:extLst>
          </p:cNvPr>
          <p:cNvSpPr/>
          <p:nvPr/>
        </p:nvSpPr>
        <p:spPr>
          <a:xfrm>
            <a:off x="4146857" y="-129471"/>
            <a:ext cx="8785427" cy="6404883"/>
          </a:xfrm>
          <a:custGeom>
            <a:avLst/>
            <a:gdLst>
              <a:gd name="connsiteX0" fmla="*/ 0 w 8785427"/>
              <a:gd name="connsiteY0" fmla="*/ 0 h 6404883"/>
              <a:gd name="connsiteX1" fmla="*/ 8785427 w 8785427"/>
              <a:gd name="connsiteY1" fmla="*/ 0 h 6404883"/>
              <a:gd name="connsiteX2" fmla="*/ 8785427 w 8785427"/>
              <a:gd name="connsiteY2" fmla="*/ 6404883 h 6404883"/>
              <a:gd name="connsiteX3" fmla="*/ 0 w 8785427"/>
              <a:gd name="connsiteY3" fmla="*/ 6404883 h 6404883"/>
            </a:gdLst>
            <a:ahLst/>
            <a:cxnLst>
              <a:cxn ang="0">
                <a:pos x="connsiteX0" y="connsiteY0"/>
              </a:cxn>
              <a:cxn ang="0">
                <a:pos x="connsiteX1" y="connsiteY1"/>
              </a:cxn>
              <a:cxn ang="0">
                <a:pos x="connsiteX2" y="connsiteY2"/>
              </a:cxn>
              <a:cxn ang="0">
                <a:pos x="connsiteX3" y="connsiteY3"/>
              </a:cxn>
            </a:cxnLst>
            <a:rect l="l" t="t" r="r" b="b"/>
            <a:pathLst>
              <a:path w="8785427" h="6404883">
                <a:moveTo>
                  <a:pt x="0" y="0"/>
                </a:moveTo>
                <a:lnTo>
                  <a:pt x="8785427" y="0"/>
                </a:lnTo>
                <a:lnTo>
                  <a:pt x="8785427" y="6404883"/>
                </a:lnTo>
                <a:lnTo>
                  <a:pt x="0" y="6404883"/>
                </a:lnTo>
                <a:close/>
              </a:path>
            </a:pathLst>
          </a:custGeom>
          <a:solidFill>
            <a:schemeClr val="tx2">
              <a:lumMod val="20000"/>
              <a:lumOff val="80000"/>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sp>
        <p:nvSpPr>
          <p:cNvPr id="6" name="文本框 5">
            <a:extLst>
              <a:ext uri="{FF2B5EF4-FFF2-40B4-BE49-F238E27FC236}">
                <a16:creationId xmlns="" xmlns:a16="http://schemas.microsoft.com/office/drawing/2014/main" id="{5C62B4BB-AE41-4784-8164-A1876FF2C66F}"/>
              </a:ext>
            </a:extLst>
          </p:cNvPr>
          <p:cNvSpPr txBox="1"/>
          <p:nvPr/>
        </p:nvSpPr>
        <p:spPr>
          <a:xfrm>
            <a:off x="1269761" y="288344"/>
            <a:ext cx="3385863" cy="830997"/>
          </a:xfrm>
          <a:prstGeom prst="rect">
            <a:avLst/>
          </a:prstGeom>
          <a:noFill/>
        </p:spPr>
        <p:txBody>
          <a:bodyPr wrap="none" rtlCol="0">
            <a:spAutoFit/>
          </a:bodyPr>
          <a:lstStyle/>
          <a:p>
            <a:r>
              <a:rPr lang="en-US" altLang="zh-CN" sz="4800" spc="300" dirty="0">
                <a:solidFill>
                  <a:srgbClr val="FF0000"/>
                </a:solidFill>
                <a:latin typeface="+mj-ea"/>
                <a:ea typeface="+mj-ea"/>
              </a:rPr>
              <a:t>3.</a:t>
            </a:r>
            <a:r>
              <a:rPr lang="zh-CN" altLang="en-US" sz="4800" spc="300" dirty="0">
                <a:solidFill>
                  <a:srgbClr val="FF0000"/>
                </a:solidFill>
                <a:latin typeface="+mj-ea"/>
                <a:ea typeface="+mj-ea"/>
              </a:rPr>
              <a:t>实践教学</a:t>
            </a:r>
          </a:p>
        </p:txBody>
      </p:sp>
      <p:sp>
        <p:nvSpPr>
          <p:cNvPr id="22" name="矩形 21">
            <a:extLst>
              <a:ext uri="{FF2B5EF4-FFF2-40B4-BE49-F238E27FC236}">
                <a16:creationId xmlns="" xmlns:a16="http://schemas.microsoft.com/office/drawing/2014/main" id="{4F728EBF-41E7-4047-8F85-CA33DC8883B1}"/>
              </a:ext>
            </a:extLst>
          </p:cNvPr>
          <p:cNvSpPr/>
          <p:nvPr/>
        </p:nvSpPr>
        <p:spPr>
          <a:xfrm>
            <a:off x="4986640" y="1085885"/>
            <a:ext cx="7014015" cy="4955203"/>
          </a:xfrm>
          <a:prstGeom prst="rect">
            <a:avLst/>
          </a:prstGeom>
        </p:spPr>
        <p:txBody>
          <a:bodyPr wrap="square">
            <a:spAutoFit/>
          </a:bodyPr>
          <a:lstStyle/>
          <a:p>
            <a:r>
              <a:rPr lang="zh-CN" altLang="zh-CN" sz="2800" b="1" dirty="0">
                <a:solidFill>
                  <a:srgbClr val="FF0000"/>
                </a:solidFill>
              </a:rPr>
              <a:t>实践基地充实完善</a:t>
            </a:r>
            <a:r>
              <a:rPr lang="zh-CN" altLang="en-US" sz="2800" b="1" dirty="0">
                <a:solidFill>
                  <a:srgbClr val="FF0000"/>
                </a:solidFill>
              </a:rPr>
              <a:t>：</a:t>
            </a:r>
            <a:endParaRPr lang="zh-CN" altLang="zh-CN" sz="2800" b="1" dirty="0">
              <a:solidFill>
                <a:srgbClr val="FF0000"/>
              </a:solidFill>
            </a:endParaRPr>
          </a:p>
          <a:p>
            <a:pPr>
              <a:lnSpc>
                <a:spcPct val="150000"/>
              </a:lnSpc>
            </a:pPr>
            <a:r>
              <a:rPr lang="zh-CN" altLang="zh-CN" sz="2400" dirty="0"/>
              <a:t>我院积极与相关行业形成长期战略合作关系，为我院学生提供优质的校外锻炼机会、为社会企业选拔优秀人才。目前，已与</a:t>
            </a:r>
            <a:r>
              <a:rPr lang="en-US" altLang="zh-CN" sz="2400" dirty="0"/>
              <a:t>82</a:t>
            </a:r>
            <a:r>
              <a:rPr lang="zh-CN" altLang="zh-CN" sz="2400" dirty="0"/>
              <a:t>家企业建立起院企合作关系，建立校外实践基地，如南昌市西湖区发改委、江西发展与改革研究</a:t>
            </a:r>
            <a:r>
              <a:rPr lang="zh-CN" altLang="zh-CN" sz="2400"/>
              <a:t>院</a:t>
            </a:r>
            <a:r>
              <a:rPr lang="zh-CN" altLang="zh-CN" sz="2400" smtClean="0"/>
              <a:t>、</a:t>
            </a:r>
            <a:r>
              <a:rPr lang="zh-CN" altLang="en-US" sz="2400" smtClean="0"/>
              <a:t>中国资产评估协会</a:t>
            </a:r>
            <a:r>
              <a:rPr lang="zh-CN" altLang="zh-CN" sz="2400" smtClean="0"/>
              <a:t>、</a:t>
            </a:r>
            <a:r>
              <a:rPr lang="zh-CN" altLang="en-US" sz="2400" smtClean="0"/>
              <a:t>中诚信资产评估公司、上海立信资产评估公司、太平洋证券、中信建投证券、国泰君安证券江西分公司、江西世恒信息产业公司等。</a:t>
            </a:r>
            <a:endParaRPr lang="zh-CN" altLang="zh-CN" sz="2400" dirty="0"/>
          </a:p>
        </p:txBody>
      </p:sp>
      <p:cxnSp>
        <p:nvCxnSpPr>
          <p:cNvPr id="34" name="直接连接符 33">
            <a:extLst>
              <a:ext uri="{FF2B5EF4-FFF2-40B4-BE49-F238E27FC236}">
                <a16:creationId xmlns="" xmlns:a16="http://schemas.microsoft.com/office/drawing/2014/main" id="{14DC23B9-39A9-456E-B11C-DFFEE9463A3C}"/>
              </a:ext>
            </a:extLst>
          </p:cNvPr>
          <p:cNvCxnSpPr>
            <a:cxnSpLocks/>
          </p:cNvCxnSpPr>
          <p:nvPr/>
        </p:nvCxnSpPr>
        <p:spPr>
          <a:xfrm>
            <a:off x="839416" y="-98425"/>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CF211AE0-59C7-4AEC-81C9-CE6535A50BFC}"/>
              </a:ext>
            </a:extLst>
          </p:cNvPr>
          <p:cNvCxnSpPr>
            <a:cxnSpLocks/>
          </p:cNvCxnSpPr>
          <p:nvPr/>
        </p:nvCxnSpPr>
        <p:spPr>
          <a:xfrm>
            <a:off x="266576" y="-98425"/>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56564585-2E03-499B-8312-15B7D0CCC800}"/>
              </a:ext>
            </a:extLst>
          </p:cNvPr>
          <p:cNvCxnSpPr/>
          <p:nvPr/>
        </p:nvCxnSpPr>
        <p:spPr>
          <a:xfrm>
            <a:off x="551384" y="-76113"/>
            <a:ext cx="0" cy="2542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72">
            <a:extLst>
              <a:ext uri="{FF2B5EF4-FFF2-40B4-BE49-F238E27FC236}">
                <a16:creationId xmlns="" xmlns:a16="http://schemas.microsoft.com/office/drawing/2014/main" id="{5A1946EE-24EB-4FFF-BF2A-853E876FC872}"/>
              </a:ext>
            </a:extLst>
          </p:cNvPr>
          <p:cNvGrpSpPr/>
          <p:nvPr/>
        </p:nvGrpSpPr>
        <p:grpSpPr>
          <a:xfrm>
            <a:off x="8247739" y="3934148"/>
            <a:ext cx="45892" cy="45892"/>
            <a:chOff x="4000500" y="1479550"/>
            <a:chExt cx="38100" cy="38100"/>
          </a:xfrm>
          <a:solidFill>
            <a:schemeClr val="accent1"/>
          </a:solidFill>
        </p:grpSpPr>
        <p:sp>
          <p:nvSpPr>
            <p:cNvPr id="191" name="Freeform 244">
              <a:extLst>
                <a:ext uri="{FF2B5EF4-FFF2-40B4-BE49-F238E27FC236}">
                  <a16:creationId xmlns="" xmlns:a16="http://schemas.microsoft.com/office/drawing/2014/main" id="{3B2A9C2E-7E93-400D-8B99-5D6A61939D70}"/>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193" name="Freeform 246">
              <a:extLst>
                <a:ext uri="{FF2B5EF4-FFF2-40B4-BE49-F238E27FC236}">
                  <a16:creationId xmlns="" xmlns:a16="http://schemas.microsoft.com/office/drawing/2014/main" id="{FE608380-8064-455A-9D77-EF551560B685}"/>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pic>
        <p:nvPicPr>
          <p:cNvPr id="3" name="图片 2">
            <a:extLst>
              <a:ext uri="{FF2B5EF4-FFF2-40B4-BE49-F238E27FC236}">
                <a16:creationId xmlns="" xmlns:a16="http://schemas.microsoft.com/office/drawing/2014/main" id="{E732BB3D-248D-4CF6-9D22-EE2C23642D2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6192" y="1627944"/>
            <a:ext cx="3808261" cy="2856196"/>
          </a:xfrm>
          <a:prstGeom prst="rect">
            <a:avLst/>
          </a:prstGeom>
        </p:spPr>
      </p:pic>
    </p:spTree>
    <p:extLst>
      <p:ext uri="{BB962C8B-B14F-4D97-AF65-F5344CB8AC3E}">
        <p14:creationId xmlns="" xmlns:p14="http://schemas.microsoft.com/office/powerpoint/2010/main" val="2129500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 xmlns:a16="http://schemas.microsoft.com/office/drawing/2014/main" id="{526DC392-8471-4CDF-8C1E-C262461043FC}"/>
              </a:ext>
            </a:extLst>
          </p:cNvPr>
          <p:cNvGrpSpPr/>
          <p:nvPr/>
        </p:nvGrpSpPr>
        <p:grpSpPr>
          <a:xfrm flipH="1" flipV="1">
            <a:off x="2570832" y="5079653"/>
            <a:ext cx="572840" cy="1229667"/>
            <a:chOff x="635000" y="102704"/>
            <a:chExt cx="572840" cy="3835883"/>
          </a:xfrm>
        </p:grpSpPr>
        <p:cxnSp>
          <p:nvCxnSpPr>
            <p:cNvPr id="40" name="直接连接符 39">
              <a:extLst>
                <a:ext uri="{FF2B5EF4-FFF2-40B4-BE49-F238E27FC236}">
                  <a16:creationId xmlns="" xmlns:a16="http://schemas.microsoft.com/office/drawing/2014/main" id="{462B1E57-EC98-4BDC-842D-352AC648050B}"/>
                </a:ext>
              </a:extLst>
            </p:cNvPr>
            <p:cNvCxnSpPr>
              <a:cxnSpLocks/>
            </p:cNvCxnSpPr>
            <p:nvPr/>
          </p:nvCxnSpPr>
          <p:spPr>
            <a:xfrm>
              <a:off x="1207840" y="102704"/>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9821E521-9E2E-4C8A-BC23-31A232DD5706}"/>
                </a:ext>
              </a:extLst>
            </p:cNvPr>
            <p:cNvCxnSpPr>
              <a:cxnSpLocks/>
            </p:cNvCxnSpPr>
            <p:nvPr/>
          </p:nvCxnSpPr>
          <p:spPr>
            <a:xfrm>
              <a:off x="635000" y="102704"/>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CA64B47E-8683-4983-93A5-541E705ADE54}"/>
                </a:ext>
              </a:extLst>
            </p:cNvPr>
            <p:cNvCxnSpPr/>
            <p:nvPr/>
          </p:nvCxnSpPr>
          <p:spPr>
            <a:xfrm>
              <a:off x="919808" y="125016"/>
              <a:ext cx="0" cy="25425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任意多边形: 形状 19">
            <a:extLst>
              <a:ext uri="{FF2B5EF4-FFF2-40B4-BE49-F238E27FC236}">
                <a16:creationId xmlns="" xmlns:a16="http://schemas.microsoft.com/office/drawing/2014/main" id="{C070214F-7285-42F4-AD38-95F58CE4ABE7}"/>
              </a:ext>
            </a:extLst>
          </p:cNvPr>
          <p:cNvSpPr/>
          <p:nvPr/>
        </p:nvSpPr>
        <p:spPr>
          <a:xfrm>
            <a:off x="4146857" y="-129471"/>
            <a:ext cx="8785427" cy="6404883"/>
          </a:xfrm>
          <a:custGeom>
            <a:avLst/>
            <a:gdLst>
              <a:gd name="connsiteX0" fmla="*/ 0 w 8785427"/>
              <a:gd name="connsiteY0" fmla="*/ 0 h 6404883"/>
              <a:gd name="connsiteX1" fmla="*/ 8785427 w 8785427"/>
              <a:gd name="connsiteY1" fmla="*/ 0 h 6404883"/>
              <a:gd name="connsiteX2" fmla="*/ 8785427 w 8785427"/>
              <a:gd name="connsiteY2" fmla="*/ 6404883 h 6404883"/>
              <a:gd name="connsiteX3" fmla="*/ 0 w 8785427"/>
              <a:gd name="connsiteY3" fmla="*/ 6404883 h 6404883"/>
            </a:gdLst>
            <a:ahLst/>
            <a:cxnLst>
              <a:cxn ang="0">
                <a:pos x="connsiteX0" y="connsiteY0"/>
              </a:cxn>
              <a:cxn ang="0">
                <a:pos x="connsiteX1" y="connsiteY1"/>
              </a:cxn>
              <a:cxn ang="0">
                <a:pos x="connsiteX2" y="connsiteY2"/>
              </a:cxn>
              <a:cxn ang="0">
                <a:pos x="connsiteX3" y="connsiteY3"/>
              </a:cxn>
            </a:cxnLst>
            <a:rect l="l" t="t" r="r" b="b"/>
            <a:pathLst>
              <a:path w="8785427" h="6404883">
                <a:moveTo>
                  <a:pt x="0" y="0"/>
                </a:moveTo>
                <a:lnTo>
                  <a:pt x="8785427" y="0"/>
                </a:lnTo>
                <a:lnTo>
                  <a:pt x="8785427" y="6404883"/>
                </a:lnTo>
                <a:lnTo>
                  <a:pt x="0" y="6404883"/>
                </a:lnTo>
                <a:close/>
              </a:path>
            </a:pathLst>
          </a:custGeom>
          <a:solidFill>
            <a:schemeClr val="tx2">
              <a:lumMod val="20000"/>
              <a:lumOff val="80000"/>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sp>
        <p:nvSpPr>
          <p:cNvPr id="6" name="文本框 5">
            <a:extLst>
              <a:ext uri="{FF2B5EF4-FFF2-40B4-BE49-F238E27FC236}">
                <a16:creationId xmlns="" xmlns:a16="http://schemas.microsoft.com/office/drawing/2014/main" id="{5C62B4BB-AE41-4784-8164-A1876FF2C66F}"/>
              </a:ext>
            </a:extLst>
          </p:cNvPr>
          <p:cNvSpPr txBox="1"/>
          <p:nvPr/>
        </p:nvSpPr>
        <p:spPr>
          <a:xfrm>
            <a:off x="1269761" y="525767"/>
            <a:ext cx="3385863" cy="830997"/>
          </a:xfrm>
          <a:prstGeom prst="rect">
            <a:avLst/>
          </a:prstGeom>
          <a:noFill/>
        </p:spPr>
        <p:txBody>
          <a:bodyPr wrap="none" rtlCol="0">
            <a:spAutoFit/>
          </a:bodyPr>
          <a:lstStyle/>
          <a:p>
            <a:r>
              <a:rPr lang="en-US" altLang="zh-CN" sz="4800" spc="300" dirty="0">
                <a:solidFill>
                  <a:srgbClr val="FF0000"/>
                </a:solidFill>
                <a:latin typeface="+mj-ea"/>
                <a:ea typeface="+mj-ea"/>
              </a:rPr>
              <a:t>3.</a:t>
            </a:r>
            <a:r>
              <a:rPr lang="zh-CN" altLang="en-US" sz="4800" spc="300" dirty="0">
                <a:solidFill>
                  <a:srgbClr val="FF0000"/>
                </a:solidFill>
                <a:latin typeface="+mj-ea"/>
                <a:ea typeface="+mj-ea"/>
              </a:rPr>
              <a:t>实践教学</a:t>
            </a:r>
          </a:p>
        </p:txBody>
      </p:sp>
      <p:sp>
        <p:nvSpPr>
          <p:cNvPr id="22" name="矩形 21">
            <a:extLst>
              <a:ext uri="{FF2B5EF4-FFF2-40B4-BE49-F238E27FC236}">
                <a16:creationId xmlns="" xmlns:a16="http://schemas.microsoft.com/office/drawing/2014/main" id="{4F728EBF-41E7-4047-8F85-CA33DC8883B1}"/>
              </a:ext>
            </a:extLst>
          </p:cNvPr>
          <p:cNvSpPr/>
          <p:nvPr/>
        </p:nvSpPr>
        <p:spPr>
          <a:xfrm>
            <a:off x="5825694" y="1540223"/>
            <a:ext cx="6048672" cy="3539430"/>
          </a:xfrm>
          <a:prstGeom prst="rect">
            <a:avLst/>
          </a:prstGeom>
        </p:spPr>
        <p:txBody>
          <a:bodyPr wrap="square">
            <a:spAutoFit/>
          </a:bodyPr>
          <a:lstStyle/>
          <a:p>
            <a:r>
              <a:rPr lang="zh-CN" altLang="zh-CN" sz="2800" b="1" dirty="0">
                <a:solidFill>
                  <a:srgbClr val="FF0000"/>
                </a:solidFill>
              </a:rPr>
              <a:t>课外活动丰富多彩</a:t>
            </a:r>
            <a:r>
              <a:rPr lang="zh-CN" altLang="en-US" sz="2800" b="1" dirty="0">
                <a:solidFill>
                  <a:srgbClr val="FF0000"/>
                </a:solidFill>
              </a:rPr>
              <a:t>：</a:t>
            </a:r>
            <a:endParaRPr lang="zh-CN" altLang="zh-CN" sz="2800" dirty="0">
              <a:solidFill>
                <a:srgbClr val="FF0000"/>
              </a:solidFill>
            </a:endParaRPr>
          </a:p>
          <a:p>
            <a:r>
              <a:rPr lang="zh-CN" altLang="zh-CN" sz="2800" b="1" dirty="0"/>
              <a:t>为了丰富学生的在校生活，学院定期举办各项活动，如研究生就业考博经验分享会、英语演讲比赛、辩论赛、羽毛球比赛、篮球杯等系列活动，让同学们在参与的过程得到全方面的发展，争做德智体美劳全方位的优秀学子。</a:t>
            </a:r>
            <a:endParaRPr lang="zh-CN" altLang="zh-CN" sz="2800" dirty="0"/>
          </a:p>
        </p:txBody>
      </p:sp>
      <p:cxnSp>
        <p:nvCxnSpPr>
          <p:cNvPr id="34" name="直接连接符 33">
            <a:extLst>
              <a:ext uri="{FF2B5EF4-FFF2-40B4-BE49-F238E27FC236}">
                <a16:creationId xmlns="" xmlns:a16="http://schemas.microsoft.com/office/drawing/2014/main" id="{14DC23B9-39A9-456E-B11C-DFFEE9463A3C}"/>
              </a:ext>
            </a:extLst>
          </p:cNvPr>
          <p:cNvCxnSpPr>
            <a:cxnSpLocks/>
          </p:cNvCxnSpPr>
          <p:nvPr/>
        </p:nvCxnSpPr>
        <p:spPr>
          <a:xfrm>
            <a:off x="839416" y="-98425"/>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CF211AE0-59C7-4AEC-81C9-CE6535A50BFC}"/>
              </a:ext>
            </a:extLst>
          </p:cNvPr>
          <p:cNvCxnSpPr>
            <a:cxnSpLocks/>
          </p:cNvCxnSpPr>
          <p:nvPr/>
        </p:nvCxnSpPr>
        <p:spPr>
          <a:xfrm>
            <a:off x="266576" y="-98425"/>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56564585-2E03-499B-8312-15B7D0CCC800}"/>
              </a:ext>
            </a:extLst>
          </p:cNvPr>
          <p:cNvCxnSpPr/>
          <p:nvPr/>
        </p:nvCxnSpPr>
        <p:spPr>
          <a:xfrm>
            <a:off x="551384" y="-76113"/>
            <a:ext cx="0" cy="2542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72">
            <a:extLst>
              <a:ext uri="{FF2B5EF4-FFF2-40B4-BE49-F238E27FC236}">
                <a16:creationId xmlns="" xmlns:a16="http://schemas.microsoft.com/office/drawing/2014/main" id="{5A1946EE-24EB-4FFF-BF2A-853E876FC872}"/>
              </a:ext>
            </a:extLst>
          </p:cNvPr>
          <p:cNvGrpSpPr/>
          <p:nvPr/>
        </p:nvGrpSpPr>
        <p:grpSpPr>
          <a:xfrm>
            <a:off x="8247739" y="3934148"/>
            <a:ext cx="45892" cy="45892"/>
            <a:chOff x="4000500" y="1479550"/>
            <a:chExt cx="38100" cy="38100"/>
          </a:xfrm>
          <a:solidFill>
            <a:schemeClr val="accent1"/>
          </a:solidFill>
        </p:grpSpPr>
        <p:sp>
          <p:nvSpPr>
            <p:cNvPr id="191" name="Freeform 244">
              <a:extLst>
                <a:ext uri="{FF2B5EF4-FFF2-40B4-BE49-F238E27FC236}">
                  <a16:creationId xmlns="" xmlns:a16="http://schemas.microsoft.com/office/drawing/2014/main" id="{3B2A9C2E-7E93-400D-8B99-5D6A61939D70}"/>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193" name="Freeform 246">
              <a:extLst>
                <a:ext uri="{FF2B5EF4-FFF2-40B4-BE49-F238E27FC236}">
                  <a16:creationId xmlns="" xmlns:a16="http://schemas.microsoft.com/office/drawing/2014/main" id="{FE608380-8064-455A-9D77-EF551560B685}"/>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pic>
        <p:nvPicPr>
          <p:cNvPr id="16" name="图片 15" descr="C:\Users\LENOVO\Documents\Tencent Files\1066156967\FileRecv\MobileFile\IMG_1299.JPG">
            <a:extLst>
              <a:ext uri="{FF2B5EF4-FFF2-40B4-BE49-F238E27FC236}">
                <a16:creationId xmlns="" xmlns:a16="http://schemas.microsoft.com/office/drawing/2014/main" id="{09B30A32-FFA5-40B1-AB17-CB97B7D05BE4}"/>
              </a:ext>
            </a:extLst>
          </p:cNvPr>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1879" y="1659653"/>
            <a:ext cx="4644000" cy="3420000"/>
          </a:xfrm>
          <a:prstGeom prst="rect">
            <a:avLst/>
          </a:prstGeom>
          <a:noFill/>
          <a:ln>
            <a:noFill/>
          </a:ln>
        </p:spPr>
      </p:pic>
    </p:spTree>
    <p:extLst>
      <p:ext uri="{BB962C8B-B14F-4D97-AF65-F5344CB8AC3E}">
        <p14:creationId xmlns="" xmlns:p14="http://schemas.microsoft.com/office/powerpoint/2010/main" val="6790099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 xmlns:a16="http://schemas.microsoft.com/office/drawing/2014/main" id="{DB26A914-EE9E-4ED1-A454-CE0620497E59}"/>
              </a:ext>
            </a:extLst>
          </p:cNvPr>
          <p:cNvSpPr>
            <a:spLocks noChangeAspect="1"/>
          </p:cNvSpPr>
          <p:nvPr/>
        </p:nvSpPr>
        <p:spPr>
          <a:xfrm>
            <a:off x="1421855" y="1134864"/>
            <a:ext cx="3262160" cy="4349546"/>
          </a:xfrm>
          <a:prstGeom prst="rect">
            <a:avLst/>
          </a:prstGeom>
          <a:solidFill>
            <a:schemeClr val="bg1">
              <a:lumMod val="85000"/>
            </a:schemeClr>
          </a:solidFill>
          <a:ln w="12700" cap="flat" cmpd="sng" algn="ctr">
            <a:noFill/>
            <a:prstDash val="solid"/>
            <a:miter lim="800000"/>
          </a:ln>
          <a:effectLst>
            <a:softEdge rad="63500"/>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8F5820B1-84EE-4FB5-A341-FCA738BF0A52}"/>
              </a:ext>
            </a:extLst>
          </p:cNvPr>
          <p:cNvSpPr>
            <a:spLocks noChangeAspect="1"/>
          </p:cNvSpPr>
          <p:nvPr/>
        </p:nvSpPr>
        <p:spPr>
          <a:xfrm>
            <a:off x="1173268" y="921519"/>
            <a:ext cx="3262160" cy="4349546"/>
          </a:xfrm>
          <a:prstGeom prst="rect">
            <a:avLst/>
          </a:prstGeom>
          <a:noFill/>
          <a:ln w="19050" cap="flat" cmpd="sng" algn="ctr">
            <a:solidFill>
              <a:schemeClr val="bg2"/>
            </a:soli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矩形 3">
            <a:extLst>
              <a:ext uri="{FF2B5EF4-FFF2-40B4-BE49-F238E27FC236}">
                <a16:creationId xmlns="" xmlns:a16="http://schemas.microsoft.com/office/drawing/2014/main" id="{4DB34949-1C82-423F-948B-CFB546B860FD}"/>
              </a:ext>
            </a:extLst>
          </p:cNvPr>
          <p:cNvSpPr/>
          <p:nvPr/>
        </p:nvSpPr>
        <p:spPr>
          <a:xfrm>
            <a:off x="5032956" y="1278721"/>
            <a:ext cx="1086895" cy="144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 xmlns:a16="http://schemas.microsoft.com/office/drawing/2014/main" id="{C8C101E8-0FD0-49C9-89EA-2DDA6D8EBF05}"/>
              </a:ext>
            </a:extLst>
          </p:cNvPr>
          <p:cNvSpPr txBox="1"/>
          <p:nvPr/>
        </p:nvSpPr>
        <p:spPr>
          <a:xfrm>
            <a:off x="8362160" y="2492896"/>
            <a:ext cx="7814960" cy="9248686"/>
          </a:xfrm>
          <a:prstGeom prst="rect">
            <a:avLst/>
          </a:prstGeom>
          <a:noFill/>
        </p:spPr>
        <p:txBody>
          <a:bodyPr wrap="none" rtlCol="0">
            <a:spAutoFit/>
          </a:bodyPr>
          <a:lstStyle/>
          <a:p>
            <a:r>
              <a:rPr lang="zh-CN" altLang="en-US" sz="59500" dirty="0">
                <a:solidFill>
                  <a:schemeClr val="accent1">
                    <a:lumMod val="20000"/>
                    <a:lumOff val="80000"/>
                  </a:schemeClr>
                </a:solidFill>
                <a:latin typeface="思源黑体 CN Regular" panose="020B0500000000000000" pitchFamily="34" charset="-122"/>
                <a:ea typeface="思源黑体 CN Regular" panose="020B0500000000000000" pitchFamily="34" charset="-122"/>
              </a:rPr>
              <a:t>”</a:t>
            </a:r>
          </a:p>
        </p:txBody>
      </p:sp>
      <p:sp>
        <p:nvSpPr>
          <p:cNvPr id="6" name="文本框 5">
            <a:extLst>
              <a:ext uri="{FF2B5EF4-FFF2-40B4-BE49-F238E27FC236}">
                <a16:creationId xmlns="" xmlns:a16="http://schemas.microsoft.com/office/drawing/2014/main" id="{5C62B4BB-AE41-4784-8164-A1876FF2C66F}"/>
              </a:ext>
            </a:extLst>
          </p:cNvPr>
          <p:cNvSpPr txBox="1"/>
          <p:nvPr/>
        </p:nvSpPr>
        <p:spPr>
          <a:xfrm>
            <a:off x="4961813" y="399482"/>
            <a:ext cx="5886548" cy="923330"/>
          </a:xfrm>
          <a:prstGeom prst="rect">
            <a:avLst/>
          </a:prstGeom>
          <a:noFill/>
        </p:spPr>
        <p:txBody>
          <a:bodyPr wrap="none" rtlCol="0">
            <a:spAutoFit/>
          </a:bodyPr>
          <a:lstStyle/>
          <a:p>
            <a:r>
              <a:rPr lang="en-US" altLang="zh-CN" sz="5400" b="1">
                <a:solidFill>
                  <a:srgbClr val="FF0000"/>
                </a:solidFill>
              </a:rPr>
              <a:t>4</a:t>
            </a:r>
            <a:r>
              <a:rPr lang="en-US" altLang="zh-CN" sz="5400" b="1" smtClean="0">
                <a:solidFill>
                  <a:srgbClr val="FF0000"/>
                </a:solidFill>
              </a:rPr>
              <a:t>.</a:t>
            </a:r>
            <a:r>
              <a:rPr lang="zh-CN" altLang="en-US" sz="3600" b="1" smtClean="0">
                <a:solidFill>
                  <a:srgbClr val="FF0000"/>
                </a:solidFill>
              </a:rPr>
              <a:t>研究生</a:t>
            </a:r>
            <a:r>
              <a:rPr lang="zh-CN" altLang="zh-CN" sz="3600" b="1" smtClean="0">
                <a:solidFill>
                  <a:srgbClr val="FF0000"/>
                </a:solidFill>
              </a:rPr>
              <a:t>学</a:t>
            </a:r>
            <a:r>
              <a:rPr lang="zh-CN" altLang="zh-CN" sz="3600" b="1" dirty="0">
                <a:solidFill>
                  <a:srgbClr val="FF0000"/>
                </a:solidFill>
              </a:rPr>
              <a:t>术精品逐年增加</a:t>
            </a:r>
            <a:endParaRPr lang="zh-CN" altLang="en-US" sz="3600" spc="300" dirty="0">
              <a:solidFill>
                <a:srgbClr val="FF0000"/>
              </a:solidFill>
              <a:latin typeface="+mj-ea"/>
              <a:ea typeface="+mj-ea"/>
            </a:endParaRPr>
          </a:p>
        </p:txBody>
      </p:sp>
      <p:sp>
        <p:nvSpPr>
          <p:cNvPr id="7" name="文本框 6">
            <a:extLst>
              <a:ext uri="{FF2B5EF4-FFF2-40B4-BE49-F238E27FC236}">
                <a16:creationId xmlns="" xmlns:a16="http://schemas.microsoft.com/office/drawing/2014/main" id="{227E5D9F-E33E-47D1-886C-08A7393829EE}"/>
              </a:ext>
            </a:extLst>
          </p:cNvPr>
          <p:cNvSpPr txBox="1"/>
          <p:nvPr/>
        </p:nvSpPr>
        <p:spPr>
          <a:xfrm>
            <a:off x="4873979" y="1668535"/>
            <a:ext cx="6687056" cy="4154984"/>
          </a:xfrm>
          <a:prstGeom prst="rect">
            <a:avLst/>
          </a:prstGeom>
          <a:noFill/>
        </p:spPr>
        <p:txBody>
          <a:bodyPr wrap="square" rtlCol="0">
            <a:spAutoFit/>
          </a:bodyPr>
          <a:lstStyle/>
          <a:p>
            <a:pPr>
              <a:lnSpc>
                <a:spcPct val="150000"/>
              </a:lnSpc>
            </a:pPr>
            <a:r>
              <a:rPr lang="en-US" altLang="zh-CN" b="1" i="1" dirty="0"/>
              <a:t>-</a:t>
            </a:r>
            <a:r>
              <a:rPr lang="zh-CN" altLang="zh-CN" sz="2000" b="1" dirty="0"/>
              <a:t>在各项制度机制及经费保障下，学院五年来立项各类省级研究生项目</a:t>
            </a:r>
            <a:r>
              <a:rPr lang="en-US" altLang="zh-CN" sz="2000" b="1" dirty="0"/>
              <a:t>36</a:t>
            </a:r>
            <a:r>
              <a:rPr lang="zh-CN" altLang="zh-CN" sz="2000" b="1" dirty="0"/>
              <a:t>项，立项各类校级研究生项目</a:t>
            </a:r>
            <a:r>
              <a:rPr lang="en-US" altLang="zh-CN" sz="2000" b="1" dirty="0"/>
              <a:t>42</a:t>
            </a:r>
            <a:r>
              <a:rPr lang="zh-CN" altLang="zh-CN" sz="2000" b="1" dirty="0"/>
              <a:t>项，获得各类省级</a:t>
            </a:r>
            <a:r>
              <a:rPr lang="en-US" altLang="zh-CN" sz="2000" b="1" dirty="0"/>
              <a:t>1</a:t>
            </a:r>
            <a:r>
              <a:rPr lang="zh-CN" altLang="zh-CN" sz="2000" b="1" dirty="0"/>
              <a:t>等奖等省级奖项</a:t>
            </a:r>
            <a:r>
              <a:rPr lang="en-US" altLang="zh-CN" sz="2000" b="1" dirty="0"/>
              <a:t>30</a:t>
            </a:r>
            <a:r>
              <a:rPr lang="zh-CN" altLang="zh-CN" sz="2000" b="1" dirty="0"/>
              <a:t>多项。获得众多高质量创新性成果，如有</a:t>
            </a:r>
            <a:r>
              <a:rPr lang="en-US" altLang="zh-CN" sz="2000" b="1" dirty="0"/>
              <a:t>14</a:t>
            </a:r>
            <a:r>
              <a:rPr lang="zh-CN" altLang="zh-CN" sz="2000" b="1" dirty="0"/>
              <a:t>人次研究生的论文被</a:t>
            </a:r>
            <a:r>
              <a:rPr lang="en-US" altLang="zh-CN" sz="2000" b="1" dirty="0"/>
              <a:t>SCI</a:t>
            </a:r>
            <a:r>
              <a:rPr lang="zh-CN" altLang="zh-CN" sz="2000" b="1" dirty="0"/>
              <a:t>、</a:t>
            </a:r>
            <a:r>
              <a:rPr lang="en-US" altLang="zh-CN" sz="2000" b="1" dirty="0"/>
              <a:t>SSCI</a:t>
            </a:r>
            <a:r>
              <a:rPr lang="zh-CN" altLang="zh-CN" sz="2000" b="1" dirty="0"/>
              <a:t>期刊论文刊发，有</a:t>
            </a:r>
            <a:r>
              <a:rPr lang="en-US" altLang="zh-CN" sz="2000" b="1" dirty="0"/>
              <a:t>3</a:t>
            </a:r>
            <a:r>
              <a:rPr lang="zh-CN" altLang="zh-CN" sz="2000" b="1" dirty="0"/>
              <a:t>人次研究生的论文被《新华文摘》转载，在国内权威期刊发表论文在国内权威期刊发表论文</a:t>
            </a:r>
            <a:r>
              <a:rPr lang="en-US" altLang="zh-CN" sz="2000" b="1" dirty="0"/>
              <a:t>16</a:t>
            </a:r>
            <a:r>
              <a:rPr lang="zh-CN" altLang="zh-CN" sz="2000" b="1" dirty="0"/>
              <a:t>篇，发表</a:t>
            </a:r>
            <a:r>
              <a:rPr lang="en-US" altLang="zh-CN" sz="2000" b="1" dirty="0"/>
              <a:t>CSSCI</a:t>
            </a:r>
            <a:r>
              <a:rPr lang="zh-CN" altLang="zh-CN" sz="2000" b="1" dirty="0"/>
              <a:t>期刊论文</a:t>
            </a:r>
            <a:r>
              <a:rPr lang="en-US" altLang="zh-CN" sz="2000" b="1" dirty="0"/>
              <a:t>65</a:t>
            </a:r>
            <a:r>
              <a:rPr lang="zh-CN" altLang="zh-CN" sz="2000" b="1" dirty="0"/>
              <a:t>篇，有</a:t>
            </a:r>
            <a:r>
              <a:rPr lang="en-US" altLang="zh-CN" sz="2000" b="1" dirty="0"/>
              <a:t>6</a:t>
            </a:r>
            <a:r>
              <a:rPr lang="zh-CN" altLang="zh-CN" sz="2000" b="1" dirty="0"/>
              <a:t>项研究生与导师合作的调研报告被省领导肯定性批示。</a:t>
            </a:r>
            <a:endParaRPr lang="zh-CN" altLang="zh-CN" sz="2000" dirty="0"/>
          </a:p>
          <a:p>
            <a:endParaRPr lang="zh-CN" altLang="en-US" sz="2400" dirty="0">
              <a:latin typeface="+mn-ea"/>
            </a:endParaRPr>
          </a:p>
        </p:txBody>
      </p:sp>
      <p:sp>
        <p:nvSpPr>
          <p:cNvPr id="8" name="矩形 7">
            <a:extLst>
              <a:ext uri="{FF2B5EF4-FFF2-40B4-BE49-F238E27FC236}">
                <a16:creationId xmlns="" xmlns:a16="http://schemas.microsoft.com/office/drawing/2014/main" id="{B0EA12CF-CDF5-4096-816F-22F8212C4E1B}"/>
              </a:ext>
            </a:extLst>
          </p:cNvPr>
          <p:cNvSpPr>
            <a:spLocks noChangeAspect="1"/>
          </p:cNvSpPr>
          <p:nvPr/>
        </p:nvSpPr>
        <p:spPr>
          <a:xfrm>
            <a:off x="1087999" y="836712"/>
            <a:ext cx="3262160" cy="4349546"/>
          </a:xfrm>
          <a:prstGeom prst="rect">
            <a:avLst/>
          </a:prstGeom>
          <a:noFill/>
          <a:ln w="28575" cap="flat" cmpd="sng" algn="ctr">
            <a:solidFill>
              <a:schemeClr val="accent3">
                <a:lumMod val="75000"/>
              </a:schemeClr>
            </a:solidFill>
            <a:prstDash val="solid"/>
            <a:miter lim="800000"/>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2" name="图片 11">
            <a:extLst>
              <a:ext uri="{FF2B5EF4-FFF2-40B4-BE49-F238E27FC236}">
                <a16:creationId xmlns="" xmlns:a16="http://schemas.microsoft.com/office/drawing/2014/main" id="{2DF07678-472E-4CE4-A32E-9EE730005741}"/>
              </a:ext>
            </a:extLst>
          </p:cNvPr>
          <p:cNvPicPr>
            <a:picLocks/>
          </p:cNvPicPr>
          <p:nvPr/>
        </p:nvPicPr>
        <p:blipFill>
          <a:blip r:embed="rId3" cstate="print">
            <a:extLst>
              <a:ext uri="{28A0092B-C50C-407E-A947-70E740481C1C}">
                <a14:useLocalDpi xmlns="" xmlns:a14="http://schemas.microsoft.com/office/drawing/2010/main" val="0"/>
              </a:ext>
              <a:ext uri="{837473B0-CC2E-450A-ABE3-18F120FF3D39}">
                <a1611:picAttrSrcUrl xmlns="" xmlns:a1611="http://schemas.microsoft.com/office/drawing/2016/11/main" r:id="rId4"/>
              </a:ext>
            </a:extLst>
          </a:blip>
          <a:stretch>
            <a:fillRect/>
          </a:stretch>
        </p:blipFill>
        <p:spPr>
          <a:xfrm>
            <a:off x="1538668" y="1112347"/>
            <a:ext cx="2916000" cy="4356000"/>
          </a:xfrm>
          <a:prstGeom prst="rect">
            <a:avLst/>
          </a:prstGeom>
        </p:spPr>
      </p:pic>
    </p:spTree>
    <p:extLst>
      <p:ext uri="{BB962C8B-B14F-4D97-AF65-F5344CB8AC3E}">
        <p14:creationId xmlns="" xmlns:p14="http://schemas.microsoft.com/office/powerpoint/2010/main" val="14201666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5BD3521-4BC6-484A-BD15-33941E4ABCC8}"/>
              </a:ext>
            </a:extLst>
          </p:cNvPr>
          <p:cNvSpPr>
            <a:spLocks noGrp="1"/>
          </p:cNvSpPr>
          <p:nvPr>
            <p:ph type="title"/>
          </p:nvPr>
        </p:nvSpPr>
        <p:spPr>
          <a:xfrm>
            <a:off x="623392" y="404664"/>
            <a:ext cx="11208962" cy="720000"/>
          </a:xfrm>
        </p:spPr>
        <p:txBody>
          <a:bodyPr>
            <a:normAutofit fontScale="90000"/>
          </a:bodyPr>
          <a:lstStyle/>
          <a:p>
            <a:r>
              <a:rPr lang="en-US" altLang="zh-CN" sz="4400" b="1" dirty="0">
                <a:solidFill>
                  <a:srgbClr val="FF0000"/>
                </a:solidFill>
              </a:rPr>
              <a:t>     </a:t>
            </a:r>
            <a:r>
              <a:rPr lang="en-US" altLang="zh-CN" sz="6000" b="1" dirty="0">
                <a:solidFill>
                  <a:srgbClr val="FF0000"/>
                </a:solidFill>
              </a:rPr>
              <a:t> </a:t>
            </a:r>
            <a:r>
              <a:rPr lang="en-US" altLang="zh-CN" sz="6000" b="1">
                <a:solidFill>
                  <a:srgbClr val="FF0000"/>
                </a:solidFill>
              </a:rPr>
              <a:t>5</a:t>
            </a:r>
            <a:r>
              <a:rPr lang="en-US" altLang="zh-CN" sz="6000" b="1" smtClean="0">
                <a:solidFill>
                  <a:srgbClr val="FF0000"/>
                </a:solidFill>
              </a:rPr>
              <a:t>.</a:t>
            </a:r>
            <a:r>
              <a:rPr lang="zh-CN" altLang="en-US" sz="4000" b="1" smtClean="0">
                <a:solidFill>
                  <a:srgbClr val="FF0000"/>
                </a:solidFill>
              </a:rPr>
              <a:t>研究生</a:t>
            </a:r>
            <a:r>
              <a:rPr lang="zh-CN" altLang="zh-CN" sz="4000" b="1" smtClean="0">
                <a:solidFill>
                  <a:srgbClr val="FF0000"/>
                </a:solidFill>
              </a:rPr>
              <a:t>学</a:t>
            </a:r>
            <a:r>
              <a:rPr lang="zh-CN" altLang="zh-CN" sz="4000" b="1" dirty="0">
                <a:solidFill>
                  <a:srgbClr val="FF0000"/>
                </a:solidFill>
              </a:rPr>
              <a:t>术交流</a:t>
            </a:r>
            <a:r>
              <a:rPr lang="zh-CN" altLang="zh-CN" sz="4000" b="1" dirty="0"/>
              <a:t/>
            </a:r>
            <a:br>
              <a:rPr lang="zh-CN" altLang="zh-CN" sz="4000" b="1" dirty="0"/>
            </a:br>
            <a:endParaRPr lang="zh-CN" altLang="en-US" dirty="0"/>
          </a:p>
        </p:txBody>
      </p:sp>
      <p:pic>
        <p:nvPicPr>
          <p:cNvPr id="4" name="图片 3">
            <a:extLst>
              <a:ext uri="{FF2B5EF4-FFF2-40B4-BE49-F238E27FC236}">
                <a16:creationId xmlns="" xmlns:a16="http://schemas.microsoft.com/office/drawing/2014/main" id="{23DEF7C0-9BB1-4A10-8910-9AD5297D207B}"/>
              </a:ext>
            </a:extLst>
          </p:cNvPr>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890555" y="1153016"/>
            <a:ext cx="2642980" cy="2639385"/>
          </a:xfrm>
          <a:prstGeom prst="parallelogram">
            <a:avLst/>
          </a:prstGeom>
        </p:spPr>
      </p:pic>
      <p:pic>
        <p:nvPicPr>
          <p:cNvPr id="6" name="图片 5">
            <a:extLst>
              <a:ext uri="{FF2B5EF4-FFF2-40B4-BE49-F238E27FC236}">
                <a16:creationId xmlns="" xmlns:a16="http://schemas.microsoft.com/office/drawing/2014/main" id="{70B70464-BB40-44D1-B3CA-F7E199160D39}"/>
              </a:ext>
            </a:extLst>
          </p:cNvPr>
          <p:cNvPicPr>
            <a:picLocks noChangeAspect="1"/>
          </p:cNvPicPr>
          <p:nvPr/>
        </p:nvPicPr>
        <p:blipFill rotWithShape="1">
          <a:blip r:embed="rId4" cstate="email">
            <a:extLst>
              <a:ext uri="{28A0092B-C50C-407E-A947-70E740481C1C}">
                <a14:useLocalDpi xmlns="" xmlns:a14="http://schemas.microsoft.com/office/drawing/2010/main"/>
              </a:ext>
            </a:extLst>
          </a:blip>
          <a:srcRect/>
          <a:stretch/>
        </p:blipFill>
        <p:spPr>
          <a:xfrm>
            <a:off x="6810364" y="1119504"/>
            <a:ext cx="2784308" cy="2638791"/>
          </a:xfrm>
          <a:prstGeom prst="parallelogram">
            <a:avLst/>
          </a:prstGeom>
        </p:spPr>
      </p:pic>
      <p:pic>
        <p:nvPicPr>
          <p:cNvPr id="8" name="图片 7">
            <a:extLst>
              <a:ext uri="{FF2B5EF4-FFF2-40B4-BE49-F238E27FC236}">
                <a16:creationId xmlns="" xmlns:a16="http://schemas.microsoft.com/office/drawing/2014/main" id="{BA543D14-94C4-4580-A8CB-4267F1E56BA2}"/>
              </a:ext>
            </a:extLst>
          </p:cNvPr>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3550772" y="1106078"/>
            <a:ext cx="3529407" cy="2647056"/>
          </a:xfrm>
          <a:prstGeom prst="parallelogram">
            <a:avLst/>
          </a:prstGeom>
        </p:spPr>
      </p:pic>
      <p:sp>
        <p:nvSpPr>
          <p:cNvPr id="13" name="任意多边形: 形状 12">
            <a:extLst>
              <a:ext uri="{FF2B5EF4-FFF2-40B4-BE49-F238E27FC236}">
                <a16:creationId xmlns="" xmlns:a16="http://schemas.microsoft.com/office/drawing/2014/main" id="{F0FD6E0F-B75D-47DB-A0C9-80769A47BF35}"/>
              </a:ext>
            </a:extLst>
          </p:cNvPr>
          <p:cNvSpPr/>
          <p:nvPr/>
        </p:nvSpPr>
        <p:spPr>
          <a:xfrm>
            <a:off x="3077585" y="1129844"/>
            <a:ext cx="911899" cy="2638791"/>
          </a:xfrm>
          <a:custGeom>
            <a:avLst/>
            <a:gdLst>
              <a:gd name="connsiteX0" fmla="*/ 659698 w 911899"/>
              <a:gd name="connsiteY0" fmla="*/ 0 h 2638791"/>
              <a:gd name="connsiteX1" fmla="*/ 911899 w 911899"/>
              <a:gd name="connsiteY1" fmla="*/ 0 h 2638791"/>
              <a:gd name="connsiteX2" fmla="*/ 252201 w 911899"/>
              <a:gd name="connsiteY2" fmla="*/ 2638791 h 2638791"/>
              <a:gd name="connsiteX3" fmla="*/ 0 w 911899"/>
              <a:gd name="connsiteY3" fmla="*/ 2638791 h 2638791"/>
            </a:gdLst>
            <a:ahLst/>
            <a:cxnLst>
              <a:cxn ang="0">
                <a:pos x="connsiteX0" y="connsiteY0"/>
              </a:cxn>
              <a:cxn ang="0">
                <a:pos x="connsiteX1" y="connsiteY1"/>
              </a:cxn>
              <a:cxn ang="0">
                <a:pos x="connsiteX2" y="connsiteY2"/>
              </a:cxn>
              <a:cxn ang="0">
                <a:pos x="connsiteX3" y="connsiteY3"/>
              </a:cxn>
            </a:cxnLst>
            <a:rect l="l" t="t" r="r" b="b"/>
            <a:pathLst>
              <a:path w="911899" h="2638791">
                <a:moveTo>
                  <a:pt x="659698" y="0"/>
                </a:moveTo>
                <a:lnTo>
                  <a:pt x="911899" y="0"/>
                </a:lnTo>
                <a:lnTo>
                  <a:pt x="252201" y="2638791"/>
                </a:lnTo>
                <a:lnTo>
                  <a:pt x="0" y="263879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 xmlns:a16="http://schemas.microsoft.com/office/drawing/2014/main" id="{C6E29157-304D-4EBB-A84A-9DA9F71F3C3B}"/>
              </a:ext>
            </a:extLst>
          </p:cNvPr>
          <p:cNvSpPr/>
          <p:nvPr/>
        </p:nvSpPr>
        <p:spPr>
          <a:xfrm>
            <a:off x="9192344" y="1106078"/>
            <a:ext cx="911899" cy="2638791"/>
          </a:xfrm>
          <a:custGeom>
            <a:avLst/>
            <a:gdLst>
              <a:gd name="connsiteX0" fmla="*/ 659698 w 911899"/>
              <a:gd name="connsiteY0" fmla="*/ 0 h 2638791"/>
              <a:gd name="connsiteX1" fmla="*/ 911899 w 911899"/>
              <a:gd name="connsiteY1" fmla="*/ 0 h 2638791"/>
              <a:gd name="connsiteX2" fmla="*/ 252201 w 911899"/>
              <a:gd name="connsiteY2" fmla="*/ 2638791 h 2638791"/>
              <a:gd name="connsiteX3" fmla="*/ 0 w 911899"/>
              <a:gd name="connsiteY3" fmla="*/ 2638791 h 2638791"/>
            </a:gdLst>
            <a:ahLst/>
            <a:cxnLst>
              <a:cxn ang="0">
                <a:pos x="connsiteX0" y="connsiteY0"/>
              </a:cxn>
              <a:cxn ang="0">
                <a:pos x="connsiteX1" y="connsiteY1"/>
              </a:cxn>
              <a:cxn ang="0">
                <a:pos x="connsiteX2" y="connsiteY2"/>
              </a:cxn>
              <a:cxn ang="0">
                <a:pos x="connsiteX3" y="connsiteY3"/>
              </a:cxn>
            </a:cxnLst>
            <a:rect l="l" t="t" r="r" b="b"/>
            <a:pathLst>
              <a:path w="911899" h="2638791">
                <a:moveTo>
                  <a:pt x="659698" y="0"/>
                </a:moveTo>
                <a:lnTo>
                  <a:pt x="911899" y="0"/>
                </a:lnTo>
                <a:lnTo>
                  <a:pt x="252201" y="2638791"/>
                </a:lnTo>
                <a:lnTo>
                  <a:pt x="0" y="263879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 xmlns:a16="http://schemas.microsoft.com/office/drawing/2014/main" id="{C3DD8410-0C64-46EA-B566-E672DE5DDA90}"/>
              </a:ext>
            </a:extLst>
          </p:cNvPr>
          <p:cNvSpPr txBox="1"/>
          <p:nvPr/>
        </p:nvSpPr>
        <p:spPr>
          <a:xfrm>
            <a:off x="839416" y="3933056"/>
            <a:ext cx="10873208" cy="2346283"/>
          </a:xfrm>
          <a:prstGeom prst="rect">
            <a:avLst/>
          </a:prstGeom>
          <a:noFill/>
          <a:ln>
            <a:noFill/>
          </a:ln>
        </p:spPr>
        <p:txBody>
          <a:bodyPr wrap="square" rtlCol="0">
            <a:spAutoFit/>
          </a:bodyPr>
          <a:lstStyle/>
          <a:p>
            <a:pPr>
              <a:lnSpc>
                <a:spcPct val="150000"/>
              </a:lnSpc>
            </a:pPr>
            <a:r>
              <a:rPr lang="zh-CN" altLang="zh-CN" sz="2000" b="1" dirty="0"/>
              <a:t>学院鼓励研究生参加国内外高水平学术会议，并有完善的制度和经费予以保障支持。近五年，学院主办、承办国际货全国性学术年会</a:t>
            </a:r>
            <a:r>
              <a:rPr lang="en-US" altLang="zh-CN" sz="2000" b="1" dirty="0"/>
              <a:t>15</a:t>
            </a:r>
            <a:r>
              <a:rPr lang="zh-CN" altLang="zh-CN" sz="2000" b="1" dirty="0"/>
              <a:t>次，在国际或全国性学术年会上做主题、主旨报告</a:t>
            </a:r>
            <a:r>
              <a:rPr lang="en-US" altLang="zh-CN" sz="2000" b="1" dirty="0"/>
              <a:t>22</a:t>
            </a:r>
            <a:r>
              <a:rPr lang="zh-CN" altLang="zh-CN" sz="2000" b="1" dirty="0"/>
              <a:t>次，邀请境外专家讲座报告</a:t>
            </a:r>
            <a:r>
              <a:rPr lang="en-US" altLang="zh-CN" sz="2000" b="1" dirty="0"/>
              <a:t>26</a:t>
            </a:r>
            <a:r>
              <a:rPr lang="zh-CN" altLang="zh-CN" sz="2000" b="1" dirty="0"/>
              <a:t>次，资助师生参加国际国内学术交流专项经费达</a:t>
            </a:r>
            <a:r>
              <a:rPr lang="en-US" altLang="zh-CN" sz="2000" b="1" dirty="0"/>
              <a:t>70</a:t>
            </a:r>
            <a:r>
              <a:rPr lang="zh-CN" altLang="zh-CN" sz="2000" b="1" dirty="0"/>
              <a:t>万元。院研究生积极踊跃地参加各类学术交流活动，如参加各类国际项目</a:t>
            </a:r>
            <a:r>
              <a:rPr lang="en-US" altLang="zh-CN" sz="2000" b="1" dirty="0"/>
              <a:t>16</a:t>
            </a:r>
            <a:r>
              <a:rPr lang="zh-CN" altLang="zh-CN" sz="2000" b="1" dirty="0"/>
              <a:t>人次，参加各类国际国内学术会议</a:t>
            </a:r>
            <a:r>
              <a:rPr lang="en-US" altLang="zh-CN" sz="2000" b="1" dirty="0"/>
              <a:t>170</a:t>
            </a:r>
            <a:r>
              <a:rPr lang="zh-CN" altLang="zh-CN" sz="2000" b="1" dirty="0"/>
              <a:t>人次以上。</a:t>
            </a:r>
          </a:p>
        </p:txBody>
      </p:sp>
    </p:spTree>
    <p:extLst>
      <p:ext uri="{BB962C8B-B14F-4D97-AF65-F5344CB8AC3E}">
        <p14:creationId xmlns="" xmlns:p14="http://schemas.microsoft.com/office/powerpoint/2010/main" val="3860541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 xmlns:a16="http://schemas.microsoft.com/office/drawing/2014/main" id="{526DC392-8471-4CDF-8C1E-C262461043FC}"/>
              </a:ext>
            </a:extLst>
          </p:cNvPr>
          <p:cNvGrpSpPr/>
          <p:nvPr/>
        </p:nvGrpSpPr>
        <p:grpSpPr>
          <a:xfrm flipH="1" flipV="1">
            <a:off x="2570832" y="5079653"/>
            <a:ext cx="572840" cy="1229667"/>
            <a:chOff x="635000" y="102704"/>
            <a:chExt cx="572840" cy="3835883"/>
          </a:xfrm>
        </p:grpSpPr>
        <p:cxnSp>
          <p:nvCxnSpPr>
            <p:cNvPr id="40" name="直接连接符 39">
              <a:extLst>
                <a:ext uri="{FF2B5EF4-FFF2-40B4-BE49-F238E27FC236}">
                  <a16:creationId xmlns="" xmlns:a16="http://schemas.microsoft.com/office/drawing/2014/main" id="{462B1E57-EC98-4BDC-842D-352AC648050B}"/>
                </a:ext>
              </a:extLst>
            </p:cNvPr>
            <p:cNvCxnSpPr>
              <a:cxnSpLocks/>
            </p:cNvCxnSpPr>
            <p:nvPr/>
          </p:nvCxnSpPr>
          <p:spPr>
            <a:xfrm>
              <a:off x="1207840" y="102704"/>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9821E521-9E2E-4C8A-BC23-31A232DD5706}"/>
                </a:ext>
              </a:extLst>
            </p:cNvPr>
            <p:cNvCxnSpPr>
              <a:cxnSpLocks/>
            </p:cNvCxnSpPr>
            <p:nvPr/>
          </p:nvCxnSpPr>
          <p:spPr>
            <a:xfrm>
              <a:off x="635000" y="102704"/>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CA64B47E-8683-4983-93A5-541E705ADE54}"/>
                </a:ext>
              </a:extLst>
            </p:cNvPr>
            <p:cNvCxnSpPr/>
            <p:nvPr/>
          </p:nvCxnSpPr>
          <p:spPr>
            <a:xfrm>
              <a:off x="919808" y="125016"/>
              <a:ext cx="0" cy="25425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任意多边形: 形状 19">
            <a:extLst>
              <a:ext uri="{FF2B5EF4-FFF2-40B4-BE49-F238E27FC236}">
                <a16:creationId xmlns="" xmlns:a16="http://schemas.microsoft.com/office/drawing/2014/main" id="{C070214F-7285-42F4-AD38-95F58CE4ABE7}"/>
              </a:ext>
            </a:extLst>
          </p:cNvPr>
          <p:cNvSpPr/>
          <p:nvPr/>
        </p:nvSpPr>
        <p:spPr>
          <a:xfrm>
            <a:off x="4146857" y="-129471"/>
            <a:ext cx="8785427" cy="6404883"/>
          </a:xfrm>
          <a:custGeom>
            <a:avLst/>
            <a:gdLst>
              <a:gd name="connsiteX0" fmla="*/ 0 w 8785427"/>
              <a:gd name="connsiteY0" fmla="*/ 0 h 6404883"/>
              <a:gd name="connsiteX1" fmla="*/ 8785427 w 8785427"/>
              <a:gd name="connsiteY1" fmla="*/ 0 h 6404883"/>
              <a:gd name="connsiteX2" fmla="*/ 8785427 w 8785427"/>
              <a:gd name="connsiteY2" fmla="*/ 6404883 h 6404883"/>
              <a:gd name="connsiteX3" fmla="*/ 0 w 8785427"/>
              <a:gd name="connsiteY3" fmla="*/ 6404883 h 6404883"/>
            </a:gdLst>
            <a:ahLst/>
            <a:cxnLst>
              <a:cxn ang="0">
                <a:pos x="connsiteX0" y="connsiteY0"/>
              </a:cxn>
              <a:cxn ang="0">
                <a:pos x="connsiteX1" y="connsiteY1"/>
              </a:cxn>
              <a:cxn ang="0">
                <a:pos x="connsiteX2" y="connsiteY2"/>
              </a:cxn>
              <a:cxn ang="0">
                <a:pos x="connsiteX3" y="connsiteY3"/>
              </a:cxn>
            </a:cxnLst>
            <a:rect l="l" t="t" r="r" b="b"/>
            <a:pathLst>
              <a:path w="8785427" h="6404883">
                <a:moveTo>
                  <a:pt x="0" y="0"/>
                </a:moveTo>
                <a:lnTo>
                  <a:pt x="8785427" y="0"/>
                </a:lnTo>
                <a:lnTo>
                  <a:pt x="8785427" y="6404883"/>
                </a:lnTo>
                <a:lnTo>
                  <a:pt x="0" y="6404883"/>
                </a:lnTo>
                <a:close/>
              </a:path>
            </a:pathLst>
          </a:custGeom>
          <a:solidFill>
            <a:schemeClr val="tx2">
              <a:lumMod val="20000"/>
              <a:lumOff val="80000"/>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badi"/>
              <a:ea typeface="微软雅黑 Light"/>
              <a:cs typeface="+mn-cs"/>
            </a:endParaRPr>
          </a:p>
        </p:txBody>
      </p:sp>
      <p:sp>
        <p:nvSpPr>
          <p:cNvPr id="6" name="文本框 5">
            <a:extLst>
              <a:ext uri="{FF2B5EF4-FFF2-40B4-BE49-F238E27FC236}">
                <a16:creationId xmlns="" xmlns:a16="http://schemas.microsoft.com/office/drawing/2014/main" id="{5C62B4BB-AE41-4784-8164-A1876FF2C66F}"/>
              </a:ext>
            </a:extLst>
          </p:cNvPr>
          <p:cNvSpPr txBox="1"/>
          <p:nvPr/>
        </p:nvSpPr>
        <p:spPr>
          <a:xfrm>
            <a:off x="1269761" y="412123"/>
            <a:ext cx="403988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a:ln>
                  <a:noFill/>
                </a:ln>
                <a:solidFill>
                  <a:srgbClr val="FF0000"/>
                </a:solidFill>
                <a:effectLst/>
                <a:uLnTx/>
                <a:uFillTx/>
                <a:latin typeface="微软雅黑"/>
                <a:ea typeface="微软雅黑"/>
                <a:cs typeface="+mn-cs"/>
              </a:rPr>
              <a:t>6.</a:t>
            </a:r>
            <a:r>
              <a:rPr kumimoji="0" lang="zh-CN" altLang="en-US" sz="4800" b="0" i="0" u="none" strike="noStrike" kern="1200" cap="none" spc="300" normalizeH="0" baseline="0" noProof="0" dirty="0">
                <a:ln>
                  <a:noFill/>
                </a:ln>
                <a:solidFill>
                  <a:srgbClr val="FF0000"/>
                </a:solidFill>
                <a:effectLst/>
                <a:uLnTx/>
                <a:uFillTx/>
                <a:latin typeface="微软雅黑"/>
                <a:ea typeface="微软雅黑"/>
                <a:cs typeface="+mn-cs"/>
              </a:rPr>
              <a:t>国际化办学</a:t>
            </a:r>
          </a:p>
        </p:txBody>
      </p:sp>
      <p:sp>
        <p:nvSpPr>
          <p:cNvPr id="22" name="矩形 21">
            <a:extLst>
              <a:ext uri="{FF2B5EF4-FFF2-40B4-BE49-F238E27FC236}">
                <a16:creationId xmlns="" xmlns:a16="http://schemas.microsoft.com/office/drawing/2014/main" id="{4F728EBF-41E7-4047-8F85-CA33DC8883B1}"/>
              </a:ext>
            </a:extLst>
          </p:cNvPr>
          <p:cNvSpPr/>
          <p:nvPr/>
        </p:nvSpPr>
        <p:spPr>
          <a:xfrm>
            <a:off x="5231904" y="1727359"/>
            <a:ext cx="6809001" cy="3785652"/>
          </a:xfrm>
          <a:prstGeom prst="rect">
            <a:avLst/>
          </a:prstGeom>
        </p:spPr>
        <p:txBody>
          <a:bodyPr wrap="square">
            <a:spAutoFit/>
          </a:bodyPr>
          <a:lstStyle/>
          <a:p>
            <a:pPr>
              <a:lnSpc>
                <a:spcPct val="150000"/>
              </a:lnSpc>
            </a:pPr>
            <a:r>
              <a:rPr lang="zh-CN" altLang="zh-CN" sz="2000" b="1" dirty="0"/>
              <a:t>为了与国际接轨，更好地给我院学生提供国际交流的平台与机会，我院积极响应校国际处的各类研究生交流项目，始终坚持“走出去”和“引进来”。</a:t>
            </a:r>
            <a:r>
              <a:rPr lang="zh-CN" altLang="zh-CN" sz="2000" b="1" dirty="0">
                <a:solidFill>
                  <a:srgbClr val="FF0000"/>
                </a:solidFill>
              </a:rPr>
              <a:t>我院研究生通过校研究生项目赴英美名校留学半年期、一年期以上的学生日渐增多，如堪萨斯大学、英国埃塞克斯大</a:t>
            </a:r>
            <a:r>
              <a:rPr lang="zh-CN" altLang="zh-CN" sz="2000" b="1">
                <a:solidFill>
                  <a:srgbClr val="FF0000"/>
                </a:solidFill>
              </a:rPr>
              <a:t>学</a:t>
            </a:r>
            <a:r>
              <a:rPr lang="zh-CN" altLang="zh-CN" sz="2000" b="1" smtClean="0">
                <a:solidFill>
                  <a:srgbClr val="FF0000"/>
                </a:solidFill>
              </a:rPr>
              <a:t>。</a:t>
            </a:r>
            <a:r>
              <a:rPr lang="zh-CN" altLang="en-US" sz="2000" b="1" smtClean="0">
                <a:solidFill>
                  <a:srgbClr val="FF0000"/>
                </a:solidFill>
              </a:rPr>
              <a:t>通过交流，我院近三年有三位学生录取为欧美名校博士，并获高额奖学金。</a:t>
            </a:r>
            <a:r>
              <a:rPr lang="zh-CN" altLang="zh-CN" sz="2000" b="1" smtClean="0"/>
              <a:t>来自</a:t>
            </a:r>
            <a:r>
              <a:rPr lang="zh-CN" altLang="en-US" sz="2000" b="1" smtClean="0"/>
              <a:t>欧盟</a:t>
            </a:r>
            <a:r>
              <a:rPr lang="zh-CN" altLang="zh-CN" sz="2000" b="1" smtClean="0"/>
              <a:t>、</a:t>
            </a:r>
            <a:r>
              <a:rPr lang="zh-CN" altLang="en-US" sz="2000" b="1" smtClean="0"/>
              <a:t>非洲、</a:t>
            </a:r>
            <a:r>
              <a:rPr lang="zh-CN" altLang="zh-CN" sz="2000" b="1" smtClean="0"/>
              <a:t>巴</a:t>
            </a:r>
            <a:r>
              <a:rPr lang="zh-CN" altLang="zh-CN" sz="2000" b="1" dirty="0"/>
              <a:t>基斯坦和韩国等境外留</a:t>
            </a:r>
            <a:r>
              <a:rPr lang="zh-CN" altLang="zh-CN" sz="2000" b="1"/>
              <a:t>学</a:t>
            </a:r>
            <a:r>
              <a:rPr lang="zh-CN" altLang="zh-CN" sz="2000" b="1" smtClean="0"/>
              <a:t>生在</a:t>
            </a:r>
            <a:r>
              <a:rPr lang="zh-CN" altLang="zh-CN" sz="2000" b="1"/>
              <a:t>我</a:t>
            </a:r>
            <a:r>
              <a:rPr lang="zh-CN" altLang="zh-CN" sz="2000" b="1" smtClean="0"/>
              <a:t>院学</a:t>
            </a:r>
            <a:r>
              <a:rPr lang="zh-CN" altLang="zh-CN" sz="2000" b="1" dirty="0"/>
              <a:t>习</a:t>
            </a:r>
            <a:r>
              <a:rPr lang="zh-CN" altLang="zh-CN" sz="2000" b="1"/>
              <a:t>交</a:t>
            </a:r>
            <a:r>
              <a:rPr lang="zh-CN" altLang="zh-CN" sz="2000" b="1" smtClean="0"/>
              <a:t>流</a:t>
            </a:r>
            <a:r>
              <a:rPr lang="zh-CN" altLang="en-US" sz="2000" b="1" smtClean="0"/>
              <a:t>日渐增多</a:t>
            </a:r>
            <a:r>
              <a:rPr lang="zh-CN" altLang="zh-CN" sz="2000" b="1" smtClean="0"/>
              <a:t>。</a:t>
            </a:r>
            <a:endParaRPr lang="zh-CN" altLang="zh-CN" sz="2000" dirty="0"/>
          </a:p>
        </p:txBody>
      </p:sp>
      <p:cxnSp>
        <p:nvCxnSpPr>
          <p:cNvPr id="34" name="直接连接符 33">
            <a:extLst>
              <a:ext uri="{FF2B5EF4-FFF2-40B4-BE49-F238E27FC236}">
                <a16:creationId xmlns="" xmlns:a16="http://schemas.microsoft.com/office/drawing/2014/main" id="{14DC23B9-39A9-456E-B11C-DFFEE9463A3C}"/>
              </a:ext>
            </a:extLst>
          </p:cNvPr>
          <p:cNvCxnSpPr>
            <a:cxnSpLocks/>
          </p:cNvCxnSpPr>
          <p:nvPr/>
        </p:nvCxnSpPr>
        <p:spPr>
          <a:xfrm>
            <a:off x="839416" y="-98425"/>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CF211AE0-59C7-4AEC-81C9-CE6535A50BFC}"/>
              </a:ext>
            </a:extLst>
          </p:cNvPr>
          <p:cNvCxnSpPr>
            <a:cxnSpLocks/>
          </p:cNvCxnSpPr>
          <p:nvPr/>
        </p:nvCxnSpPr>
        <p:spPr>
          <a:xfrm>
            <a:off x="266576" y="-98425"/>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56564585-2E03-499B-8312-15B7D0CCC800}"/>
              </a:ext>
            </a:extLst>
          </p:cNvPr>
          <p:cNvCxnSpPr/>
          <p:nvPr/>
        </p:nvCxnSpPr>
        <p:spPr>
          <a:xfrm>
            <a:off x="551384" y="-76113"/>
            <a:ext cx="0" cy="2542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72">
            <a:extLst>
              <a:ext uri="{FF2B5EF4-FFF2-40B4-BE49-F238E27FC236}">
                <a16:creationId xmlns="" xmlns:a16="http://schemas.microsoft.com/office/drawing/2014/main" id="{5A1946EE-24EB-4FFF-BF2A-853E876FC872}"/>
              </a:ext>
            </a:extLst>
          </p:cNvPr>
          <p:cNvGrpSpPr/>
          <p:nvPr/>
        </p:nvGrpSpPr>
        <p:grpSpPr>
          <a:xfrm>
            <a:off x="8247739" y="3934148"/>
            <a:ext cx="45892" cy="45892"/>
            <a:chOff x="4000500" y="1479550"/>
            <a:chExt cx="38100" cy="38100"/>
          </a:xfrm>
          <a:solidFill>
            <a:schemeClr val="accent1"/>
          </a:solidFill>
        </p:grpSpPr>
        <p:sp>
          <p:nvSpPr>
            <p:cNvPr id="191" name="Freeform 244">
              <a:extLst>
                <a:ext uri="{FF2B5EF4-FFF2-40B4-BE49-F238E27FC236}">
                  <a16:creationId xmlns="" xmlns:a16="http://schemas.microsoft.com/office/drawing/2014/main" id="{3B2A9C2E-7E93-400D-8B99-5D6A61939D70}"/>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Abadi"/>
                <a:ea typeface="微软雅黑 Light"/>
                <a:cs typeface="+mn-cs"/>
              </a:endParaRPr>
            </a:p>
          </p:txBody>
        </p:sp>
        <p:sp>
          <p:nvSpPr>
            <p:cNvPr id="193" name="Freeform 246">
              <a:extLst>
                <a:ext uri="{FF2B5EF4-FFF2-40B4-BE49-F238E27FC236}">
                  <a16:creationId xmlns="" xmlns:a16="http://schemas.microsoft.com/office/drawing/2014/main" id="{FE608380-8064-455A-9D77-EF551560B685}"/>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Abadi"/>
                <a:ea typeface="微软雅黑 Light"/>
                <a:cs typeface="+mn-cs"/>
              </a:endParaRPr>
            </a:p>
          </p:txBody>
        </p:sp>
      </p:grpSp>
      <p:pic>
        <p:nvPicPr>
          <p:cNvPr id="3" name="图片 2">
            <a:extLst>
              <a:ext uri="{FF2B5EF4-FFF2-40B4-BE49-F238E27FC236}">
                <a16:creationId xmlns="" xmlns:a16="http://schemas.microsoft.com/office/drawing/2014/main" id="{DDB190F7-6C2B-4FAE-B9B1-89815399AD8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0009" y="1422053"/>
            <a:ext cx="4505871" cy="3657600"/>
          </a:xfrm>
          <a:prstGeom prst="rect">
            <a:avLst/>
          </a:prstGeom>
        </p:spPr>
      </p:pic>
    </p:spTree>
    <p:extLst>
      <p:ext uri="{BB962C8B-B14F-4D97-AF65-F5344CB8AC3E}">
        <p14:creationId xmlns="" xmlns:p14="http://schemas.microsoft.com/office/powerpoint/2010/main" val="29745416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 xmlns:a16="http://schemas.microsoft.com/office/drawing/2014/main" id="{526DC392-8471-4CDF-8C1E-C262461043FC}"/>
              </a:ext>
            </a:extLst>
          </p:cNvPr>
          <p:cNvGrpSpPr/>
          <p:nvPr/>
        </p:nvGrpSpPr>
        <p:grpSpPr>
          <a:xfrm flipH="1" flipV="1">
            <a:off x="2570832" y="5079653"/>
            <a:ext cx="572840" cy="1229667"/>
            <a:chOff x="635000" y="102704"/>
            <a:chExt cx="572840" cy="3835883"/>
          </a:xfrm>
        </p:grpSpPr>
        <p:cxnSp>
          <p:nvCxnSpPr>
            <p:cNvPr id="40" name="直接连接符 39">
              <a:extLst>
                <a:ext uri="{FF2B5EF4-FFF2-40B4-BE49-F238E27FC236}">
                  <a16:creationId xmlns="" xmlns:a16="http://schemas.microsoft.com/office/drawing/2014/main" id="{462B1E57-EC98-4BDC-842D-352AC648050B}"/>
                </a:ext>
              </a:extLst>
            </p:cNvPr>
            <p:cNvCxnSpPr>
              <a:cxnSpLocks/>
            </p:cNvCxnSpPr>
            <p:nvPr/>
          </p:nvCxnSpPr>
          <p:spPr>
            <a:xfrm>
              <a:off x="1207840" y="102704"/>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9821E521-9E2E-4C8A-BC23-31A232DD5706}"/>
                </a:ext>
              </a:extLst>
            </p:cNvPr>
            <p:cNvCxnSpPr>
              <a:cxnSpLocks/>
            </p:cNvCxnSpPr>
            <p:nvPr/>
          </p:nvCxnSpPr>
          <p:spPr>
            <a:xfrm>
              <a:off x="635000" y="102704"/>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CA64B47E-8683-4983-93A5-541E705ADE54}"/>
                </a:ext>
              </a:extLst>
            </p:cNvPr>
            <p:cNvCxnSpPr/>
            <p:nvPr/>
          </p:nvCxnSpPr>
          <p:spPr>
            <a:xfrm>
              <a:off x="919808" y="125016"/>
              <a:ext cx="0" cy="25425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任意多边形: 形状 19">
            <a:extLst>
              <a:ext uri="{FF2B5EF4-FFF2-40B4-BE49-F238E27FC236}">
                <a16:creationId xmlns="" xmlns:a16="http://schemas.microsoft.com/office/drawing/2014/main" id="{C070214F-7285-42F4-AD38-95F58CE4ABE7}"/>
              </a:ext>
            </a:extLst>
          </p:cNvPr>
          <p:cNvSpPr/>
          <p:nvPr/>
        </p:nvSpPr>
        <p:spPr>
          <a:xfrm>
            <a:off x="4223792" y="-152007"/>
            <a:ext cx="8785427" cy="6404883"/>
          </a:xfrm>
          <a:custGeom>
            <a:avLst/>
            <a:gdLst>
              <a:gd name="connsiteX0" fmla="*/ 0 w 8785427"/>
              <a:gd name="connsiteY0" fmla="*/ 0 h 6404883"/>
              <a:gd name="connsiteX1" fmla="*/ 8785427 w 8785427"/>
              <a:gd name="connsiteY1" fmla="*/ 0 h 6404883"/>
              <a:gd name="connsiteX2" fmla="*/ 8785427 w 8785427"/>
              <a:gd name="connsiteY2" fmla="*/ 6404883 h 6404883"/>
              <a:gd name="connsiteX3" fmla="*/ 0 w 8785427"/>
              <a:gd name="connsiteY3" fmla="*/ 6404883 h 6404883"/>
            </a:gdLst>
            <a:ahLst/>
            <a:cxnLst>
              <a:cxn ang="0">
                <a:pos x="connsiteX0" y="connsiteY0"/>
              </a:cxn>
              <a:cxn ang="0">
                <a:pos x="connsiteX1" y="connsiteY1"/>
              </a:cxn>
              <a:cxn ang="0">
                <a:pos x="connsiteX2" y="connsiteY2"/>
              </a:cxn>
              <a:cxn ang="0">
                <a:pos x="connsiteX3" y="connsiteY3"/>
              </a:cxn>
            </a:cxnLst>
            <a:rect l="l" t="t" r="r" b="b"/>
            <a:pathLst>
              <a:path w="8785427" h="6404883">
                <a:moveTo>
                  <a:pt x="0" y="0"/>
                </a:moveTo>
                <a:lnTo>
                  <a:pt x="8785427" y="0"/>
                </a:lnTo>
                <a:lnTo>
                  <a:pt x="8785427" y="6404883"/>
                </a:lnTo>
                <a:lnTo>
                  <a:pt x="0" y="6404883"/>
                </a:lnTo>
                <a:close/>
              </a:path>
            </a:pathLst>
          </a:custGeom>
          <a:solidFill>
            <a:schemeClr val="tx2">
              <a:lumMod val="20000"/>
              <a:lumOff val="80000"/>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badi"/>
              <a:ea typeface="微软雅黑 Light"/>
              <a:cs typeface="+mn-cs"/>
            </a:endParaRPr>
          </a:p>
        </p:txBody>
      </p:sp>
      <p:sp>
        <p:nvSpPr>
          <p:cNvPr id="6" name="文本框 5">
            <a:extLst>
              <a:ext uri="{FF2B5EF4-FFF2-40B4-BE49-F238E27FC236}">
                <a16:creationId xmlns="" xmlns:a16="http://schemas.microsoft.com/office/drawing/2014/main" id="{5C62B4BB-AE41-4784-8164-A1876FF2C66F}"/>
              </a:ext>
            </a:extLst>
          </p:cNvPr>
          <p:cNvSpPr txBox="1"/>
          <p:nvPr/>
        </p:nvSpPr>
        <p:spPr>
          <a:xfrm>
            <a:off x="1274688" y="427494"/>
            <a:ext cx="403988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a:ln>
                  <a:noFill/>
                </a:ln>
                <a:solidFill>
                  <a:srgbClr val="FF0000"/>
                </a:solidFill>
                <a:effectLst/>
                <a:uLnTx/>
                <a:uFillTx/>
                <a:latin typeface="微软雅黑"/>
                <a:ea typeface="微软雅黑"/>
                <a:cs typeface="+mn-cs"/>
              </a:rPr>
              <a:t>6.</a:t>
            </a:r>
            <a:r>
              <a:rPr kumimoji="0" lang="zh-CN" altLang="en-US" sz="4800" b="0" i="0" u="none" strike="noStrike" kern="1200" cap="none" spc="300" normalizeH="0" baseline="0" noProof="0" dirty="0">
                <a:ln>
                  <a:noFill/>
                </a:ln>
                <a:solidFill>
                  <a:srgbClr val="FF0000"/>
                </a:solidFill>
                <a:effectLst/>
                <a:uLnTx/>
                <a:uFillTx/>
                <a:latin typeface="微软雅黑"/>
                <a:ea typeface="微软雅黑"/>
                <a:cs typeface="+mn-cs"/>
              </a:rPr>
              <a:t>国际化办学</a:t>
            </a:r>
          </a:p>
        </p:txBody>
      </p:sp>
      <p:sp>
        <p:nvSpPr>
          <p:cNvPr id="22" name="矩形 21">
            <a:extLst>
              <a:ext uri="{FF2B5EF4-FFF2-40B4-BE49-F238E27FC236}">
                <a16:creationId xmlns="" xmlns:a16="http://schemas.microsoft.com/office/drawing/2014/main" id="{4F728EBF-41E7-4047-8F85-CA33DC8883B1}"/>
              </a:ext>
            </a:extLst>
          </p:cNvPr>
          <p:cNvSpPr/>
          <p:nvPr/>
        </p:nvSpPr>
        <p:spPr>
          <a:xfrm>
            <a:off x="5683720" y="1443841"/>
            <a:ext cx="5733025" cy="3785652"/>
          </a:xfrm>
          <a:prstGeom prst="rect">
            <a:avLst/>
          </a:prstGeom>
        </p:spPr>
        <p:txBody>
          <a:bodyPr wrap="square">
            <a:spAutoFit/>
          </a:bodyPr>
          <a:lstStyle/>
          <a:p>
            <a:pPr>
              <a:lnSpc>
                <a:spcPct val="200000"/>
              </a:lnSpc>
            </a:pPr>
            <a:r>
              <a:rPr lang="zh-CN" altLang="zh-CN" sz="2000" b="1" dirty="0"/>
              <a:t>同时，学院邀请众多国外学者到我院与师生进行交</a:t>
            </a:r>
            <a:r>
              <a:rPr lang="zh-CN" altLang="zh-CN" sz="2000" b="1"/>
              <a:t>流</a:t>
            </a:r>
            <a:r>
              <a:rPr lang="zh-CN" altLang="zh-CN" sz="2000" b="1" smtClean="0"/>
              <a:t>，</a:t>
            </a:r>
            <a:r>
              <a:rPr lang="zh-CN" altLang="en-US" sz="2000" b="1" smtClean="0"/>
              <a:t>如</a:t>
            </a:r>
            <a:r>
              <a:rPr lang="zh-CN" altLang="zh-CN" sz="2000" b="1" smtClean="0"/>
              <a:t>日</a:t>
            </a:r>
            <a:r>
              <a:rPr lang="zh-CN" altLang="zh-CN" sz="2000" b="1" dirty="0"/>
              <a:t>本爱知大学研究员李博、加拿大安大略省市房地产税评估公司高级评估师王平、堪萨斯大学经济系教授张建波、爱尔兰科克大学教授</a:t>
            </a:r>
            <a:r>
              <a:rPr lang="en-US" altLang="zh-CN" sz="2000" b="1" dirty="0"/>
              <a:t>Eleanor Doyle</a:t>
            </a:r>
            <a:r>
              <a:rPr lang="zh-CN" altLang="zh-CN" sz="2000" b="1" dirty="0"/>
              <a:t>、法国艾克斯马赛大学教授</a:t>
            </a:r>
            <a:r>
              <a:rPr lang="en-US" altLang="zh-CN" sz="2000" b="1" dirty="0" err="1"/>
              <a:t>Lubrano</a:t>
            </a:r>
            <a:r>
              <a:rPr lang="zh-CN" altLang="zh-CN" sz="2000" b="1" dirty="0"/>
              <a:t>和韩国仁荷大学教授</a:t>
            </a:r>
            <a:r>
              <a:rPr lang="en-US" altLang="zh-CN" sz="2000" b="1" dirty="0" err="1"/>
              <a:t>Yongrok</a:t>
            </a:r>
            <a:r>
              <a:rPr lang="en-US" altLang="zh-CN" sz="2000" b="1" dirty="0"/>
              <a:t> Choi</a:t>
            </a:r>
            <a:r>
              <a:rPr lang="zh-CN" altLang="zh-CN" sz="2000" b="1" dirty="0"/>
              <a:t>等。</a:t>
            </a:r>
            <a:endParaRPr lang="zh-CN" altLang="zh-CN" sz="2000" dirty="0"/>
          </a:p>
        </p:txBody>
      </p:sp>
      <p:cxnSp>
        <p:nvCxnSpPr>
          <p:cNvPr id="34" name="直接连接符 33">
            <a:extLst>
              <a:ext uri="{FF2B5EF4-FFF2-40B4-BE49-F238E27FC236}">
                <a16:creationId xmlns="" xmlns:a16="http://schemas.microsoft.com/office/drawing/2014/main" id="{14DC23B9-39A9-456E-B11C-DFFEE9463A3C}"/>
              </a:ext>
            </a:extLst>
          </p:cNvPr>
          <p:cNvCxnSpPr>
            <a:cxnSpLocks/>
          </p:cNvCxnSpPr>
          <p:nvPr/>
        </p:nvCxnSpPr>
        <p:spPr>
          <a:xfrm>
            <a:off x="839416" y="-98425"/>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CF211AE0-59C7-4AEC-81C9-CE6535A50BFC}"/>
              </a:ext>
            </a:extLst>
          </p:cNvPr>
          <p:cNvCxnSpPr>
            <a:cxnSpLocks/>
          </p:cNvCxnSpPr>
          <p:nvPr/>
        </p:nvCxnSpPr>
        <p:spPr>
          <a:xfrm>
            <a:off x="266576" y="-98425"/>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56564585-2E03-499B-8312-15B7D0CCC800}"/>
              </a:ext>
            </a:extLst>
          </p:cNvPr>
          <p:cNvCxnSpPr/>
          <p:nvPr/>
        </p:nvCxnSpPr>
        <p:spPr>
          <a:xfrm>
            <a:off x="551384" y="-76113"/>
            <a:ext cx="0" cy="2542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72">
            <a:extLst>
              <a:ext uri="{FF2B5EF4-FFF2-40B4-BE49-F238E27FC236}">
                <a16:creationId xmlns="" xmlns:a16="http://schemas.microsoft.com/office/drawing/2014/main" id="{5A1946EE-24EB-4FFF-BF2A-853E876FC872}"/>
              </a:ext>
            </a:extLst>
          </p:cNvPr>
          <p:cNvGrpSpPr/>
          <p:nvPr/>
        </p:nvGrpSpPr>
        <p:grpSpPr>
          <a:xfrm>
            <a:off x="8247739" y="3934148"/>
            <a:ext cx="45892" cy="45892"/>
            <a:chOff x="4000500" y="1479550"/>
            <a:chExt cx="38100" cy="38100"/>
          </a:xfrm>
          <a:solidFill>
            <a:schemeClr val="accent1"/>
          </a:solidFill>
        </p:grpSpPr>
        <p:sp>
          <p:nvSpPr>
            <p:cNvPr id="191" name="Freeform 244">
              <a:extLst>
                <a:ext uri="{FF2B5EF4-FFF2-40B4-BE49-F238E27FC236}">
                  <a16:creationId xmlns="" xmlns:a16="http://schemas.microsoft.com/office/drawing/2014/main" id="{3B2A9C2E-7E93-400D-8B99-5D6A61939D70}"/>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Abadi"/>
                <a:ea typeface="微软雅黑 Light"/>
                <a:cs typeface="+mn-cs"/>
              </a:endParaRPr>
            </a:p>
          </p:txBody>
        </p:sp>
        <p:sp>
          <p:nvSpPr>
            <p:cNvPr id="193" name="Freeform 246">
              <a:extLst>
                <a:ext uri="{FF2B5EF4-FFF2-40B4-BE49-F238E27FC236}">
                  <a16:creationId xmlns="" xmlns:a16="http://schemas.microsoft.com/office/drawing/2014/main" id="{FE608380-8064-455A-9D77-EF551560B685}"/>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Abadi"/>
                <a:ea typeface="微软雅黑 Light"/>
                <a:cs typeface="+mn-cs"/>
              </a:endParaRPr>
            </a:p>
          </p:txBody>
        </p:sp>
      </p:grpSp>
      <p:pic>
        <p:nvPicPr>
          <p:cNvPr id="16" name="图片 15">
            <a:extLst>
              <a:ext uri="{FF2B5EF4-FFF2-40B4-BE49-F238E27FC236}">
                <a16:creationId xmlns="" xmlns:a16="http://schemas.microsoft.com/office/drawing/2014/main" id="{DE268CCC-62F3-478A-A123-E30A4E2E221A}"/>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1359833" y="1486633"/>
            <a:ext cx="3924000" cy="4356000"/>
          </a:xfrm>
          <a:prstGeom prst="rect">
            <a:avLst/>
          </a:prstGeom>
        </p:spPr>
      </p:pic>
    </p:spTree>
    <p:extLst>
      <p:ext uri="{BB962C8B-B14F-4D97-AF65-F5344CB8AC3E}">
        <p14:creationId xmlns="" xmlns:p14="http://schemas.microsoft.com/office/powerpoint/2010/main" val="1249466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 xmlns:a16="http://schemas.microsoft.com/office/drawing/2014/main" id="{526DC392-8471-4CDF-8C1E-C262461043FC}"/>
              </a:ext>
            </a:extLst>
          </p:cNvPr>
          <p:cNvGrpSpPr/>
          <p:nvPr/>
        </p:nvGrpSpPr>
        <p:grpSpPr>
          <a:xfrm flipH="1" flipV="1">
            <a:off x="2570832" y="5079653"/>
            <a:ext cx="572840" cy="1229667"/>
            <a:chOff x="635000" y="102704"/>
            <a:chExt cx="572840" cy="3835883"/>
          </a:xfrm>
        </p:grpSpPr>
        <p:cxnSp>
          <p:nvCxnSpPr>
            <p:cNvPr id="40" name="直接连接符 39">
              <a:extLst>
                <a:ext uri="{FF2B5EF4-FFF2-40B4-BE49-F238E27FC236}">
                  <a16:creationId xmlns="" xmlns:a16="http://schemas.microsoft.com/office/drawing/2014/main" id="{462B1E57-EC98-4BDC-842D-352AC648050B}"/>
                </a:ext>
              </a:extLst>
            </p:cNvPr>
            <p:cNvCxnSpPr>
              <a:cxnSpLocks/>
            </p:cNvCxnSpPr>
            <p:nvPr/>
          </p:nvCxnSpPr>
          <p:spPr>
            <a:xfrm>
              <a:off x="1207840" y="102704"/>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9821E521-9E2E-4C8A-BC23-31A232DD5706}"/>
                </a:ext>
              </a:extLst>
            </p:cNvPr>
            <p:cNvCxnSpPr>
              <a:cxnSpLocks/>
            </p:cNvCxnSpPr>
            <p:nvPr/>
          </p:nvCxnSpPr>
          <p:spPr>
            <a:xfrm>
              <a:off x="635000" y="102704"/>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CA64B47E-8683-4983-93A5-541E705ADE54}"/>
                </a:ext>
              </a:extLst>
            </p:cNvPr>
            <p:cNvCxnSpPr/>
            <p:nvPr/>
          </p:nvCxnSpPr>
          <p:spPr>
            <a:xfrm>
              <a:off x="919808" y="125016"/>
              <a:ext cx="0" cy="25425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任意多边形: 形状 19">
            <a:extLst>
              <a:ext uri="{FF2B5EF4-FFF2-40B4-BE49-F238E27FC236}">
                <a16:creationId xmlns="" xmlns:a16="http://schemas.microsoft.com/office/drawing/2014/main" id="{C070214F-7285-42F4-AD38-95F58CE4ABE7}"/>
              </a:ext>
            </a:extLst>
          </p:cNvPr>
          <p:cNvSpPr/>
          <p:nvPr/>
        </p:nvSpPr>
        <p:spPr>
          <a:xfrm>
            <a:off x="4146857" y="-129471"/>
            <a:ext cx="8785427" cy="6404883"/>
          </a:xfrm>
          <a:custGeom>
            <a:avLst/>
            <a:gdLst>
              <a:gd name="connsiteX0" fmla="*/ 0 w 8785427"/>
              <a:gd name="connsiteY0" fmla="*/ 0 h 6404883"/>
              <a:gd name="connsiteX1" fmla="*/ 8785427 w 8785427"/>
              <a:gd name="connsiteY1" fmla="*/ 0 h 6404883"/>
              <a:gd name="connsiteX2" fmla="*/ 8785427 w 8785427"/>
              <a:gd name="connsiteY2" fmla="*/ 6404883 h 6404883"/>
              <a:gd name="connsiteX3" fmla="*/ 0 w 8785427"/>
              <a:gd name="connsiteY3" fmla="*/ 6404883 h 6404883"/>
            </a:gdLst>
            <a:ahLst/>
            <a:cxnLst>
              <a:cxn ang="0">
                <a:pos x="connsiteX0" y="connsiteY0"/>
              </a:cxn>
              <a:cxn ang="0">
                <a:pos x="connsiteX1" y="connsiteY1"/>
              </a:cxn>
              <a:cxn ang="0">
                <a:pos x="connsiteX2" y="connsiteY2"/>
              </a:cxn>
              <a:cxn ang="0">
                <a:pos x="connsiteX3" y="connsiteY3"/>
              </a:cxn>
            </a:cxnLst>
            <a:rect l="l" t="t" r="r" b="b"/>
            <a:pathLst>
              <a:path w="8785427" h="6404883">
                <a:moveTo>
                  <a:pt x="0" y="0"/>
                </a:moveTo>
                <a:lnTo>
                  <a:pt x="8785427" y="0"/>
                </a:lnTo>
                <a:lnTo>
                  <a:pt x="8785427" y="6404883"/>
                </a:lnTo>
                <a:lnTo>
                  <a:pt x="0" y="6404883"/>
                </a:lnTo>
                <a:close/>
              </a:path>
            </a:pathLst>
          </a:custGeom>
          <a:solidFill>
            <a:schemeClr val="tx2">
              <a:lumMod val="20000"/>
              <a:lumOff val="80000"/>
              <a:alpha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latin typeface="+mn-lt"/>
            </a:endParaRPr>
          </a:p>
        </p:txBody>
      </p:sp>
      <p:sp>
        <p:nvSpPr>
          <p:cNvPr id="6" name="文本框 5">
            <a:extLst>
              <a:ext uri="{FF2B5EF4-FFF2-40B4-BE49-F238E27FC236}">
                <a16:creationId xmlns="" xmlns:a16="http://schemas.microsoft.com/office/drawing/2014/main" id="{5C62B4BB-AE41-4784-8164-A1876FF2C66F}"/>
              </a:ext>
            </a:extLst>
          </p:cNvPr>
          <p:cNvSpPr txBox="1"/>
          <p:nvPr/>
        </p:nvSpPr>
        <p:spPr>
          <a:xfrm>
            <a:off x="742445" y="326011"/>
            <a:ext cx="3195105" cy="923330"/>
          </a:xfrm>
          <a:prstGeom prst="rect">
            <a:avLst/>
          </a:prstGeom>
          <a:noFill/>
        </p:spPr>
        <p:txBody>
          <a:bodyPr wrap="none" rtlCol="0">
            <a:spAutoFit/>
          </a:bodyPr>
          <a:lstStyle/>
          <a:p>
            <a:r>
              <a:rPr lang="en-US" altLang="zh-CN" sz="5400" b="1" kern="100" dirty="0">
                <a:solidFill>
                  <a:srgbClr val="FF0000"/>
                </a:solidFill>
                <a:ea typeface="等线" panose="02010600030101010101" pitchFamily="2" charset="-122"/>
                <a:cs typeface="Times New Roman" panose="02020603050405020304" pitchFamily="18" charset="0"/>
              </a:rPr>
              <a:t>7</a:t>
            </a:r>
            <a:r>
              <a:rPr lang="en-US" altLang="zh-CN" sz="4800" b="1" kern="100" dirty="0">
                <a:solidFill>
                  <a:srgbClr val="FF0000"/>
                </a:solidFill>
                <a:ea typeface="等线" panose="02010600030101010101" pitchFamily="2" charset="-122"/>
                <a:cs typeface="Times New Roman" panose="02020603050405020304" pitchFamily="18" charset="0"/>
              </a:rPr>
              <a:t>.</a:t>
            </a:r>
            <a:r>
              <a:rPr lang="zh-CN" altLang="en-US" sz="4800" b="1" kern="100" dirty="0">
                <a:solidFill>
                  <a:srgbClr val="FF0000"/>
                </a:solidFill>
                <a:ea typeface="等线" panose="02010600030101010101" pitchFamily="2" charset="-122"/>
                <a:cs typeface="Times New Roman" panose="02020603050405020304" pitchFamily="18" charset="0"/>
              </a:rPr>
              <a:t>奖助体系</a:t>
            </a:r>
            <a:endParaRPr lang="zh-CN" altLang="en-US" sz="4800" b="1" spc="300" dirty="0">
              <a:solidFill>
                <a:srgbClr val="FF0000"/>
              </a:solidFill>
              <a:latin typeface="+mj-ea"/>
              <a:ea typeface="+mj-ea"/>
            </a:endParaRPr>
          </a:p>
        </p:txBody>
      </p:sp>
      <p:sp>
        <p:nvSpPr>
          <p:cNvPr id="22" name="矩形 21">
            <a:extLst>
              <a:ext uri="{FF2B5EF4-FFF2-40B4-BE49-F238E27FC236}">
                <a16:creationId xmlns="" xmlns:a16="http://schemas.microsoft.com/office/drawing/2014/main" id="{4F728EBF-41E7-4047-8F85-CA33DC8883B1}"/>
              </a:ext>
            </a:extLst>
          </p:cNvPr>
          <p:cNvSpPr/>
          <p:nvPr/>
        </p:nvSpPr>
        <p:spPr>
          <a:xfrm>
            <a:off x="4469992" y="1320554"/>
            <a:ext cx="7020942" cy="4708981"/>
          </a:xfrm>
          <a:prstGeom prst="rect">
            <a:avLst/>
          </a:prstGeom>
        </p:spPr>
        <p:txBody>
          <a:bodyPr wrap="square">
            <a:spAutoFit/>
          </a:bodyPr>
          <a:lstStyle/>
          <a:p>
            <a:pPr>
              <a:lnSpc>
                <a:spcPct val="150000"/>
              </a:lnSpc>
            </a:pPr>
            <a:r>
              <a:rPr lang="zh-CN" altLang="en-US" sz="2000" b="1" dirty="0"/>
              <a:t>为</a:t>
            </a:r>
            <a:r>
              <a:rPr lang="zh-CN" altLang="zh-CN" sz="2000" b="1" dirty="0"/>
              <a:t>激励在校研究生努力学习，学院目前已形成了完</a:t>
            </a:r>
            <a:r>
              <a:rPr lang="zh-CN" altLang="zh-CN" sz="2000" b="1"/>
              <a:t>善</a:t>
            </a:r>
            <a:r>
              <a:rPr lang="zh-CN" altLang="zh-CN" sz="2000" b="1" smtClean="0"/>
              <a:t>的</a:t>
            </a:r>
            <a:r>
              <a:rPr lang="zh-CN" altLang="en-US" sz="2000" b="1" smtClean="0"/>
              <a:t>奖助</a:t>
            </a:r>
            <a:r>
              <a:rPr lang="zh-CN" altLang="zh-CN" sz="2000" b="1" smtClean="0"/>
              <a:t>体</a:t>
            </a:r>
            <a:r>
              <a:rPr lang="zh-CN" altLang="zh-CN" sz="2000" b="1"/>
              <a:t>系</a:t>
            </a:r>
            <a:r>
              <a:rPr lang="zh-CN" altLang="zh-CN" sz="2000" b="1" smtClean="0"/>
              <a:t>，</a:t>
            </a:r>
            <a:r>
              <a:rPr lang="zh-CN" altLang="en-US" sz="2000" b="1" smtClean="0">
                <a:solidFill>
                  <a:srgbClr val="FF0000"/>
                </a:solidFill>
              </a:rPr>
              <a:t>覆盖面</a:t>
            </a:r>
            <a:r>
              <a:rPr lang="en-US" altLang="zh-CN" sz="2000" b="1" smtClean="0">
                <a:solidFill>
                  <a:srgbClr val="FF0000"/>
                </a:solidFill>
              </a:rPr>
              <a:t>100%</a:t>
            </a:r>
            <a:r>
              <a:rPr lang="zh-CN" altLang="en-US" sz="2000" b="1" smtClean="0"/>
              <a:t>。</a:t>
            </a:r>
            <a:r>
              <a:rPr lang="zh-CN" altLang="zh-CN" sz="2000" b="1" smtClean="0"/>
              <a:t>实</a:t>
            </a:r>
            <a:r>
              <a:rPr lang="zh-CN" altLang="zh-CN" sz="2000" b="1" dirty="0"/>
              <a:t>施国家和省政府奖助体系、学校奖助体系、专项奖助体系等三大体系的奖（助）学金发放制度，保障了学生权益，形成资助育人的良好氛围。国家和政府奖助体系包括</a:t>
            </a:r>
            <a:r>
              <a:rPr lang="zh-CN" altLang="zh-CN" sz="2000" b="1" dirty="0">
                <a:solidFill>
                  <a:srgbClr val="FF0000"/>
                </a:solidFill>
              </a:rPr>
              <a:t>研究生学业奖学金、研究生国家助学金、研究生国家奖学金、省政府奖学金等；学校奖助体系</a:t>
            </a:r>
            <a:r>
              <a:rPr lang="zh-CN" altLang="zh-CN" sz="2000" b="1" dirty="0"/>
              <a:t>包括“研究生标兵”、“优秀研究生”、“优秀研究生干部”、“学习标兵”、“科研标兵”等评优评先奖励和临时困难补助、助管、助教、助研等岗位补助；专项奖助体系包括校园和企业奖学金等。</a:t>
            </a:r>
            <a:endParaRPr lang="zh-CN" altLang="zh-CN" sz="2000" dirty="0"/>
          </a:p>
        </p:txBody>
      </p:sp>
      <p:cxnSp>
        <p:nvCxnSpPr>
          <p:cNvPr id="34" name="直接连接符 33">
            <a:extLst>
              <a:ext uri="{FF2B5EF4-FFF2-40B4-BE49-F238E27FC236}">
                <a16:creationId xmlns="" xmlns:a16="http://schemas.microsoft.com/office/drawing/2014/main" id="{14DC23B9-39A9-456E-B11C-DFFEE9463A3C}"/>
              </a:ext>
            </a:extLst>
          </p:cNvPr>
          <p:cNvCxnSpPr>
            <a:cxnSpLocks/>
          </p:cNvCxnSpPr>
          <p:nvPr/>
        </p:nvCxnSpPr>
        <p:spPr>
          <a:xfrm>
            <a:off x="839416" y="-98425"/>
            <a:ext cx="0" cy="670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CF211AE0-59C7-4AEC-81C9-CE6535A50BFC}"/>
              </a:ext>
            </a:extLst>
          </p:cNvPr>
          <p:cNvCxnSpPr>
            <a:cxnSpLocks/>
          </p:cNvCxnSpPr>
          <p:nvPr/>
        </p:nvCxnSpPr>
        <p:spPr>
          <a:xfrm>
            <a:off x="266576" y="-98425"/>
            <a:ext cx="0" cy="3835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56564585-2E03-499B-8312-15B7D0CCC800}"/>
              </a:ext>
            </a:extLst>
          </p:cNvPr>
          <p:cNvCxnSpPr/>
          <p:nvPr/>
        </p:nvCxnSpPr>
        <p:spPr>
          <a:xfrm>
            <a:off x="551384" y="-76113"/>
            <a:ext cx="0" cy="2542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72">
            <a:extLst>
              <a:ext uri="{FF2B5EF4-FFF2-40B4-BE49-F238E27FC236}">
                <a16:creationId xmlns="" xmlns:a16="http://schemas.microsoft.com/office/drawing/2014/main" id="{5A1946EE-24EB-4FFF-BF2A-853E876FC872}"/>
              </a:ext>
            </a:extLst>
          </p:cNvPr>
          <p:cNvGrpSpPr/>
          <p:nvPr/>
        </p:nvGrpSpPr>
        <p:grpSpPr>
          <a:xfrm>
            <a:off x="8247739" y="3934148"/>
            <a:ext cx="45892" cy="45892"/>
            <a:chOff x="4000500" y="1479550"/>
            <a:chExt cx="38100" cy="38100"/>
          </a:xfrm>
          <a:solidFill>
            <a:schemeClr val="accent1"/>
          </a:solidFill>
        </p:grpSpPr>
        <p:sp>
          <p:nvSpPr>
            <p:cNvPr id="191" name="Freeform 244">
              <a:extLst>
                <a:ext uri="{FF2B5EF4-FFF2-40B4-BE49-F238E27FC236}">
                  <a16:creationId xmlns="" xmlns:a16="http://schemas.microsoft.com/office/drawing/2014/main" id="{3B2A9C2E-7E93-400D-8B99-5D6A61939D70}"/>
                </a:ext>
              </a:extLst>
            </p:cNvPr>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193" name="Freeform 246">
              <a:extLst>
                <a:ext uri="{FF2B5EF4-FFF2-40B4-BE49-F238E27FC236}">
                  <a16:creationId xmlns="" xmlns:a16="http://schemas.microsoft.com/office/drawing/2014/main" id="{FE608380-8064-455A-9D77-EF551560B685}"/>
                </a:ext>
              </a:extLst>
            </p:cNvPr>
            <p:cNvSpPr>
              <a:spLocks/>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pic>
        <p:nvPicPr>
          <p:cNvPr id="5" name="图片 4">
            <a:extLst>
              <a:ext uri="{FF2B5EF4-FFF2-40B4-BE49-F238E27FC236}">
                <a16:creationId xmlns="" xmlns:a16="http://schemas.microsoft.com/office/drawing/2014/main" id="{B4820A25-B2A4-4F97-9756-22ABDD410039}"/>
              </a:ext>
            </a:extLst>
          </p:cNvPr>
          <p:cNvPicPr>
            <a:picLocks noChangeAspect="1"/>
          </p:cNvPicPr>
          <p:nvPr/>
        </p:nvPicPr>
        <p:blipFill>
          <a:blip r:embed="rId3" cstate="print">
            <a:extLst>
              <a:ext uri="{28A0092B-C50C-407E-A947-70E740481C1C}">
                <a14:useLocalDpi xmlns="" xmlns:a14="http://schemas.microsoft.com/office/drawing/2010/main" val="0"/>
              </a:ext>
              <a:ext uri="{837473B0-CC2E-450A-ABE3-18F120FF3D39}">
                <a1611:picAttrSrcUrl xmlns="" xmlns:a1611="http://schemas.microsoft.com/office/drawing/2016/11/main" r:id="rId4"/>
              </a:ext>
            </a:extLst>
          </a:blip>
          <a:stretch>
            <a:fillRect/>
          </a:stretch>
        </p:blipFill>
        <p:spPr>
          <a:xfrm>
            <a:off x="718804" y="1262697"/>
            <a:ext cx="3329734" cy="2217860"/>
          </a:xfrm>
          <a:prstGeom prst="rect">
            <a:avLst/>
          </a:prstGeom>
        </p:spPr>
      </p:pic>
      <p:pic>
        <p:nvPicPr>
          <p:cNvPr id="3" name="图片 2">
            <a:extLst>
              <a:ext uri="{FF2B5EF4-FFF2-40B4-BE49-F238E27FC236}">
                <a16:creationId xmlns="" xmlns:a16="http://schemas.microsoft.com/office/drawing/2014/main" id="{1EF2D505-3319-446D-87B7-B1A58347ABFA}"/>
              </a:ext>
            </a:extLst>
          </p:cNvPr>
          <p:cNvPicPr>
            <a:picLocks/>
          </p:cNvPicPr>
          <p:nvPr/>
        </p:nvPicPr>
        <p:blipFill>
          <a:blip r:embed="rId5" cstate="print">
            <a:extLst>
              <a:ext uri="{28A0092B-C50C-407E-A947-70E740481C1C}">
                <a14:useLocalDpi xmlns="" xmlns:a14="http://schemas.microsoft.com/office/drawing/2010/main" val="0"/>
              </a:ext>
            </a:extLst>
          </a:blip>
          <a:stretch>
            <a:fillRect/>
          </a:stretch>
        </p:blipFill>
        <p:spPr>
          <a:xfrm>
            <a:off x="694690" y="3607542"/>
            <a:ext cx="3348000" cy="2160000"/>
          </a:xfrm>
          <a:prstGeom prst="rect">
            <a:avLst/>
          </a:prstGeom>
        </p:spPr>
      </p:pic>
    </p:spTree>
    <p:extLst>
      <p:ext uri="{BB962C8B-B14F-4D97-AF65-F5344CB8AC3E}">
        <p14:creationId xmlns="" xmlns:p14="http://schemas.microsoft.com/office/powerpoint/2010/main" val="1782911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1íďé">
            <a:extLst>
              <a:ext uri="{FF2B5EF4-FFF2-40B4-BE49-F238E27FC236}">
                <a16:creationId xmlns="" xmlns:a16="http://schemas.microsoft.com/office/drawing/2014/main" id="{1F1162E0-2A77-4ED4-BD50-18E837EC25CF}"/>
              </a:ext>
            </a:extLst>
          </p:cNvPr>
          <p:cNvSpPr/>
          <p:nvPr/>
        </p:nvSpPr>
        <p:spPr bwMode="auto">
          <a:xfrm>
            <a:off x="119336" y="611319"/>
            <a:ext cx="8036102" cy="1136525"/>
          </a:xfrm>
          <a:custGeom>
            <a:avLst/>
            <a:gdLst>
              <a:gd name="T0" fmla="*/ 1550 w 1570"/>
              <a:gd name="T1" fmla="*/ 1 h 221"/>
              <a:gd name="T2" fmla="*/ 1493 w 1570"/>
              <a:gd name="T3" fmla="*/ 1 h 221"/>
              <a:gd name="T4" fmla="*/ 1473 w 1570"/>
              <a:gd name="T5" fmla="*/ 2 h 221"/>
              <a:gd name="T6" fmla="*/ 1452 w 1570"/>
              <a:gd name="T7" fmla="*/ 3 h 221"/>
              <a:gd name="T8" fmla="*/ 1404 w 1570"/>
              <a:gd name="T9" fmla="*/ 8 h 221"/>
              <a:gd name="T10" fmla="*/ 1290 w 1570"/>
              <a:gd name="T11" fmla="*/ 24 h 221"/>
              <a:gd name="T12" fmla="*/ 1157 w 1570"/>
              <a:gd name="T13" fmla="*/ 50 h 221"/>
              <a:gd name="T14" fmla="*/ 1009 w 1570"/>
              <a:gd name="T15" fmla="*/ 83 h 221"/>
              <a:gd name="T16" fmla="*/ 852 w 1570"/>
              <a:gd name="T17" fmla="*/ 120 h 221"/>
              <a:gd name="T18" fmla="*/ 693 w 1570"/>
              <a:gd name="T19" fmla="*/ 145 h 221"/>
              <a:gd name="T20" fmla="*/ 611 w 1570"/>
              <a:gd name="T21" fmla="*/ 149 h 221"/>
              <a:gd name="T22" fmla="*/ 531 w 1570"/>
              <a:gd name="T23" fmla="*/ 147 h 221"/>
              <a:gd name="T24" fmla="*/ 375 w 1570"/>
              <a:gd name="T25" fmla="*/ 129 h 221"/>
              <a:gd name="T26" fmla="*/ 232 w 1570"/>
              <a:gd name="T27" fmla="*/ 95 h 221"/>
              <a:gd name="T28" fmla="*/ 108 w 1570"/>
              <a:gd name="T29" fmla="*/ 54 h 221"/>
              <a:gd name="T30" fmla="*/ 53 w 1570"/>
              <a:gd name="T31" fmla="*/ 32 h 221"/>
              <a:gd name="T32" fmla="*/ 5 w 1570"/>
              <a:gd name="T33" fmla="*/ 10 h 221"/>
              <a:gd name="T34" fmla="*/ 0 w 1570"/>
              <a:gd name="T35" fmla="*/ 8 h 221"/>
              <a:gd name="T36" fmla="*/ 0 w 1570"/>
              <a:gd name="T37" fmla="*/ 98 h 221"/>
              <a:gd name="T38" fmla="*/ 79 w 1570"/>
              <a:gd name="T39" fmla="*/ 129 h 221"/>
              <a:gd name="T40" fmla="*/ 211 w 1570"/>
              <a:gd name="T41" fmla="*/ 172 h 221"/>
              <a:gd name="T42" fmla="*/ 363 w 1570"/>
              <a:gd name="T43" fmla="*/ 204 h 221"/>
              <a:gd name="T44" fmla="*/ 528 w 1570"/>
              <a:gd name="T45" fmla="*/ 219 h 221"/>
              <a:gd name="T46" fmla="*/ 699 w 1570"/>
              <a:gd name="T47" fmla="*/ 211 h 221"/>
              <a:gd name="T48" fmla="*/ 867 w 1570"/>
              <a:gd name="T49" fmla="*/ 177 h 221"/>
              <a:gd name="T50" fmla="*/ 1022 w 1570"/>
              <a:gd name="T51" fmla="*/ 132 h 221"/>
              <a:gd name="T52" fmla="*/ 1167 w 1570"/>
              <a:gd name="T53" fmla="*/ 89 h 221"/>
              <a:gd name="T54" fmla="*/ 1297 w 1570"/>
              <a:gd name="T55" fmla="*/ 54 h 221"/>
              <a:gd name="T56" fmla="*/ 1355 w 1570"/>
              <a:gd name="T57" fmla="*/ 39 h 221"/>
              <a:gd name="T58" fmla="*/ 1408 w 1570"/>
              <a:gd name="T59" fmla="*/ 28 h 221"/>
              <a:gd name="T60" fmla="*/ 1454 w 1570"/>
              <a:gd name="T61" fmla="*/ 19 h 221"/>
              <a:gd name="T62" fmla="*/ 1475 w 1570"/>
              <a:gd name="T63" fmla="*/ 16 h 221"/>
              <a:gd name="T64" fmla="*/ 1494 w 1570"/>
              <a:gd name="T65" fmla="*/ 13 h 221"/>
              <a:gd name="T66" fmla="*/ 1550 w 1570"/>
              <a:gd name="T67" fmla="*/ 7 h 221"/>
              <a:gd name="T68" fmla="*/ 1570 w 1570"/>
              <a:gd name="T69" fmla="*/ 5 h 221"/>
              <a:gd name="T70" fmla="*/ 1570 w 1570"/>
              <a:gd name="T71" fmla="*/ 1 h 221"/>
              <a:gd name="T72" fmla="*/ 1550 w 1570"/>
              <a:gd name="T73" fmla="*/ 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0" h="221">
                <a:moveTo>
                  <a:pt x="1550" y="1"/>
                </a:moveTo>
                <a:cubicBezTo>
                  <a:pt x="1537" y="0"/>
                  <a:pt x="1517" y="0"/>
                  <a:pt x="1493" y="1"/>
                </a:cubicBezTo>
                <a:cubicBezTo>
                  <a:pt x="1487" y="1"/>
                  <a:pt x="1480" y="2"/>
                  <a:pt x="1473" y="2"/>
                </a:cubicBezTo>
                <a:cubicBezTo>
                  <a:pt x="1467" y="2"/>
                  <a:pt x="1460" y="3"/>
                  <a:pt x="1452" y="3"/>
                </a:cubicBezTo>
                <a:cubicBezTo>
                  <a:pt x="1437" y="4"/>
                  <a:pt x="1421" y="6"/>
                  <a:pt x="1404" y="8"/>
                </a:cubicBezTo>
                <a:cubicBezTo>
                  <a:pt x="1370" y="11"/>
                  <a:pt x="1332" y="17"/>
                  <a:pt x="1290" y="24"/>
                </a:cubicBezTo>
                <a:cubicBezTo>
                  <a:pt x="1249" y="31"/>
                  <a:pt x="1204" y="40"/>
                  <a:pt x="1157" y="50"/>
                </a:cubicBezTo>
                <a:cubicBezTo>
                  <a:pt x="1110" y="60"/>
                  <a:pt x="1061" y="71"/>
                  <a:pt x="1009" y="83"/>
                </a:cubicBezTo>
                <a:cubicBezTo>
                  <a:pt x="959" y="95"/>
                  <a:pt x="906" y="108"/>
                  <a:pt x="852" y="120"/>
                </a:cubicBezTo>
                <a:cubicBezTo>
                  <a:pt x="800" y="132"/>
                  <a:pt x="747" y="141"/>
                  <a:pt x="693" y="145"/>
                </a:cubicBezTo>
                <a:cubicBezTo>
                  <a:pt x="666" y="147"/>
                  <a:pt x="638" y="149"/>
                  <a:pt x="611" y="149"/>
                </a:cubicBezTo>
                <a:cubicBezTo>
                  <a:pt x="584" y="149"/>
                  <a:pt x="558" y="149"/>
                  <a:pt x="531" y="147"/>
                </a:cubicBezTo>
                <a:cubicBezTo>
                  <a:pt x="478" y="144"/>
                  <a:pt x="425" y="138"/>
                  <a:pt x="375" y="129"/>
                </a:cubicBezTo>
                <a:cubicBezTo>
                  <a:pt x="325" y="120"/>
                  <a:pt x="277" y="108"/>
                  <a:pt x="232" y="95"/>
                </a:cubicBezTo>
                <a:cubicBezTo>
                  <a:pt x="188" y="83"/>
                  <a:pt x="146" y="68"/>
                  <a:pt x="108" y="54"/>
                </a:cubicBezTo>
                <a:cubicBezTo>
                  <a:pt x="89" y="46"/>
                  <a:pt x="71" y="39"/>
                  <a:pt x="53" y="32"/>
                </a:cubicBezTo>
                <a:cubicBezTo>
                  <a:pt x="36" y="24"/>
                  <a:pt x="20" y="17"/>
                  <a:pt x="5" y="10"/>
                </a:cubicBezTo>
                <a:cubicBezTo>
                  <a:pt x="4" y="9"/>
                  <a:pt x="2" y="8"/>
                  <a:pt x="0" y="8"/>
                </a:cubicBezTo>
                <a:cubicBezTo>
                  <a:pt x="0" y="98"/>
                  <a:pt x="0" y="98"/>
                  <a:pt x="0" y="98"/>
                </a:cubicBezTo>
                <a:cubicBezTo>
                  <a:pt x="24" y="108"/>
                  <a:pt x="51" y="119"/>
                  <a:pt x="79" y="129"/>
                </a:cubicBezTo>
                <a:cubicBezTo>
                  <a:pt x="119" y="144"/>
                  <a:pt x="164" y="159"/>
                  <a:pt x="211" y="172"/>
                </a:cubicBezTo>
                <a:cubicBezTo>
                  <a:pt x="259" y="185"/>
                  <a:pt x="310" y="196"/>
                  <a:pt x="363" y="204"/>
                </a:cubicBezTo>
                <a:cubicBezTo>
                  <a:pt x="416" y="212"/>
                  <a:pt x="472" y="217"/>
                  <a:pt x="528" y="219"/>
                </a:cubicBezTo>
                <a:cubicBezTo>
                  <a:pt x="585" y="221"/>
                  <a:pt x="642" y="218"/>
                  <a:pt x="699" y="211"/>
                </a:cubicBezTo>
                <a:cubicBezTo>
                  <a:pt x="756" y="204"/>
                  <a:pt x="813" y="192"/>
                  <a:pt x="867" y="177"/>
                </a:cubicBezTo>
                <a:cubicBezTo>
                  <a:pt x="920" y="162"/>
                  <a:pt x="972" y="146"/>
                  <a:pt x="1022" y="132"/>
                </a:cubicBezTo>
                <a:cubicBezTo>
                  <a:pt x="1072" y="117"/>
                  <a:pt x="1121" y="102"/>
                  <a:pt x="1167" y="89"/>
                </a:cubicBezTo>
                <a:cubicBezTo>
                  <a:pt x="1213" y="76"/>
                  <a:pt x="1256" y="64"/>
                  <a:pt x="1297" y="54"/>
                </a:cubicBezTo>
                <a:cubicBezTo>
                  <a:pt x="1317" y="49"/>
                  <a:pt x="1336" y="44"/>
                  <a:pt x="1355" y="39"/>
                </a:cubicBezTo>
                <a:cubicBezTo>
                  <a:pt x="1373" y="35"/>
                  <a:pt x="1391" y="31"/>
                  <a:pt x="1408" y="28"/>
                </a:cubicBezTo>
                <a:cubicBezTo>
                  <a:pt x="1424" y="25"/>
                  <a:pt x="1440" y="22"/>
                  <a:pt x="1454" y="19"/>
                </a:cubicBezTo>
                <a:cubicBezTo>
                  <a:pt x="1461" y="18"/>
                  <a:pt x="1468" y="17"/>
                  <a:pt x="1475" y="16"/>
                </a:cubicBezTo>
                <a:cubicBezTo>
                  <a:pt x="1482" y="15"/>
                  <a:pt x="1488" y="14"/>
                  <a:pt x="1494" y="13"/>
                </a:cubicBezTo>
                <a:cubicBezTo>
                  <a:pt x="1518" y="10"/>
                  <a:pt x="1537" y="8"/>
                  <a:pt x="1550" y="7"/>
                </a:cubicBezTo>
                <a:cubicBezTo>
                  <a:pt x="1563" y="6"/>
                  <a:pt x="1570" y="5"/>
                  <a:pt x="1570" y="5"/>
                </a:cubicBezTo>
                <a:cubicBezTo>
                  <a:pt x="1570" y="1"/>
                  <a:pt x="1570" y="1"/>
                  <a:pt x="1570" y="1"/>
                </a:cubicBezTo>
                <a:cubicBezTo>
                  <a:pt x="1570" y="1"/>
                  <a:pt x="1563" y="1"/>
                  <a:pt x="1550" y="1"/>
                </a:cubicBezTo>
                <a:close/>
              </a:path>
            </a:pathLst>
          </a:custGeom>
          <a:solidFill>
            <a:schemeClr val="accent1"/>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a:ln>
                <a:noFill/>
              </a:ln>
              <a:solidFill>
                <a:prstClr val="black"/>
              </a:solidFill>
              <a:effectLst/>
              <a:uLnTx/>
              <a:uFillTx/>
            </a:endParaRPr>
          </a:p>
        </p:txBody>
      </p:sp>
      <p:sp>
        <p:nvSpPr>
          <p:cNvPr id="5" name="ïS1iḑe">
            <a:extLst>
              <a:ext uri="{FF2B5EF4-FFF2-40B4-BE49-F238E27FC236}">
                <a16:creationId xmlns="" xmlns:a16="http://schemas.microsoft.com/office/drawing/2014/main" id="{0A827B4C-8F50-44FE-B0C6-71E08F435E48}"/>
              </a:ext>
            </a:extLst>
          </p:cNvPr>
          <p:cNvSpPr/>
          <p:nvPr/>
        </p:nvSpPr>
        <p:spPr bwMode="auto">
          <a:xfrm>
            <a:off x="1289578" y="-309371"/>
            <a:ext cx="10897521" cy="1390497"/>
          </a:xfrm>
          <a:custGeom>
            <a:avLst/>
            <a:gdLst>
              <a:gd name="T0" fmla="*/ 2107 w 2129"/>
              <a:gd name="T1" fmla="*/ 104 h 270"/>
              <a:gd name="T2" fmla="*/ 2026 w 2129"/>
              <a:gd name="T3" fmla="*/ 71 h 270"/>
              <a:gd name="T4" fmla="*/ 1839 w 2129"/>
              <a:gd name="T5" fmla="*/ 20 h 270"/>
              <a:gd name="T6" fmla="*/ 1513 w 2129"/>
              <a:gd name="T7" fmla="*/ 4 h 270"/>
              <a:gd name="T8" fmla="*/ 1172 w 2129"/>
              <a:gd name="T9" fmla="*/ 68 h 270"/>
              <a:gd name="T10" fmla="*/ 903 w 2129"/>
              <a:gd name="T11" fmla="*/ 156 h 270"/>
              <a:gd name="T12" fmla="*/ 887 w 2129"/>
              <a:gd name="T13" fmla="*/ 161 h 270"/>
              <a:gd name="T14" fmla="*/ 885 w 2129"/>
              <a:gd name="T15" fmla="*/ 161 h 270"/>
              <a:gd name="T16" fmla="*/ 878 w 2129"/>
              <a:gd name="T17" fmla="*/ 163 h 270"/>
              <a:gd name="T18" fmla="*/ 837 w 2129"/>
              <a:gd name="T19" fmla="*/ 173 h 270"/>
              <a:gd name="T20" fmla="*/ 798 w 2129"/>
              <a:gd name="T21" fmla="*/ 181 h 270"/>
              <a:gd name="T22" fmla="*/ 747 w 2129"/>
              <a:gd name="T23" fmla="*/ 190 h 270"/>
              <a:gd name="T24" fmla="*/ 498 w 2129"/>
              <a:gd name="T25" fmla="*/ 206 h 270"/>
              <a:gd name="T26" fmla="*/ 440 w 2129"/>
              <a:gd name="T27" fmla="*/ 202 h 270"/>
              <a:gd name="T28" fmla="*/ 407 w 2129"/>
              <a:gd name="T29" fmla="*/ 199 h 270"/>
              <a:gd name="T30" fmla="*/ 364 w 2129"/>
              <a:gd name="T31" fmla="*/ 194 h 270"/>
              <a:gd name="T32" fmla="*/ 180 w 2129"/>
              <a:gd name="T33" fmla="*/ 155 h 270"/>
              <a:gd name="T34" fmla="*/ 123 w 2129"/>
              <a:gd name="T35" fmla="*/ 138 h 270"/>
              <a:gd name="T36" fmla="*/ 57 w 2129"/>
              <a:gd name="T37" fmla="*/ 114 h 270"/>
              <a:gd name="T38" fmla="*/ 1 w 2129"/>
              <a:gd name="T39" fmla="*/ 90 h 270"/>
              <a:gd name="T40" fmla="*/ 24 w 2129"/>
              <a:gd name="T41" fmla="*/ 106 h 270"/>
              <a:gd name="T42" fmla="*/ 95 w 2129"/>
              <a:gd name="T43" fmla="*/ 139 h 270"/>
              <a:gd name="T44" fmla="*/ 146 w 2129"/>
              <a:gd name="T45" fmla="*/ 159 h 270"/>
              <a:gd name="T46" fmla="*/ 208 w 2129"/>
              <a:gd name="T47" fmla="*/ 181 h 270"/>
              <a:gd name="T48" fmla="*/ 381 w 2129"/>
              <a:gd name="T49" fmla="*/ 224 h 270"/>
              <a:gd name="T50" fmla="*/ 425 w 2129"/>
              <a:gd name="T51" fmla="*/ 231 h 270"/>
              <a:gd name="T52" fmla="*/ 448 w 2129"/>
              <a:gd name="T53" fmla="*/ 234 h 270"/>
              <a:gd name="T54" fmla="*/ 544 w 2129"/>
              <a:gd name="T55" fmla="*/ 243 h 270"/>
              <a:gd name="T56" fmla="*/ 780 w 2129"/>
              <a:gd name="T57" fmla="*/ 236 h 270"/>
              <a:gd name="T58" fmla="*/ 835 w 2129"/>
              <a:gd name="T59" fmla="*/ 229 h 270"/>
              <a:gd name="T60" fmla="*/ 863 w 2129"/>
              <a:gd name="T61" fmla="*/ 224 h 270"/>
              <a:gd name="T62" fmla="*/ 896 w 2129"/>
              <a:gd name="T63" fmla="*/ 218 h 270"/>
              <a:gd name="T64" fmla="*/ 918 w 2129"/>
              <a:gd name="T65" fmla="*/ 213 h 270"/>
              <a:gd name="T66" fmla="*/ 1192 w 2129"/>
              <a:gd name="T67" fmla="*/ 140 h 270"/>
              <a:gd name="T68" fmla="*/ 1517 w 2129"/>
              <a:gd name="T69" fmla="*/ 99 h 270"/>
              <a:gd name="T70" fmla="*/ 1815 w 2129"/>
              <a:gd name="T71" fmla="*/ 131 h 270"/>
              <a:gd name="T72" fmla="*/ 1980 w 2129"/>
              <a:gd name="T73" fmla="*/ 186 h 270"/>
              <a:gd name="T74" fmla="*/ 2049 w 2129"/>
              <a:gd name="T75" fmla="*/ 219 h 270"/>
              <a:gd name="T76" fmla="*/ 2107 w 2129"/>
              <a:gd name="T77" fmla="*/ 255 h 270"/>
              <a:gd name="T78" fmla="*/ 2129 w 2129"/>
              <a:gd name="T79" fmla="*/ 11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29" h="270">
                <a:moveTo>
                  <a:pt x="2129" y="115"/>
                </a:moveTo>
                <a:cubicBezTo>
                  <a:pt x="2122" y="112"/>
                  <a:pt x="2115" y="108"/>
                  <a:pt x="2107" y="104"/>
                </a:cubicBezTo>
                <a:cubicBezTo>
                  <a:pt x="2094" y="98"/>
                  <a:pt x="2081" y="93"/>
                  <a:pt x="2068" y="87"/>
                </a:cubicBezTo>
                <a:cubicBezTo>
                  <a:pt x="2054" y="81"/>
                  <a:pt x="2041" y="76"/>
                  <a:pt x="2026" y="71"/>
                </a:cubicBezTo>
                <a:cubicBezTo>
                  <a:pt x="1998" y="60"/>
                  <a:pt x="1968" y="50"/>
                  <a:pt x="1936" y="42"/>
                </a:cubicBezTo>
                <a:cubicBezTo>
                  <a:pt x="1905" y="33"/>
                  <a:pt x="1872" y="26"/>
                  <a:pt x="1839" y="20"/>
                </a:cubicBezTo>
                <a:cubicBezTo>
                  <a:pt x="1771" y="8"/>
                  <a:pt x="1699" y="1"/>
                  <a:pt x="1625" y="0"/>
                </a:cubicBezTo>
                <a:cubicBezTo>
                  <a:pt x="1588" y="0"/>
                  <a:pt x="1550" y="1"/>
                  <a:pt x="1513" y="4"/>
                </a:cubicBezTo>
                <a:cubicBezTo>
                  <a:pt x="1475" y="6"/>
                  <a:pt x="1437" y="10"/>
                  <a:pt x="1399" y="16"/>
                </a:cubicBezTo>
                <a:cubicBezTo>
                  <a:pt x="1323" y="27"/>
                  <a:pt x="1246" y="45"/>
                  <a:pt x="1172" y="68"/>
                </a:cubicBezTo>
                <a:cubicBezTo>
                  <a:pt x="1097" y="91"/>
                  <a:pt x="1026" y="117"/>
                  <a:pt x="956" y="140"/>
                </a:cubicBezTo>
                <a:cubicBezTo>
                  <a:pt x="938" y="146"/>
                  <a:pt x="921" y="151"/>
                  <a:pt x="903" y="156"/>
                </a:cubicBezTo>
                <a:cubicBezTo>
                  <a:pt x="890" y="160"/>
                  <a:pt x="890" y="160"/>
                  <a:pt x="890" y="160"/>
                </a:cubicBezTo>
                <a:cubicBezTo>
                  <a:pt x="887" y="161"/>
                  <a:pt x="887" y="161"/>
                  <a:pt x="887" y="161"/>
                </a:cubicBezTo>
                <a:cubicBezTo>
                  <a:pt x="885" y="161"/>
                  <a:pt x="885" y="161"/>
                  <a:pt x="885" y="161"/>
                </a:cubicBezTo>
                <a:cubicBezTo>
                  <a:pt x="885" y="161"/>
                  <a:pt x="885" y="161"/>
                  <a:pt x="885" y="161"/>
                </a:cubicBezTo>
                <a:cubicBezTo>
                  <a:pt x="885" y="161"/>
                  <a:pt x="883" y="162"/>
                  <a:pt x="884" y="161"/>
                </a:cubicBezTo>
                <a:cubicBezTo>
                  <a:pt x="878" y="163"/>
                  <a:pt x="878" y="163"/>
                  <a:pt x="878" y="163"/>
                </a:cubicBezTo>
                <a:cubicBezTo>
                  <a:pt x="869" y="165"/>
                  <a:pt x="860" y="167"/>
                  <a:pt x="851" y="170"/>
                </a:cubicBezTo>
                <a:cubicBezTo>
                  <a:pt x="846" y="171"/>
                  <a:pt x="842" y="172"/>
                  <a:pt x="837" y="173"/>
                </a:cubicBezTo>
                <a:cubicBezTo>
                  <a:pt x="833" y="174"/>
                  <a:pt x="829" y="175"/>
                  <a:pt x="824" y="176"/>
                </a:cubicBezTo>
                <a:cubicBezTo>
                  <a:pt x="816" y="178"/>
                  <a:pt x="807" y="180"/>
                  <a:pt x="798" y="181"/>
                </a:cubicBezTo>
                <a:cubicBezTo>
                  <a:pt x="790" y="183"/>
                  <a:pt x="781" y="185"/>
                  <a:pt x="773" y="186"/>
                </a:cubicBezTo>
                <a:cubicBezTo>
                  <a:pt x="764" y="188"/>
                  <a:pt x="755" y="189"/>
                  <a:pt x="747" y="190"/>
                </a:cubicBezTo>
                <a:cubicBezTo>
                  <a:pt x="678" y="201"/>
                  <a:pt x="610" y="206"/>
                  <a:pt x="545" y="206"/>
                </a:cubicBezTo>
                <a:cubicBezTo>
                  <a:pt x="529" y="206"/>
                  <a:pt x="513" y="206"/>
                  <a:pt x="498" y="206"/>
                </a:cubicBezTo>
                <a:cubicBezTo>
                  <a:pt x="482" y="205"/>
                  <a:pt x="466" y="204"/>
                  <a:pt x="451" y="203"/>
                </a:cubicBezTo>
                <a:cubicBezTo>
                  <a:pt x="447" y="203"/>
                  <a:pt x="444" y="202"/>
                  <a:pt x="440" y="202"/>
                </a:cubicBezTo>
                <a:cubicBezTo>
                  <a:pt x="436" y="202"/>
                  <a:pt x="432" y="202"/>
                  <a:pt x="429" y="201"/>
                </a:cubicBezTo>
                <a:cubicBezTo>
                  <a:pt x="421" y="200"/>
                  <a:pt x="414" y="200"/>
                  <a:pt x="407" y="199"/>
                </a:cubicBezTo>
                <a:cubicBezTo>
                  <a:pt x="399" y="198"/>
                  <a:pt x="392" y="197"/>
                  <a:pt x="385" y="197"/>
                </a:cubicBezTo>
                <a:cubicBezTo>
                  <a:pt x="378" y="196"/>
                  <a:pt x="371" y="195"/>
                  <a:pt x="364" y="194"/>
                </a:cubicBezTo>
                <a:cubicBezTo>
                  <a:pt x="308" y="187"/>
                  <a:pt x="257" y="175"/>
                  <a:pt x="212" y="164"/>
                </a:cubicBezTo>
                <a:cubicBezTo>
                  <a:pt x="201" y="161"/>
                  <a:pt x="190" y="158"/>
                  <a:pt x="180" y="155"/>
                </a:cubicBezTo>
                <a:cubicBezTo>
                  <a:pt x="170" y="152"/>
                  <a:pt x="160" y="150"/>
                  <a:pt x="150" y="147"/>
                </a:cubicBezTo>
                <a:cubicBezTo>
                  <a:pt x="141" y="143"/>
                  <a:pt x="132" y="140"/>
                  <a:pt x="123" y="138"/>
                </a:cubicBezTo>
                <a:cubicBezTo>
                  <a:pt x="114" y="135"/>
                  <a:pt x="106" y="132"/>
                  <a:pt x="98" y="129"/>
                </a:cubicBezTo>
                <a:cubicBezTo>
                  <a:pt x="83" y="123"/>
                  <a:pt x="69" y="118"/>
                  <a:pt x="57" y="114"/>
                </a:cubicBezTo>
                <a:cubicBezTo>
                  <a:pt x="45" y="109"/>
                  <a:pt x="35" y="104"/>
                  <a:pt x="27" y="101"/>
                </a:cubicBezTo>
                <a:cubicBezTo>
                  <a:pt x="10" y="94"/>
                  <a:pt x="1" y="90"/>
                  <a:pt x="1" y="90"/>
                </a:cubicBezTo>
                <a:cubicBezTo>
                  <a:pt x="0" y="94"/>
                  <a:pt x="0" y="94"/>
                  <a:pt x="0" y="94"/>
                </a:cubicBezTo>
                <a:cubicBezTo>
                  <a:pt x="0" y="94"/>
                  <a:pt x="8" y="98"/>
                  <a:pt x="24" y="106"/>
                </a:cubicBezTo>
                <a:cubicBezTo>
                  <a:pt x="32" y="110"/>
                  <a:pt x="42" y="115"/>
                  <a:pt x="54" y="121"/>
                </a:cubicBezTo>
                <a:cubicBezTo>
                  <a:pt x="66" y="126"/>
                  <a:pt x="79" y="132"/>
                  <a:pt x="95" y="139"/>
                </a:cubicBezTo>
                <a:cubicBezTo>
                  <a:pt x="102" y="142"/>
                  <a:pt x="110" y="145"/>
                  <a:pt x="119" y="149"/>
                </a:cubicBezTo>
                <a:cubicBezTo>
                  <a:pt x="128" y="152"/>
                  <a:pt x="137" y="155"/>
                  <a:pt x="146" y="159"/>
                </a:cubicBezTo>
                <a:cubicBezTo>
                  <a:pt x="155" y="163"/>
                  <a:pt x="165" y="166"/>
                  <a:pt x="176" y="170"/>
                </a:cubicBezTo>
                <a:cubicBezTo>
                  <a:pt x="186" y="173"/>
                  <a:pt x="196" y="177"/>
                  <a:pt x="208" y="181"/>
                </a:cubicBezTo>
                <a:cubicBezTo>
                  <a:pt x="252" y="194"/>
                  <a:pt x="303" y="209"/>
                  <a:pt x="359" y="220"/>
                </a:cubicBezTo>
                <a:cubicBezTo>
                  <a:pt x="367" y="221"/>
                  <a:pt x="374" y="223"/>
                  <a:pt x="381" y="224"/>
                </a:cubicBezTo>
                <a:cubicBezTo>
                  <a:pt x="388" y="225"/>
                  <a:pt x="395" y="226"/>
                  <a:pt x="403" y="227"/>
                </a:cubicBezTo>
                <a:cubicBezTo>
                  <a:pt x="410" y="229"/>
                  <a:pt x="418" y="230"/>
                  <a:pt x="425" y="231"/>
                </a:cubicBezTo>
                <a:cubicBezTo>
                  <a:pt x="429" y="232"/>
                  <a:pt x="433" y="232"/>
                  <a:pt x="437" y="233"/>
                </a:cubicBezTo>
                <a:cubicBezTo>
                  <a:pt x="440" y="233"/>
                  <a:pt x="444" y="234"/>
                  <a:pt x="448" y="234"/>
                </a:cubicBezTo>
                <a:cubicBezTo>
                  <a:pt x="464" y="236"/>
                  <a:pt x="479" y="238"/>
                  <a:pt x="495" y="240"/>
                </a:cubicBezTo>
                <a:cubicBezTo>
                  <a:pt x="511" y="241"/>
                  <a:pt x="528" y="242"/>
                  <a:pt x="544" y="243"/>
                </a:cubicBezTo>
                <a:cubicBezTo>
                  <a:pt x="610" y="247"/>
                  <a:pt x="680" y="246"/>
                  <a:pt x="753" y="239"/>
                </a:cubicBezTo>
                <a:cubicBezTo>
                  <a:pt x="762" y="238"/>
                  <a:pt x="771" y="237"/>
                  <a:pt x="780" y="236"/>
                </a:cubicBezTo>
                <a:cubicBezTo>
                  <a:pt x="789" y="235"/>
                  <a:pt x="798" y="234"/>
                  <a:pt x="808" y="233"/>
                </a:cubicBezTo>
                <a:cubicBezTo>
                  <a:pt x="817" y="231"/>
                  <a:pt x="826" y="230"/>
                  <a:pt x="835" y="229"/>
                </a:cubicBezTo>
                <a:cubicBezTo>
                  <a:pt x="840" y="228"/>
                  <a:pt x="845" y="227"/>
                  <a:pt x="849" y="226"/>
                </a:cubicBezTo>
                <a:cubicBezTo>
                  <a:pt x="854" y="226"/>
                  <a:pt x="858" y="225"/>
                  <a:pt x="863" y="224"/>
                </a:cubicBezTo>
                <a:cubicBezTo>
                  <a:pt x="872" y="222"/>
                  <a:pt x="881" y="220"/>
                  <a:pt x="890" y="219"/>
                </a:cubicBezTo>
                <a:cubicBezTo>
                  <a:pt x="896" y="218"/>
                  <a:pt x="896" y="218"/>
                  <a:pt x="896" y="218"/>
                </a:cubicBezTo>
                <a:cubicBezTo>
                  <a:pt x="904" y="216"/>
                  <a:pt x="904" y="216"/>
                  <a:pt x="904" y="216"/>
                </a:cubicBezTo>
                <a:cubicBezTo>
                  <a:pt x="918" y="213"/>
                  <a:pt x="918" y="213"/>
                  <a:pt x="918" y="213"/>
                </a:cubicBezTo>
                <a:cubicBezTo>
                  <a:pt x="936" y="209"/>
                  <a:pt x="955" y="204"/>
                  <a:pt x="973" y="199"/>
                </a:cubicBezTo>
                <a:cubicBezTo>
                  <a:pt x="1047" y="181"/>
                  <a:pt x="1119" y="158"/>
                  <a:pt x="1192" y="140"/>
                </a:cubicBezTo>
                <a:cubicBezTo>
                  <a:pt x="1264" y="122"/>
                  <a:pt x="1337" y="110"/>
                  <a:pt x="1409" y="104"/>
                </a:cubicBezTo>
                <a:cubicBezTo>
                  <a:pt x="1445" y="101"/>
                  <a:pt x="1481" y="99"/>
                  <a:pt x="1517" y="99"/>
                </a:cubicBezTo>
                <a:cubicBezTo>
                  <a:pt x="1552" y="98"/>
                  <a:pt x="1587" y="99"/>
                  <a:pt x="1621" y="101"/>
                </a:cubicBezTo>
                <a:cubicBezTo>
                  <a:pt x="1690" y="106"/>
                  <a:pt x="1755" y="116"/>
                  <a:pt x="1815" y="131"/>
                </a:cubicBezTo>
                <a:cubicBezTo>
                  <a:pt x="1846" y="138"/>
                  <a:pt x="1875" y="147"/>
                  <a:pt x="1902" y="156"/>
                </a:cubicBezTo>
                <a:cubicBezTo>
                  <a:pt x="1930" y="165"/>
                  <a:pt x="1956" y="175"/>
                  <a:pt x="1980" y="186"/>
                </a:cubicBezTo>
                <a:cubicBezTo>
                  <a:pt x="1992" y="191"/>
                  <a:pt x="2004" y="197"/>
                  <a:pt x="2016" y="202"/>
                </a:cubicBezTo>
                <a:cubicBezTo>
                  <a:pt x="2027" y="208"/>
                  <a:pt x="2038" y="213"/>
                  <a:pt x="2049" y="219"/>
                </a:cubicBezTo>
                <a:cubicBezTo>
                  <a:pt x="2059" y="225"/>
                  <a:pt x="2069" y="231"/>
                  <a:pt x="2079" y="237"/>
                </a:cubicBezTo>
                <a:cubicBezTo>
                  <a:pt x="2089" y="243"/>
                  <a:pt x="2098" y="248"/>
                  <a:pt x="2107" y="255"/>
                </a:cubicBezTo>
                <a:cubicBezTo>
                  <a:pt x="2115" y="260"/>
                  <a:pt x="2122" y="265"/>
                  <a:pt x="2129" y="270"/>
                </a:cubicBezTo>
                <a:lnTo>
                  <a:pt x="2129" y="115"/>
                </a:lnTo>
                <a:close/>
              </a:path>
            </a:pathLst>
          </a:custGeom>
          <a:solidFill>
            <a:schemeClr val="bg2"/>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endParaRPr>
          </a:p>
        </p:txBody>
      </p:sp>
      <p:sp>
        <p:nvSpPr>
          <p:cNvPr id="6" name="ïṣľîďè">
            <a:extLst>
              <a:ext uri="{FF2B5EF4-FFF2-40B4-BE49-F238E27FC236}">
                <a16:creationId xmlns="" xmlns:a16="http://schemas.microsoft.com/office/drawing/2014/main" id="{6D09BDCA-3296-4DE1-9BE0-B7FF52CA2637}"/>
              </a:ext>
            </a:extLst>
          </p:cNvPr>
          <p:cNvSpPr/>
          <p:nvPr/>
        </p:nvSpPr>
        <p:spPr bwMode="auto">
          <a:xfrm>
            <a:off x="5087888" y="667360"/>
            <a:ext cx="7282651" cy="1312190"/>
          </a:xfrm>
          <a:custGeom>
            <a:avLst/>
            <a:gdLst>
              <a:gd name="T0" fmla="*/ 1384 w 1423"/>
              <a:gd name="T1" fmla="*/ 132 h 255"/>
              <a:gd name="T2" fmla="*/ 1340 w 1423"/>
              <a:gd name="T3" fmla="*/ 112 h 255"/>
              <a:gd name="T4" fmla="*/ 1304 w 1423"/>
              <a:gd name="T5" fmla="*/ 96 h 255"/>
              <a:gd name="T6" fmla="*/ 1264 w 1423"/>
              <a:gd name="T7" fmla="*/ 81 h 255"/>
              <a:gd name="T8" fmla="*/ 1207 w 1423"/>
              <a:gd name="T9" fmla="*/ 62 h 255"/>
              <a:gd name="T10" fmla="*/ 1145 w 1423"/>
              <a:gd name="T11" fmla="*/ 44 h 255"/>
              <a:gd name="T12" fmla="*/ 1079 w 1423"/>
              <a:gd name="T13" fmla="*/ 29 h 255"/>
              <a:gd name="T14" fmla="*/ 1046 w 1423"/>
              <a:gd name="T15" fmla="*/ 23 h 255"/>
              <a:gd name="T16" fmla="*/ 831 w 1423"/>
              <a:gd name="T17" fmla="*/ 1 h 255"/>
              <a:gd name="T18" fmla="*/ 684 w 1423"/>
              <a:gd name="T19" fmla="*/ 4 h 255"/>
              <a:gd name="T20" fmla="*/ 629 w 1423"/>
              <a:gd name="T21" fmla="*/ 8 h 255"/>
              <a:gd name="T22" fmla="*/ 471 w 1423"/>
              <a:gd name="T23" fmla="*/ 30 h 255"/>
              <a:gd name="T24" fmla="*/ 405 w 1423"/>
              <a:gd name="T25" fmla="*/ 43 h 255"/>
              <a:gd name="T26" fmla="*/ 358 w 1423"/>
              <a:gd name="T27" fmla="*/ 53 h 255"/>
              <a:gd name="T28" fmla="*/ 284 w 1423"/>
              <a:gd name="T29" fmla="*/ 72 h 255"/>
              <a:gd name="T30" fmla="*/ 179 w 1423"/>
              <a:gd name="T31" fmla="*/ 103 h 255"/>
              <a:gd name="T32" fmla="*/ 124 w 1423"/>
              <a:gd name="T33" fmla="*/ 122 h 255"/>
              <a:gd name="T34" fmla="*/ 95 w 1423"/>
              <a:gd name="T35" fmla="*/ 132 h 255"/>
              <a:gd name="T36" fmla="*/ 0 w 1423"/>
              <a:gd name="T37" fmla="*/ 167 h 255"/>
              <a:gd name="T38" fmla="*/ 65 w 1423"/>
              <a:gd name="T39" fmla="*/ 151 h 255"/>
              <a:gd name="T40" fmla="*/ 117 w 1423"/>
              <a:gd name="T41" fmla="*/ 136 h 255"/>
              <a:gd name="T42" fmla="*/ 138 w 1423"/>
              <a:gd name="T43" fmla="*/ 130 h 255"/>
              <a:gd name="T44" fmla="*/ 234 w 1423"/>
              <a:gd name="T45" fmla="*/ 105 h 255"/>
              <a:gd name="T46" fmla="*/ 348 w 1423"/>
              <a:gd name="T47" fmla="*/ 81 h 255"/>
              <a:gd name="T48" fmla="*/ 379 w 1423"/>
              <a:gd name="T49" fmla="*/ 76 h 255"/>
              <a:gd name="T50" fmla="*/ 443 w 1423"/>
              <a:gd name="T51" fmla="*/ 66 h 255"/>
              <a:gd name="T52" fmla="*/ 614 w 1423"/>
              <a:gd name="T53" fmla="*/ 50 h 255"/>
              <a:gd name="T54" fmla="*/ 650 w 1423"/>
              <a:gd name="T55" fmla="*/ 49 h 255"/>
              <a:gd name="T56" fmla="*/ 757 w 1423"/>
              <a:gd name="T57" fmla="*/ 49 h 255"/>
              <a:gd name="T58" fmla="*/ 898 w 1423"/>
              <a:gd name="T59" fmla="*/ 62 h 255"/>
              <a:gd name="T60" fmla="*/ 1048 w 1423"/>
              <a:gd name="T61" fmla="*/ 90 h 255"/>
              <a:gd name="T62" fmla="*/ 1095 w 1423"/>
              <a:gd name="T63" fmla="*/ 103 h 255"/>
              <a:gd name="T64" fmla="*/ 1155 w 1423"/>
              <a:gd name="T65" fmla="*/ 122 h 255"/>
              <a:gd name="T66" fmla="*/ 1210 w 1423"/>
              <a:gd name="T67" fmla="*/ 143 h 255"/>
              <a:gd name="T68" fmla="*/ 1260 w 1423"/>
              <a:gd name="T69" fmla="*/ 164 h 255"/>
              <a:gd name="T70" fmla="*/ 1283 w 1423"/>
              <a:gd name="T71" fmla="*/ 175 h 255"/>
              <a:gd name="T72" fmla="*/ 1326 w 1423"/>
              <a:gd name="T73" fmla="*/ 197 h 255"/>
              <a:gd name="T74" fmla="*/ 1408 w 1423"/>
              <a:gd name="T75" fmla="*/ 245 h 255"/>
              <a:gd name="T76" fmla="*/ 1423 w 1423"/>
              <a:gd name="T77" fmla="*/ 15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255">
                <a:moveTo>
                  <a:pt x="1423" y="152"/>
                </a:moveTo>
                <a:cubicBezTo>
                  <a:pt x="1411" y="146"/>
                  <a:pt x="1398" y="139"/>
                  <a:pt x="1384" y="132"/>
                </a:cubicBezTo>
                <a:cubicBezTo>
                  <a:pt x="1378" y="129"/>
                  <a:pt x="1370" y="126"/>
                  <a:pt x="1363" y="122"/>
                </a:cubicBezTo>
                <a:cubicBezTo>
                  <a:pt x="1356" y="119"/>
                  <a:pt x="1348" y="115"/>
                  <a:pt x="1340" y="112"/>
                </a:cubicBezTo>
                <a:cubicBezTo>
                  <a:pt x="1333" y="109"/>
                  <a:pt x="1324" y="105"/>
                  <a:pt x="1316" y="102"/>
                </a:cubicBezTo>
                <a:cubicBezTo>
                  <a:pt x="1312" y="100"/>
                  <a:pt x="1308" y="98"/>
                  <a:pt x="1304" y="96"/>
                </a:cubicBezTo>
                <a:cubicBezTo>
                  <a:pt x="1299" y="95"/>
                  <a:pt x="1295" y="93"/>
                  <a:pt x="1291" y="91"/>
                </a:cubicBezTo>
                <a:cubicBezTo>
                  <a:pt x="1282" y="88"/>
                  <a:pt x="1273" y="85"/>
                  <a:pt x="1264" y="81"/>
                </a:cubicBezTo>
                <a:cubicBezTo>
                  <a:pt x="1255" y="78"/>
                  <a:pt x="1245" y="75"/>
                  <a:pt x="1236" y="72"/>
                </a:cubicBezTo>
                <a:cubicBezTo>
                  <a:pt x="1226" y="68"/>
                  <a:pt x="1217" y="65"/>
                  <a:pt x="1207" y="62"/>
                </a:cubicBezTo>
                <a:cubicBezTo>
                  <a:pt x="1197" y="59"/>
                  <a:pt x="1187" y="56"/>
                  <a:pt x="1176" y="53"/>
                </a:cubicBezTo>
                <a:cubicBezTo>
                  <a:pt x="1166" y="50"/>
                  <a:pt x="1156" y="47"/>
                  <a:pt x="1145" y="44"/>
                </a:cubicBezTo>
                <a:cubicBezTo>
                  <a:pt x="1134" y="42"/>
                  <a:pt x="1124" y="39"/>
                  <a:pt x="1113" y="37"/>
                </a:cubicBezTo>
                <a:cubicBezTo>
                  <a:pt x="1102" y="34"/>
                  <a:pt x="1091" y="32"/>
                  <a:pt x="1079" y="29"/>
                </a:cubicBezTo>
                <a:cubicBezTo>
                  <a:pt x="1074" y="28"/>
                  <a:pt x="1068" y="27"/>
                  <a:pt x="1063" y="26"/>
                </a:cubicBezTo>
                <a:cubicBezTo>
                  <a:pt x="1057" y="25"/>
                  <a:pt x="1051" y="24"/>
                  <a:pt x="1046" y="23"/>
                </a:cubicBezTo>
                <a:cubicBezTo>
                  <a:pt x="1000" y="15"/>
                  <a:pt x="952" y="9"/>
                  <a:pt x="904" y="5"/>
                </a:cubicBezTo>
                <a:cubicBezTo>
                  <a:pt x="880" y="3"/>
                  <a:pt x="855" y="2"/>
                  <a:pt x="831" y="1"/>
                </a:cubicBezTo>
                <a:cubicBezTo>
                  <a:pt x="806" y="1"/>
                  <a:pt x="782" y="0"/>
                  <a:pt x="757" y="1"/>
                </a:cubicBezTo>
                <a:cubicBezTo>
                  <a:pt x="732" y="1"/>
                  <a:pt x="708" y="3"/>
                  <a:pt x="684" y="4"/>
                </a:cubicBezTo>
                <a:cubicBezTo>
                  <a:pt x="671" y="5"/>
                  <a:pt x="659" y="6"/>
                  <a:pt x="647" y="7"/>
                </a:cubicBezTo>
                <a:cubicBezTo>
                  <a:pt x="641" y="7"/>
                  <a:pt x="635" y="7"/>
                  <a:pt x="629" y="8"/>
                </a:cubicBezTo>
                <a:cubicBezTo>
                  <a:pt x="623" y="9"/>
                  <a:pt x="617" y="9"/>
                  <a:pt x="611" y="10"/>
                </a:cubicBezTo>
                <a:cubicBezTo>
                  <a:pt x="563" y="15"/>
                  <a:pt x="516" y="22"/>
                  <a:pt x="471" y="30"/>
                </a:cubicBezTo>
                <a:cubicBezTo>
                  <a:pt x="460" y="32"/>
                  <a:pt x="449" y="34"/>
                  <a:pt x="438" y="36"/>
                </a:cubicBezTo>
                <a:cubicBezTo>
                  <a:pt x="427" y="38"/>
                  <a:pt x="416" y="40"/>
                  <a:pt x="405" y="43"/>
                </a:cubicBezTo>
                <a:cubicBezTo>
                  <a:pt x="395" y="45"/>
                  <a:pt x="384" y="48"/>
                  <a:pt x="374" y="50"/>
                </a:cubicBezTo>
                <a:cubicBezTo>
                  <a:pt x="368" y="51"/>
                  <a:pt x="363" y="52"/>
                  <a:pt x="358" y="53"/>
                </a:cubicBezTo>
                <a:cubicBezTo>
                  <a:pt x="353" y="55"/>
                  <a:pt x="348" y="56"/>
                  <a:pt x="343" y="57"/>
                </a:cubicBezTo>
                <a:cubicBezTo>
                  <a:pt x="322" y="62"/>
                  <a:pt x="303" y="67"/>
                  <a:pt x="284" y="72"/>
                </a:cubicBezTo>
                <a:cubicBezTo>
                  <a:pt x="265" y="78"/>
                  <a:pt x="246" y="82"/>
                  <a:pt x="229" y="88"/>
                </a:cubicBezTo>
                <a:cubicBezTo>
                  <a:pt x="212" y="93"/>
                  <a:pt x="195" y="98"/>
                  <a:pt x="179" y="103"/>
                </a:cubicBezTo>
                <a:cubicBezTo>
                  <a:pt x="163" y="109"/>
                  <a:pt x="148" y="113"/>
                  <a:pt x="134" y="118"/>
                </a:cubicBezTo>
                <a:cubicBezTo>
                  <a:pt x="131" y="119"/>
                  <a:pt x="127" y="120"/>
                  <a:pt x="124" y="122"/>
                </a:cubicBezTo>
                <a:cubicBezTo>
                  <a:pt x="121" y="123"/>
                  <a:pt x="117" y="124"/>
                  <a:pt x="114" y="125"/>
                </a:cubicBezTo>
                <a:cubicBezTo>
                  <a:pt x="108" y="127"/>
                  <a:pt x="101" y="130"/>
                  <a:pt x="95" y="132"/>
                </a:cubicBezTo>
                <a:cubicBezTo>
                  <a:pt x="83" y="136"/>
                  <a:pt x="72" y="140"/>
                  <a:pt x="62" y="144"/>
                </a:cubicBezTo>
                <a:cubicBezTo>
                  <a:pt x="23" y="159"/>
                  <a:pt x="0" y="167"/>
                  <a:pt x="0" y="167"/>
                </a:cubicBezTo>
                <a:cubicBezTo>
                  <a:pt x="1" y="171"/>
                  <a:pt x="1" y="171"/>
                  <a:pt x="1" y="171"/>
                </a:cubicBezTo>
                <a:cubicBezTo>
                  <a:pt x="1" y="171"/>
                  <a:pt x="24" y="164"/>
                  <a:pt x="65" y="151"/>
                </a:cubicBezTo>
                <a:cubicBezTo>
                  <a:pt x="75" y="148"/>
                  <a:pt x="86" y="145"/>
                  <a:pt x="98" y="141"/>
                </a:cubicBezTo>
                <a:cubicBezTo>
                  <a:pt x="104" y="139"/>
                  <a:pt x="111" y="137"/>
                  <a:pt x="117" y="136"/>
                </a:cubicBezTo>
                <a:cubicBezTo>
                  <a:pt x="121" y="135"/>
                  <a:pt x="124" y="134"/>
                  <a:pt x="127" y="133"/>
                </a:cubicBezTo>
                <a:cubicBezTo>
                  <a:pt x="131" y="132"/>
                  <a:pt x="134" y="131"/>
                  <a:pt x="138" y="130"/>
                </a:cubicBezTo>
                <a:cubicBezTo>
                  <a:pt x="152" y="126"/>
                  <a:pt x="167" y="122"/>
                  <a:pt x="183" y="118"/>
                </a:cubicBezTo>
                <a:cubicBezTo>
                  <a:pt x="199" y="113"/>
                  <a:pt x="216" y="110"/>
                  <a:pt x="234" y="105"/>
                </a:cubicBezTo>
                <a:cubicBezTo>
                  <a:pt x="251" y="101"/>
                  <a:pt x="270" y="97"/>
                  <a:pt x="289" y="93"/>
                </a:cubicBezTo>
                <a:cubicBezTo>
                  <a:pt x="308" y="89"/>
                  <a:pt x="327" y="85"/>
                  <a:pt x="348" y="81"/>
                </a:cubicBezTo>
                <a:cubicBezTo>
                  <a:pt x="353" y="80"/>
                  <a:pt x="358" y="79"/>
                  <a:pt x="363" y="78"/>
                </a:cubicBezTo>
                <a:cubicBezTo>
                  <a:pt x="368" y="78"/>
                  <a:pt x="373" y="77"/>
                  <a:pt x="379" y="76"/>
                </a:cubicBezTo>
                <a:cubicBezTo>
                  <a:pt x="389" y="74"/>
                  <a:pt x="400" y="72"/>
                  <a:pt x="410" y="71"/>
                </a:cubicBezTo>
                <a:cubicBezTo>
                  <a:pt x="421" y="69"/>
                  <a:pt x="432" y="68"/>
                  <a:pt x="443" y="66"/>
                </a:cubicBezTo>
                <a:cubicBezTo>
                  <a:pt x="454" y="65"/>
                  <a:pt x="465" y="63"/>
                  <a:pt x="476" y="62"/>
                </a:cubicBezTo>
                <a:cubicBezTo>
                  <a:pt x="521" y="57"/>
                  <a:pt x="567" y="52"/>
                  <a:pt x="614" y="50"/>
                </a:cubicBezTo>
                <a:cubicBezTo>
                  <a:pt x="620" y="50"/>
                  <a:pt x="626" y="50"/>
                  <a:pt x="632" y="49"/>
                </a:cubicBezTo>
                <a:cubicBezTo>
                  <a:pt x="638" y="49"/>
                  <a:pt x="644" y="49"/>
                  <a:pt x="650" y="49"/>
                </a:cubicBezTo>
                <a:cubicBezTo>
                  <a:pt x="661" y="49"/>
                  <a:pt x="673" y="48"/>
                  <a:pt x="685" y="48"/>
                </a:cubicBezTo>
                <a:cubicBezTo>
                  <a:pt x="709" y="48"/>
                  <a:pt x="733" y="48"/>
                  <a:pt x="757" y="49"/>
                </a:cubicBezTo>
                <a:cubicBezTo>
                  <a:pt x="780" y="50"/>
                  <a:pt x="804" y="52"/>
                  <a:pt x="828" y="54"/>
                </a:cubicBezTo>
                <a:cubicBezTo>
                  <a:pt x="851" y="56"/>
                  <a:pt x="875" y="58"/>
                  <a:pt x="898" y="62"/>
                </a:cubicBezTo>
                <a:cubicBezTo>
                  <a:pt x="944" y="68"/>
                  <a:pt x="989" y="76"/>
                  <a:pt x="1032" y="86"/>
                </a:cubicBezTo>
                <a:cubicBezTo>
                  <a:pt x="1038" y="88"/>
                  <a:pt x="1043" y="89"/>
                  <a:pt x="1048" y="90"/>
                </a:cubicBezTo>
                <a:cubicBezTo>
                  <a:pt x="1054" y="92"/>
                  <a:pt x="1059" y="93"/>
                  <a:pt x="1064" y="94"/>
                </a:cubicBezTo>
                <a:cubicBezTo>
                  <a:pt x="1075" y="97"/>
                  <a:pt x="1085" y="100"/>
                  <a:pt x="1095" y="103"/>
                </a:cubicBezTo>
                <a:cubicBezTo>
                  <a:pt x="1105" y="106"/>
                  <a:pt x="1116" y="109"/>
                  <a:pt x="1125" y="112"/>
                </a:cubicBezTo>
                <a:cubicBezTo>
                  <a:pt x="1135" y="116"/>
                  <a:pt x="1145" y="119"/>
                  <a:pt x="1155" y="122"/>
                </a:cubicBezTo>
                <a:cubicBezTo>
                  <a:pt x="1164" y="125"/>
                  <a:pt x="1173" y="129"/>
                  <a:pt x="1183" y="132"/>
                </a:cubicBezTo>
                <a:cubicBezTo>
                  <a:pt x="1192" y="136"/>
                  <a:pt x="1201" y="139"/>
                  <a:pt x="1210" y="143"/>
                </a:cubicBezTo>
                <a:cubicBezTo>
                  <a:pt x="1218" y="146"/>
                  <a:pt x="1227" y="150"/>
                  <a:pt x="1235" y="153"/>
                </a:cubicBezTo>
                <a:cubicBezTo>
                  <a:pt x="1244" y="157"/>
                  <a:pt x="1252" y="161"/>
                  <a:pt x="1260" y="164"/>
                </a:cubicBezTo>
                <a:cubicBezTo>
                  <a:pt x="1264" y="166"/>
                  <a:pt x="1268" y="168"/>
                  <a:pt x="1272" y="170"/>
                </a:cubicBezTo>
                <a:cubicBezTo>
                  <a:pt x="1276" y="172"/>
                  <a:pt x="1280" y="173"/>
                  <a:pt x="1283" y="175"/>
                </a:cubicBezTo>
                <a:cubicBezTo>
                  <a:pt x="1291" y="179"/>
                  <a:pt x="1298" y="183"/>
                  <a:pt x="1305" y="186"/>
                </a:cubicBezTo>
                <a:cubicBezTo>
                  <a:pt x="1312" y="190"/>
                  <a:pt x="1319" y="193"/>
                  <a:pt x="1326" y="197"/>
                </a:cubicBezTo>
                <a:cubicBezTo>
                  <a:pt x="1333" y="201"/>
                  <a:pt x="1339" y="204"/>
                  <a:pt x="1345" y="208"/>
                </a:cubicBezTo>
                <a:cubicBezTo>
                  <a:pt x="1370" y="221"/>
                  <a:pt x="1391" y="234"/>
                  <a:pt x="1408" y="245"/>
                </a:cubicBezTo>
                <a:cubicBezTo>
                  <a:pt x="1414" y="249"/>
                  <a:pt x="1419" y="252"/>
                  <a:pt x="1423" y="255"/>
                </a:cubicBezTo>
                <a:lnTo>
                  <a:pt x="1423" y="152"/>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a:ln>
                <a:noFill/>
              </a:ln>
              <a:solidFill>
                <a:prstClr val="black"/>
              </a:solidFill>
              <a:effectLst/>
              <a:uLnTx/>
              <a:uFillTx/>
            </a:endParaRPr>
          </a:p>
        </p:txBody>
      </p:sp>
      <p:sp>
        <p:nvSpPr>
          <p:cNvPr id="7" name="îś1ïḑé">
            <a:extLst>
              <a:ext uri="{FF2B5EF4-FFF2-40B4-BE49-F238E27FC236}">
                <a16:creationId xmlns="" xmlns:a16="http://schemas.microsoft.com/office/drawing/2014/main" id="{20F36688-9985-492E-A54C-01ABDE83BB31}"/>
              </a:ext>
            </a:extLst>
          </p:cNvPr>
          <p:cNvSpPr/>
          <p:nvPr/>
        </p:nvSpPr>
        <p:spPr>
          <a:xfrm>
            <a:off x="4799856" y="0"/>
            <a:ext cx="2383108" cy="2383108"/>
          </a:xfrm>
          <a:prstGeom prst="ellipse">
            <a:avLst/>
          </a:prstGeom>
          <a:blipFill>
            <a:blip r:embed="rId3" cstate="email">
              <a:extLst>
                <a:ext uri="{28A0092B-C50C-407E-A947-70E740481C1C}">
                  <a14:useLocalDpi xmlns="" xmlns:a14="http://schemas.microsoft.com/office/drawing/2010/main"/>
                </a:ext>
              </a:extLst>
            </a:blip>
            <a:stretch>
              <a:fillRect/>
            </a:stretch>
          </a:blipFill>
          <a:ln w="57150">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a:endParaRPr lang="zh-CN" altLang="en-US" sz="2800" b="1" dirty="0"/>
          </a:p>
        </p:txBody>
      </p:sp>
      <p:sp>
        <p:nvSpPr>
          <p:cNvPr id="2" name="文本框 1">
            <a:extLst>
              <a:ext uri="{FF2B5EF4-FFF2-40B4-BE49-F238E27FC236}">
                <a16:creationId xmlns="" xmlns:a16="http://schemas.microsoft.com/office/drawing/2014/main" id="{E0EFD23D-22EE-4BA7-B4BD-90BEC1FF55FB}"/>
              </a:ext>
            </a:extLst>
          </p:cNvPr>
          <p:cNvSpPr txBox="1"/>
          <p:nvPr/>
        </p:nvSpPr>
        <p:spPr>
          <a:xfrm>
            <a:off x="911424" y="2445401"/>
            <a:ext cx="10369152" cy="461665"/>
          </a:xfrm>
          <a:prstGeom prst="rect">
            <a:avLst/>
          </a:prstGeom>
          <a:noFill/>
        </p:spPr>
        <p:txBody>
          <a:bodyPr wrap="square" rtlCol="0">
            <a:spAutoFit/>
          </a:bodyPr>
          <a:lstStyle/>
          <a:p>
            <a:pPr lvl="0"/>
            <a:endParaRPr lang="zh-CN" altLang="zh-CN" sz="2400" dirty="0">
              <a:solidFill>
                <a:prstClr val="black"/>
              </a:solidFill>
            </a:endParaRPr>
          </a:p>
        </p:txBody>
      </p:sp>
      <p:sp>
        <p:nvSpPr>
          <p:cNvPr id="10" name="Rectangle 2">
            <a:extLst>
              <a:ext uri="{FF2B5EF4-FFF2-40B4-BE49-F238E27FC236}">
                <a16:creationId xmlns="" xmlns:a16="http://schemas.microsoft.com/office/drawing/2014/main" id="{FBEE1663-E04B-4C49-9227-6938D5A094DE}"/>
              </a:ext>
            </a:extLst>
          </p:cNvPr>
          <p:cNvSpPr>
            <a:spLocks noChangeArrowheads="1"/>
          </p:cNvSpPr>
          <p:nvPr/>
        </p:nvSpPr>
        <p:spPr bwMode="auto">
          <a:xfrm>
            <a:off x="4292600" y="289560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1" name="表格 10">
            <a:extLst>
              <a:ext uri="{FF2B5EF4-FFF2-40B4-BE49-F238E27FC236}">
                <a16:creationId xmlns="" xmlns:a16="http://schemas.microsoft.com/office/drawing/2014/main" id="{C36B9AB1-93CF-4D5B-8C95-5E65445B2318}"/>
              </a:ext>
            </a:extLst>
          </p:cNvPr>
          <p:cNvGraphicFramePr>
            <a:graphicFrameLocks noGrp="1"/>
          </p:cNvGraphicFramePr>
          <p:nvPr>
            <p:extLst>
              <p:ext uri="{D42A27DB-BD31-4B8C-83A1-F6EECF244321}">
                <p14:modId xmlns="" xmlns:p14="http://schemas.microsoft.com/office/powerpoint/2010/main" val="1854214012"/>
              </p:ext>
            </p:extLst>
          </p:nvPr>
        </p:nvGraphicFramePr>
        <p:xfrm>
          <a:off x="0" y="2439149"/>
          <a:ext cx="12192000" cy="2671008"/>
        </p:xfrm>
        <a:graphic>
          <a:graphicData uri="http://schemas.openxmlformats.org/drawingml/2006/table">
            <a:tbl>
              <a:tblPr firstRow="1" bandRow="1">
                <a:tableStyleId>{93296810-A885-4BE3-A3E7-6D5BEEA58F35}</a:tableStyleId>
              </a:tblPr>
              <a:tblGrid>
                <a:gridCol w="3048000">
                  <a:extLst>
                    <a:ext uri="{9D8B030D-6E8A-4147-A177-3AD203B41FA5}">
                      <a16:colId xmlns="" xmlns:a16="http://schemas.microsoft.com/office/drawing/2014/main" val="2408341388"/>
                    </a:ext>
                  </a:extLst>
                </a:gridCol>
                <a:gridCol w="3048000">
                  <a:extLst>
                    <a:ext uri="{9D8B030D-6E8A-4147-A177-3AD203B41FA5}">
                      <a16:colId xmlns="" xmlns:a16="http://schemas.microsoft.com/office/drawing/2014/main" val="2178019868"/>
                    </a:ext>
                  </a:extLst>
                </a:gridCol>
                <a:gridCol w="3048000">
                  <a:extLst>
                    <a:ext uri="{9D8B030D-6E8A-4147-A177-3AD203B41FA5}">
                      <a16:colId xmlns="" xmlns:a16="http://schemas.microsoft.com/office/drawing/2014/main" val="3000118481"/>
                    </a:ext>
                  </a:extLst>
                </a:gridCol>
                <a:gridCol w="3048000">
                  <a:extLst>
                    <a:ext uri="{9D8B030D-6E8A-4147-A177-3AD203B41FA5}">
                      <a16:colId xmlns="" xmlns:a16="http://schemas.microsoft.com/office/drawing/2014/main" val="2720402548"/>
                    </a:ext>
                  </a:extLst>
                </a:gridCol>
              </a:tblGrid>
              <a:tr h="667752">
                <a:tc>
                  <a:txBody>
                    <a:bodyPr/>
                    <a:lstStyle/>
                    <a:p>
                      <a:r>
                        <a:rPr lang="zh-CN" altLang="en-US" dirty="0"/>
                        <a:t>奖项名称</a:t>
                      </a:r>
                    </a:p>
                  </a:txBody>
                  <a:tcPr/>
                </a:tc>
                <a:tc>
                  <a:txBody>
                    <a:bodyPr/>
                    <a:lstStyle/>
                    <a:p>
                      <a:r>
                        <a:rPr lang="zh-CN" altLang="en-US" dirty="0"/>
                        <a:t>研究生学业奖学金</a:t>
                      </a:r>
                    </a:p>
                  </a:txBody>
                  <a:tcPr/>
                </a:tc>
                <a:tc>
                  <a:txBody>
                    <a:bodyPr/>
                    <a:lstStyle/>
                    <a:p>
                      <a:r>
                        <a:rPr lang="zh-CN" altLang="en-US" dirty="0"/>
                        <a:t>研究生国家助学金</a:t>
                      </a:r>
                    </a:p>
                  </a:txBody>
                  <a:tcPr/>
                </a:tc>
                <a:tc rowSpan="3">
                  <a:txBody>
                    <a:bodyPr/>
                    <a:lstStyle/>
                    <a:p>
                      <a:r>
                        <a:rPr lang="zh-CN" altLang="en-US" dirty="0"/>
                        <a:t>研究生国家奖学金</a:t>
                      </a:r>
                      <a:endParaRPr lang="en-US" altLang="zh-CN" dirty="0"/>
                    </a:p>
                    <a:p>
                      <a:r>
                        <a:rPr lang="zh-CN" altLang="en-US" dirty="0"/>
                        <a:t>省政府奖学金</a:t>
                      </a:r>
                      <a:endParaRPr lang="en-US" altLang="zh-CN" dirty="0"/>
                    </a:p>
                    <a:p>
                      <a:r>
                        <a:rPr lang="zh-CN" altLang="en-US" dirty="0"/>
                        <a:t>企业奖学金</a:t>
                      </a:r>
                      <a:endParaRPr lang="en-US" altLang="zh-CN" dirty="0"/>
                    </a:p>
                  </a:txBody>
                  <a:tcPr/>
                </a:tc>
                <a:extLst>
                  <a:ext uri="{0D108BD9-81ED-4DB2-BD59-A6C34878D82A}">
                    <a16:rowId xmlns="" xmlns:a16="http://schemas.microsoft.com/office/drawing/2014/main" val="3120859821"/>
                  </a:ext>
                </a:extLst>
              </a:tr>
              <a:tr h="667752">
                <a:tc>
                  <a:txBody>
                    <a:bodyPr/>
                    <a:lstStyle/>
                    <a:p>
                      <a:r>
                        <a:rPr lang="zh-CN" altLang="en-US" dirty="0"/>
                        <a:t>覆盖面</a:t>
                      </a:r>
                    </a:p>
                  </a:txBody>
                  <a:tcPr/>
                </a:tc>
                <a:tc>
                  <a:txBody>
                    <a:bodyPr/>
                    <a:lstStyle/>
                    <a:p>
                      <a:r>
                        <a:rPr lang="en-US" altLang="zh-CN" dirty="0"/>
                        <a:t>80%</a:t>
                      </a:r>
                      <a:endParaRPr lang="zh-CN" altLang="en-US" dirty="0"/>
                    </a:p>
                  </a:txBody>
                  <a:tcPr/>
                </a:tc>
                <a:tc>
                  <a:txBody>
                    <a:bodyPr/>
                    <a:lstStyle/>
                    <a:p>
                      <a:r>
                        <a:rPr lang="en-US" altLang="zh-CN" dirty="0"/>
                        <a:t>100%</a:t>
                      </a:r>
                      <a:endParaRPr lang="zh-CN" altLang="en-US" dirty="0"/>
                    </a:p>
                  </a:txBody>
                  <a:tcPr/>
                </a:tc>
                <a:tc vMerge="1">
                  <a:txBody>
                    <a:bodyPr/>
                    <a:lstStyle/>
                    <a:p>
                      <a:endParaRPr lang="zh-CN" altLang="en-US" dirty="0"/>
                    </a:p>
                  </a:txBody>
                  <a:tcPr/>
                </a:tc>
                <a:extLst>
                  <a:ext uri="{0D108BD9-81ED-4DB2-BD59-A6C34878D82A}">
                    <a16:rowId xmlns="" xmlns:a16="http://schemas.microsoft.com/office/drawing/2014/main" val="3956962937"/>
                  </a:ext>
                </a:extLst>
              </a:tr>
              <a:tr h="667752">
                <a:tc>
                  <a:txBody>
                    <a:bodyPr/>
                    <a:lstStyle/>
                    <a:p>
                      <a:r>
                        <a:rPr lang="zh-CN" altLang="en-US" dirty="0"/>
                        <a:t>奖项名称</a:t>
                      </a:r>
                      <a:endParaRPr lang="en-US" altLang="zh-CN" dirty="0"/>
                    </a:p>
                  </a:txBody>
                  <a:tcPr/>
                </a:tc>
                <a:tc>
                  <a:txBody>
                    <a:bodyPr/>
                    <a:lstStyle/>
                    <a:p>
                      <a:r>
                        <a:rPr lang="zh-CN" altLang="en-US" dirty="0"/>
                        <a:t>贫困生资助体系</a:t>
                      </a:r>
                    </a:p>
                  </a:txBody>
                  <a:tcPr/>
                </a:tc>
                <a:tc>
                  <a:txBody>
                    <a:bodyPr/>
                    <a:lstStyle/>
                    <a:p>
                      <a:r>
                        <a:rPr lang="zh-CN" altLang="en-US" dirty="0"/>
                        <a:t>专项资助体系</a:t>
                      </a:r>
                    </a:p>
                  </a:txBody>
                  <a:tcPr/>
                </a:tc>
                <a:tc vMerge="1">
                  <a:txBody>
                    <a:bodyPr/>
                    <a:lstStyle/>
                    <a:p>
                      <a:endParaRPr lang="zh-CN" altLang="en-US" dirty="0"/>
                    </a:p>
                  </a:txBody>
                  <a:tcPr/>
                </a:tc>
                <a:extLst>
                  <a:ext uri="{0D108BD9-81ED-4DB2-BD59-A6C34878D82A}">
                    <a16:rowId xmlns="" xmlns:a16="http://schemas.microsoft.com/office/drawing/2014/main" val="3474732977"/>
                  </a:ext>
                </a:extLst>
              </a:tr>
              <a:tr h="667752">
                <a:tc>
                  <a:txBody>
                    <a:bodyPr/>
                    <a:lstStyle/>
                    <a:p>
                      <a:r>
                        <a:rPr lang="zh-CN" altLang="en-US" dirty="0"/>
                        <a:t>覆盖面</a:t>
                      </a:r>
                    </a:p>
                  </a:txBody>
                  <a:tcPr/>
                </a:tc>
                <a:tc>
                  <a:txBody>
                    <a:bodyPr/>
                    <a:lstStyle/>
                    <a:p>
                      <a:r>
                        <a:rPr lang="en-US" altLang="zh-CN" dirty="0"/>
                        <a:t>100%</a:t>
                      </a:r>
                      <a:endParaRPr lang="zh-CN" altLang="en-US" dirty="0"/>
                    </a:p>
                  </a:txBody>
                  <a:tcPr/>
                </a:tc>
                <a:tc>
                  <a:txBody>
                    <a:bodyPr/>
                    <a:lstStyle/>
                    <a:p>
                      <a:r>
                        <a:rPr lang="en-US" altLang="zh-CN" dirty="0"/>
                        <a:t>50%</a:t>
                      </a:r>
                      <a:endParaRPr lang="zh-CN" altLang="en-US" dirty="0"/>
                    </a:p>
                  </a:txBody>
                  <a:tcPr/>
                </a:tc>
                <a:tc>
                  <a:txBody>
                    <a:bodyPr/>
                    <a:lstStyle/>
                    <a:p>
                      <a:r>
                        <a:rPr lang="en-US" altLang="zh-CN" dirty="0"/>
                        <a:t>10%</a:t>
                      </a:r>
                      <a:endParaRPr lang="zh-CN" altLang="en-US" dirty="0"/>
                    </a:p>
                  </a:txBody>
                  <a:tcPr/>
                </a:tc>
                <a:extLst>
                  <a:ext uri="{0D108BD9-81ED-4DB2-BD59-A6C34878D82A}">
                    <a16:rowId xmlns="" xmlns:a16="http://schemas.microsoft.com/office/drawing/2014/main" val="890331285"/>
                  </a:ext>
                </a:extLst>
              </a:tr>
            </a:tbl>
          </a:graphicData>
        </a:graphic>
      </p:graphicFrame>
    </p:spTree>
    <p:extLst>
      <p:ext uri="{BB962C8B-B14F-4D97-AF65-F5344CB8AC3E}">
        <p14:creationId xmlns="" xmlns:p14="http://schemas.microsoft.com/office/powerpoint/2010/main" val="5435071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BE3132-9E07-4199-B039-B16FA3561000}"/>
              </a:ext>
            </a:extLst>
          </p:cNvPr>
          <p:cNvSpPr>
            <a:spLocks noGrp="1"/>
          </p:cNvSpPr>
          <p:nvPr>
            <p:ph type="title"/>
          </p:nvPr>
        </p:nvSpPr>
        <p:spPr/>
        <p:txBody>
          <a:bodyPr/>
          <a:lstStyle/>
          <a:p>
            <a:r>
              <a:rPr lang="zh-CN" altLang="en-US" b="1" dirty="0">
                <a:solidFill>
                  <a:prstClr val="black"/>
                </a:solidFill>
              </a:rPr>
              <a:t>    </a:t>
            </a:r>
            <a:r>
              <a:rPr lang="en-US" altLang="zh-CN" b="1" dirty="0">
                <a:solidFill>
                  <a:srgbClr val="FF0000"/>
                </a:solidFill>
              </a:rPr>
              <a:t>8.</a:t>
            </a:r>
            <a:r>
              <a:rPr lang="zh-CN" altLang="en-US" b="1" dirty="0">
                <a:solidFill>
                  <a:srgbClr val="FF0000"/>
                </a:solidFill>
              </a:rPr>
              <a:t>人才培养成效</a:t>
            </a:r>
          </a:p>
        </p:txBody>
      </p:sp>
      <p:sp>
        <p:nvSpPr>
          <p:cNvPr id="3" name="矩形 2">
            <a:extLst>
              <a:ext uri="{FF2B5EF4-FFF2-40B4-BE49-F238E27FC236}">
                <a16:creationId xmlns="" xmlns:a16="http://schemas.microsoft.com/office/drawing/2014/main" id="{CCC52D21-50C4-4CD3-A676-A5250FC73F43}"/>
              </a:ext>
            </a:extLst>
          </p:cNvPr>
          <p:cNvSpPr/>
          <p:nvPr/>
        </p:nvSpPr>
        <p:spPr>
          <a:xfrm>
            <a:off x="835635" y="1340768"/>
            <a:ext cx="10513167" cy="4247317"/>
          </a:xfrm>
          <a:prstGeom prst="rect">
            <a:avLst/>
          </a:prstGeom>
        </p:spPr>
        <p:txBody>
          <a:bodyPr wrap="square">
            <a:spAutoFit/>
          </a:bodyPr>
          <a:lstStyle/>
          <a:p>
            <a:pPr>
              <a:lnSpc>
                <a:spcPct val="150000"/>
              </a:lnSpc>
            </a:pPr>
            <a:r>
              <a:rPr lang="zh-CN" altLang="zh-CN" sz="2000" b="1" dirty="0"/>
              <a:t>学院一直注重人才培养，近五年来学院毕业博士</a:t>
            </a:r>
            <a:r>
              <a:rPr lang="en-US" altLang="zh-CN" sz="2000" b="1" dirty="0"/>
              <a:t>48</a:t>
            </a:r>
            <a:r>
              <a:rPr lang="zh-CN" altLang="zh-CN" sz="2000" b="1" dirty="0"/>
              <a:t>人，硕士</a:t>
            </a:r>
            <a:r>
              <a:rPr lang="en-US" altLang="zh-CN" sz="2000" b="1" dirty="0"/>
              <a:t>300</a:t>
            </a:r>
            <a:r>
              <a:rPr lang="zh-CN" altLang="zh-CN" sz="2000" b="1" dirty="0"/>
              <a:t>余人。博士常规就业率</a:t>
            </a:r>
            <a:r>
              <a:rPr lang="en-US" altLang="zh-CN" sz="2000" b="1" dirty="0">
                <a:solidFill>
                  <a:srgbClr val="FF0000"/>
                </a:solidFill>
              </a:rPr>
              <a:t>100%</a:t>
            </a:r>
            <a:r>
              <a:rPr lang="zh-CN" altLang="zh-CN" sz="2000" b="1" dirty="0"/>
              <a:t>，硕士初次就业率</a:t>
            </a:r>
            <a:r>
              <a:rPr lang="en-US" altLang="zh-CN" sz="2000" b="1" dirty="0">
                <a:solidFill>
                  <a:srgbClr val="FF0000"/>
                </a:solidFill>
              </a:rPr>
              <a:t>98.6%</a:t>
            </a:r>
            <a:r>
              <a:rPr lang="zh-CN" altLang="zh-CN" sz="2000" b="1" dirty="0">
                <a:solidFill>
                  <a:srgbClr val="FF0000"/>
                </a:solidFill>
              </a:rPr>
              <a:t>、考博率</a:t>
            </a:r>
            <a:r>
              <a:rPr lang="en-US" altLang="zh-CN" sz="2000" b="1" dirty="0">
                <a:solidFill>
                  <a:srgbClr val="FF0000"/>
                </a:solidFill>
              </a:rPr>
              <a:t>20%</a:t>
            </a:r>
            <a:r>
              <a:rPr lang="zh-CN" altLang="zh-CN" sz="2000" b="1" dirty="0">
                <a:solidFill>
                  <a:srgbClr val="FF0000"/>
                </a:solidFill>
              </a:rPr>
              <a:t>、考公率</a:t>
            </a:r>
            <a:r>
              <a:rPr lang="en-US" altLang="zh-CN" sz="2000" b="1" dirty="0">
                <a:solidFill>
                  <a:srgbClr val="FF0000"/>
                </a:solidFill>
              </a:rPr>
              <a:t>20%</a:t>
            </a:r>
            <a:r>
              <a:rPr lang="zh-CN" altLang="zh-CN" sz="2000" b="1" dirty="0">
                <a:solidFill>
                  <a:srgbClr val="FF0000"/>
                </a:solidFill>
              </a:rPr>
              <a:t>以上，常规就业率</a:t>
            </a:r>
            <a:r>
              <a:rPr lang="en-US" altLang="zh-CN" sz="2000" b="1" dirty="0">
                <a:solidFill>
                  <a:srgbClr val="FF0000"/>
                </a:solidFill>
              </a:rPr>
              <a:t>90%</a:t>
            </a:r>
            <a:r>
              <a:rPr lang="zh-CN" altLang="zh-CN" sz="2000" b="1" dirty="0">
                <a:solidFill>
                  <a:srgbClr val="FF0000"/>
                </a:solidFill>
              </a:rPr>
              <a:t>以上</a:t>
            </a:r>
            <a:r>
              <a:rPr lang="zh-CN" altLang="zh-CN" sz="2000" b="1" dirty="0"/>
              <a:t>。升学情况表现良好，先后有前往北京大学、中国人民大学、复旦大学、上海财经大学等高等学府就读的毕业硕士生。</a:t>
            </a:r>
            <a:r>
              <a:rPr lang="zh-CN" altLang="zh-CN" sz="2000" b="1" dirty="0">
                <a:solidFill>
                  <a:srgbClr val="FF0000"/>
                </a:solidFill>
              </a:rPr>
              <a:t>研究生就业质量好，如</a:t>
            </a:r>
            <a:r>
              <a:rPr lang="en-US" altLang="zh-CN" sz="2000" b="1" dirty="0">
                <a:solidFill>
                  <a:srgbClr val="FF0000"/>
                </a:solidFill>
              </a:rPr>
              <a:t>80%</a:t>
            </a:r>
            <a:r>
              <a:rPr lang="zh-CN" altLang="zh-CN" sz="2000" b="1" dirty="0">
                <a:solidFill>
                  <a:srgbClr val="FF0000"/>
                </a:solidFill>
              </a:rPr>
              <a:t>以上毕业生被金融部门、公务员及知名企业等单位录</a:t>
            </a:r>
            <a:r>
              <a:rPr lang="zh-CN" altLang="zh-CN" sz="2000" b="1">
                <a:solidFill>
                  <a:srgbClr val="FF0000"/>
                </a:solidFill>
              </a:rPr>
              <a:t>用</a:t>
            </a:r>
            <a:r>
              <a:rPr lang="zh-CN" altLang="zh-CN" sz="2000" b="1" smtClean="0">
                <a:solidFill>
                  <a:srgbClr val="FF0000"/>
                </a:solidFill>
              </a:rPr>
              <a:t>，</a:t>
            </a:r>
            <a:r>
              <a:rPr lang="zh-CN" altLang="en-US" sz="2000" b="1" smtClean="0">
                <a:solidFill>
                  <a:srgbClr val="FF0000"/>
                </a:solidFill>
              </a:rPr>
              <a:t>多位</a:t>
            </a:r>
            <a:r>
              <a:rPr lang="zh-CN" altLang="zh-CN" sz="2000" b="1" smtClean="0">
                <a:solidFill>
                  <a:srgbClr val="FF0000"/>
                </a:solidFill>
              </a:rPr>
              <a:t>学</a:t>
            </a:r>
            <a:r>
              <a:rPr lang="zh-CN" altLang="zh-CN" sz="2000" b="1" dirty="0">
                <a:solidFill>
                  <a:srgbClr val="FF0000"/>
                </a:solidFill>
              </a:rPr>
              <a:t>生就职于国家发展与改革委员会、中国人民</a:t>
            </a:r>
            <a:r>
              <a:rPr lang="zh-CN" altLang="zh-CN" sz="2000" b="1">
                <a:solidFill>
                  <a:srgbClr val="FF0000"/>
                </a:solidFill>
              </a:rPr>
              <a:t>银</a:t>
            </a:r>
            <a:r>
              <a:rPr lang="zh-CN" altLang="zh-CN" sz="2000" b="1" smtClean="0">
                <a:solidFill>
                  <a:srgbClr val="FF0000"/>
                </a:solidFill>
              </a:rPr>
              <a:t>行</a:t>
            </a:r>
            <a:r>
              <a:rPr lang="zh-CN" altLang="en-US" sz="2000" b="1" smtClean="0">
                <a:solidFill>
                  <a:srgbClr val="FF0000"/>
                </a:solidFill>
              </a:rPr>
              <a:t>、财政部</a:t>
            </a:r>
            <a:r>
              <a:rPr lang="zh-CN" altLang="zh-CN" sz="2000" b="1" smtClean="0">
                <a:solidFill>
                  <a:srgbClr val="FF0000"/>
                </a:solidFill>
              </a:rPr>
              <a:t>等</a:t>
            </a:r>
            <a:r>
              <a:rPr lang="zh-CN" altLang="zh-CN" sz="2000" b="1" dirty="0">
                <a:solidFill>
                  <a:srgbClr val="FF0000"/>
                </a:solidFill>
              </a:rPr>
              <a:t>国家</a:t>
            </a:r>
            <a:r>
              <a:rPr lang="zh-CN" altLang="zh-CN" sz="2000" b="1">
                <a:solidFill>
                  <a:srgbClr val="FF0000"/>
                </a:solidFill>
              </a:rPr>
              <a:t>部</a:t>
            </a:r>
            <a:r>
              <a:rPr lang="zh-CN" altLang="zh-CN" sz="2000" b="1" smtClean="0">
                <a:solidFill>
                  <a:srgbClr val="FF0000"/>
                </a:solidFill>
              </a:rPr>
              <a:t>委</a:t>
            </a:r>
            <a:r>
              <a:rPr lang="zh-CN" altLang="en-US" sz="2000" b="1" smtClean="0">
                <a:solidFill>
                  <a:srgbClr val="FF0000"/>
                </a:solidFill>
              </a:rPr>
              <a:t>并担任处级领导</a:t>
            </a:r>
            <a:r>
              <a:rPr lang="zh-CN" altLang="zh-CN" sz="2000" b="1" smtClean="0">
                <a:solidFill>
                  <a:srgbClr val="FF0000"/>
                </a:solidFill>
              </a:rPr>
              <a:t>。</a:t>
            </a:r>
            <a:r>
              <a:rPr lang="zh-CN" altLang="en-US" sz="2000" b="1" smtClean="0">
                <a:solidFill>
                  <a:srgbClr val="FF0000"/>
                </a:solidFill>
              </a:rPr>
              <a:t>学生就业平均起薪在</a:t>
            </a:r>
            <a:r>
              <a:rPr lang="en-US" altLang="zh-CN" sz="2000" b="1" smtClean="0">
                <a:solidFill>
                  <a:srgbClr val="FF0000"/>
                </a:solidFill>
              </a:rPr>
              <a:t>15</a:t>
            </a:r>
            <a:r>
              <a:rPr lang="zh-CN" altLang="en-US" sz="2000" b="1" smtClean="0">
                <a:solidFill>
                  <a:srgbClr val="FF0000"/>
                </a:solidFill>
              </a:rPr>
              <a:t>万</a:t>
            </a:r>
            <a:r>
              <a:rPr lang="en-US" altLang="zh-CN" sz="2000" b="1" smtClean="0">
                <a:solidFill>
                  <a:srgbClr val="FF0000"/>
                </a:solidFill>
              </a:rPr>
              <a:t>+</a:t>
            </a:r>
            <a:r>
              <a:rPr lang="zh-CN" altLang="en-US" sz="2000" b="1" smtClean="0">
                <a:solidFill>
                  <a:srgbClr val="FF0000"/>
                </a:solidFill>
              </a:rPr>
              <a:t>。</a:t>
            </a:r>
            <a:r>
              <a:rPr lang="zh-CN" altLang="zh-CN" sz="2000" b="1" smtClean="0"/>
              <a:t>校</a:t>
            </a:r>
            <a:r>
              <a:rPr lang="zh-CN" altLang="zh-CN" sz="2000" b="1" dirty="0"/>
              <a:t>友中不乏各界精英，如我院政治经济学博士梅黎明现任中国井冈山干部学院副院长、政治经济学博士胡斌现任吉林省金融工作办公室党组书记、主任，西方经济学博士姚仕萍现任中国邮政储蓄银行江苏省分行副行长，政治经济学博士丰羽现任央企港中旅金融控股副总经理等。</a:t>
            </a:r>
            <a:endParaRPr lang="zh-CN" altLang="zh-CN" sz="2000" dirty="0"/>
          </a:p>
        </p:txBody>
      </p:sp>
    </p:spTree>
    <p:extLst>
      <p:ext uri="{BB962C8B-B14F-4D97-AF65-F5344CB8AC3E}">
        <p14:creationId xmlns="" xmlns:p14="http://schemas.microsoft.com/office/powerpoint/2010/main" val="9843070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2639616" y="1052736"/>
            <a:ext cx="6461456" cy="648072"/>
          </a:xfrm>
        </p:spPr>
        <p:txBody>
          <a:bodyPr/>
          <a:lstStyle/>
          <a:p>
            <a:r>
              <a:rPr lang="zh-CN" altLang="en-US" sz="7200" dirty="0">
                <a:latin typeface="黑体" panose="02010609060101010101" pitchFamily="49" charset="-122"/>
                <a:ea typeface="黑体" panose="02010609060101010101" pitchFamily="49" charset="-122"/>
              </a:rPr>
              <a:t>一、学校简介</a:t>
            </a:r>
          </a:p>
        </p:txBody>
      </p:sp>
      <p:pic>
        <p:nvPicPr>
          <p:cNvPr id="12" name="图片 11">
            <a:extLst>
              <a:ext uri="{FF2B5EF4-FFF2-40B4-BE49-F238E27FC236}">
                <a16:creationId xmlns="" xmlns:a16="http://schemas.microsoft.com/office/drawing/2014/main" id="{BD74EEAB-78E1-43C7-9A34-224C148AF798}"/>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480000" y="2420888"/>
            <a:ext cx="11232000" cy="3960000"/>
          </a:xfrm>
          <a:prstGeom prst="rect">
            <a:avLst/>
          </a:prstGeom>
          <a:gradFill>
            <a:gsLst>
              <a:gs pos="6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 xmlns:p14="http://schemas.microsoft.com/office/powerpoint/2010/main" val="42672593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2099556" y="1052736"/>
            <a:ext cx="7992888" cy="792088"/>
          </a:xfrm>
        </p:spPr>
        <p:txBody>
          <a:bodyPr/>
          <a:lstStyle/>
          <a:p>
            <a:r>
              <a:rPr lang="zh-CN" altLang="en-US" sz="7200" dirty="0">
                <a:latin typeface="黑体" panose="02010609060101010101" pitchFamily="49" charset="-122"/>
                <a:ea typeface="黑体" panose="02010609060101010101" pitchFamily="49" charset="-122"/>
              </a:rPr>
              <a:t>四、招生专业简介</a:t>
            </a:r>
          </a:p>
        </p:txBody>
      </p:sp>
      <p:pic>
        <p:nvPicPr>
          <p:cNvPr id="4" name="图片 3">
            <a:extLst>
              <a:ext uri="{FF2B5EF4-FFF2-40B4-BE49-F238E27FC236}">
                <a16:creationId xmlns="" xmlns:a16="http://schemas.microsoft.com/office/drawing/2014/main" id="{BA059FF7-C176-42B4-808E-0694DCE89B01}"/>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516000" y="2636912"/>
            <a:ext cx="11232000" cy="3708000"/>
          </a:xfrm>
          <a:prstGeom prst="rect">
            <a:avLst/>
          </a:prstGeom>
        </p:spPr>
      </p:pic>
    </p:spTree>
    <p:extLst>
      <p:ext uri="{BB962C8B-B14F-4D97-AF65-F5344CB8AC3E}">
        <p14:creationId xmlns="" xmlns:p14="http://schemas.microsoft.com/office/powerpoint/2010/main" val="1115183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 xmlns:a16="http://schemas.microsoft.com/office/drawing/2014/main" id="{6ACD4B77-B73F-40BB-B9C9-2EB7F2F99B13}"/>
              </a:ext>
            </a:extLst>
          </p:cNvPr>
          <p:cNvGrpSpPr/>
          <p:nvPr/>
        </p:nvGrpSpPr>
        <p:grpSpPr>
          <a:xfrm>
            <a:off x="3877134" y="4938159"/>
            <a:ext cx="5323607" cy="648717"/>
            <a:chOff x="4223792" y="5545690"/>
            <a:chExt cx="5323607" cy="648717"/>
          </a:xfrm>
        </p:grpSpPr>
        <p:sp>
          <p:nvSpPr>
            <p:cNvPr id="12" name="文本占位符 3">
              <a:extLst>
                <a:ext uri="{FF2B5EF4-FFF2-40B4-BE49-F238E27FC236}">
                  <a16:creationId xmlns="" xmlns:a16="http://schemas.microsoft.com/office/drawing/2014/main" id="{DE129CC6-8402-43FB-BB8B-F4E1581A374F}"/>
                </a:ext>
              </a:extLst>
            </p:cNvPr>
            <p:cNvSpPr txBox="1">
              <a:spLocks/>
            </p:cNvSpPr>
            <p:nvPr/>
          </p:nvSpPr>
          <p:spPr>
            <a:xfrm>
              <a:off x="4223792" y="5545690"/>
              <a:ext cx="914400" cy="648717"/>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05</a:t>
              </a:r>
              <a:endParaRPr lang="zh-CN" altLang="en-US" dirty="0"/>
            </a:p>
          </p:txBody>
        </p:sp>
        <p:sp>
          <p:nvSpPr>
            <p:cNvPr id="13" name="文本占位符 7">
              <a:extLst>
                <a:ext uri="{FF2B5EF4-FFF2-40B4-BE49-F238E27FC236}">
                  <a16:creationId xmlns="" xmlns:a16="http://schemas.microsoft.com/office/drawing/2014/main" id="{F9AF2EB1-8884-4FE5-B272-8E4BEB8B88B3}"/>
                </a:ext>
              </a:extLst>
            </p:cNvPr>
            <p:cNvSpPr txBox="1">
              <a:spLocks/>
            </p:cNvSpPr>
            <p:nvPr/>
          </p:nvSpPr>
          <p:spPr>
            <a:xfrm>
              <a:off x="5519911" y="5545690"/>
              <a:ext cx="4027488" cy="64871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国民经济学</a:t>
              </a:r>
            </a:p>
          </p:txBody>
        </p:sp>
      </p:grpSp>
      <p:grpSp>
        <p:nvGrpSpPr>
          <p:cNvPr id="11" name="组合 10">
            <a:extLst>
              <a:ext uri="{FF2B5EF4-FFF2-40B4-BE49-F238E27FC236}">
                <a16:creationId xmlns="" xmlns:a16="http://schemas.microsoft.com/office/drawing/2014/main" id="{F18BCC3A-653E-4B87-A85C-E4972D173739}"/>
              </a:ext>
            </a:extLst>
          </p:cNvPr>
          <p:cNvGrpSpPr/>
          <p:nvPr/>
        </p:nvGrpSpPr>
        <p:grpSpPr>
          <a:xfrm>
            <a:off x="3877134" y="2906100"/>
            <a:ext cx="5323607" cy="649999"/>
            <a:chOff x="4223792" y="3325960"/>
            <a:chExt cx="5323607" cy="649999"/>
          </a:xfrm>
        </p:grpSpPr>
        <p:sp>
          <p:nvSpPr>
            <p:cNvPr id="14" name="文本占位符 9">
              <a:extLst>
                <a:ext uri="{FF2B5EF4-FFF2-40B4-BE49-F238E27FC236}">
                  <a16:creationId xmlns="" xmlns:a16="http://schemas.microsoft.com/office/drawing/2014/main" id="{0CD47962-5766-4C2E-8F0D-67CBB68811B5}"/>
                </a:ext>
              </a:extLst>
            </p:cNvPr>
            <p:cNvSpPr txBox="1">
              <a:spLocks/>
            </p:cNvSpPr>
            <p:nvPr/>
          </p:nvSpPr>
          <p:spPr>
            <a:xfrm>
              <a:off x="4223792" y="3327242"/>
              <a:ext cx="914400" cy="648717"/>
            </a:xfrm>
            <a:prstGeom prst="rect">
              <a:avLst/>
            </a:prstGeom>
            <a:noFill/>
          </p:spPr>
          <p:txBody>
            <a:bodyPr>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02</a:t>
              </a:r>
              <a:endParaRPr lang="zh-CN" altLang="en-US" dirty="0"/>
            </a:p>
          </p:txBody>
        </p:sp>
        <p:sp>
          <p:nvSpPr>
            <p:cNvPr id="18" name="文本占位符 14">
              <a:extLst>
                <a:ext uri="{FF2B5EF4-FFF2-40B4-BE49-F238E27FC236}">
                  <a16:creationId xmlns="" xmlns:a16="http://schemas.microsoft.com/office/drawing/2014/main" id="{1155C040-90F8-46BF-8EC5-26431497A8A2}"/>
                </a:ext>
              </a:extLst>
            </p:cNvPr>
            <p:cNvSpPr txBox="1">
              <a:spLocks/>
            </p:cNvSpPr>
            <p:nvPr/>
          </p:nvSpPr>
          <p:spPr>
            <a:xfrm>
              <a:off x="5519911" y="3325960"/>
              <a:ext cx="4027488" cy="648717"/>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西方经济学</a:t>
              </a:r>
            </a:p>
          </p:txBody>
        </p:sp>
      </p:grpSp>
      <p:grpSp>
        <p:nvGrpSpPr>
          <p:cNvPr id="22" name="组合 21">
            <a:extLst>
              <a:ext uri="{FF2B5EF4-FFF2-40B4-BE49-F238E27FC236}">
                <a16:creationId xmlns="" xmlns:a16="http://schemas.microsoft.com/office/drawing/2014/main" id="{1082B04F-2869-4A18-B793-A1FBA4F2B0DA}"/>
              </a:ext>
            </a:extLst>
          </p:cNvPr>
          <p:cNvGrpSpPr/>
          <p:nvPr/>
        </p:nvGrpSpPr>
        <p:grpSpPr>
          <a:xfrm>
            <a:off x="3877134" y="3562522"/>
            <a:ext cx="5323607" cy="649359"/>
            <a:chOff x="4223792" y="4111466"/>
            <a:chExt cx="5323607" cy="649359"/>
          </a:xfrm>
        </p:grpSpPr>
        <p:sp>
          <p:nvSpPr>
            <p:cNvPr id="15" name="文本占位符 9">
              <a:extLst>
                <a:ext uri="{FF2B5EF4-FFF2-40B4-BE49-F238E27FC236}">
                  <a16:creationId xmlns="" xmlns:a16="http://schemas.microsoft.com/office/drawing/2014/main" id="{28D3F836-EFC9-4FB4-9568-399F4012BA58}"/>
                </a:ext>
              </a:extLst>
            </p:cNvPr>
            <p:cNvSpPr txBox="1">
              <a:spLocks/>
            </p:cNvSpPr>
            <p:nvPr/>
          </p:nvSpPr>
          <p:spPr>
            <a:xfrm>
              <a:off x="4223792" y="4112108"/>
              <a:ext cx="914400" cy="648717"/>
            </a:xfrm>
            <a:prstGeom prst="rect">
              <a:avLst/>
            </a:prstGeom>
            <a:noFill/>
          </p:spPr>
          <p:txBody>
            <a:bodyPr>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03</a:t>
              </a:r>
              <a:endParaRPr lang="zh-CN" altLang="en-US" dirty="0"/>
            </a:p>
          </p:txBody>
        </p:sp>
        <p:sp>
          <p:nvSpPr>
            <p:cNvPr id="19" name="文本占位符 14">
              <a:extLst>
                <a:ext uri="{FF2B5EF4-FFF2-40B4-BE49-F238E27FC236}">
                  <a16:creationId xmlns="" xmlns:a16="http://schemas.microsoft.com/office/drawing/2014/main" id="{4C4312FB-BBC2-47F1-A529-16FD53424694}"/>
                </a:ext>
              </a:extLst>
            </p:cNvPr>
            <p:cNvSpPr txBox="1">
              <a:spLocks/>
            </p:cNvSpPr>
            <p:nvPr/>
          </p:nvSpPr>
          <p:spPr>
            <a:xfrm>
              <a:off x="5519911" y="4111466"/>
              <a:ext cx="4027488" cy="648717"/>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经济史</a:t>
              </a:r>
            </a:p>
          </p:txBody>
        </p:sp>
      </p:grpSp>
      <p:grpSp>
        <p:nvGrpSpPr>
          <p:cNvPr id="24" name="组合 23">
            <a:extLst>
              <a:ext uri="{FF2B5EF4-FFF2-40B4-BE49-F238E27FC236}">
                <a16:creationId xmlns="" xmlns:a16="http://schemas.microsoft.com/office/drawing/2014/main" id="{905F3EC9-4B9B-4558-ADF4-DC918FC35CE7}"/>
              </a:ext>
            </a:extLst>
          </p:cNvPr>
          <p:cNvGrpSpPr/>
          <p:nvPr/>
        </p:nvGrpSpPr>
        <p:grpSpPr>
          <a:xfrm>
            <a:off x="3877134" y="4253249"/>
            <a:ext cx="5819265" cy="648717"/>
            <a:chOff x="4223792" y="4896973"/>
            <a:chExt cx="5819265" cy="648717"/>
          </a:xfrm>
        </p:grpSpPr>
        <p:sp>
          <p:nvSpPr>
            <p:cNvPr id="16" name="文本占位符 9">
              <a:extLst>
                <a:ext uri="{FF2B5EF4-FFF2-40B4-BE49-F238E27FC236}">
                  <a16:creationId xmlns="" xmlns:a16="http://schemas.microsoft.com/office/drawing/2014/main" id="{28FADDC4-AA27-4C76-BB31-26B182B4F523}"/>
                </a:ext>
              </a:extLst>
            </p:cNvPr>
            <p:cNvSpPr txBox="1">
              <a:spLocks/>
            </p:cNvSpPr>
            <p:nvPr/>
          </p:nvSpPr>
          <p:spPr>
            <a:xfrm>
              <a:off x="4223792" y="4896973"/>
              <a:ext cx="914400" cy="648717"/>
            </a:xfrm>
            <a:prstGeom prst="rect">
              <a:avLst/>
            </a:prstGeom>
            <a:noFill/>
          </p:spPr>
          <p:txBody>
            <a:bodyPr>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04</a:t>
              </a:r>
              <a:endParaRPr lang="zh-CN" altLang="en-US" dirty="0"/>
            </a:p>
          </p:txBody>
        </p:sp>
        <p:sp>
          <p:nvSpPr>
            <p:cNvPr id="20" name="文本占位符 14">
              <a:extLst>
                <a:ext uri="{FF2B5EF4-FFF2-40B4-BE49-F238E27FC236}">
                  <a16:creationId xmlns="" xmlns:a16="http://schemas.microsoft.com/office/drawing/2014/main" id="{2BA3BF29-C72A-4C54-9F36-73E984394AF7}"/>
                </a:ext>
              </a:extLst>
            </p:cNvPr>
            <p:cNvSpPr txBox="1">
              <a:spLocks/>
            </p:cNvSpPr>
            <p:nvPr/>
          </p:nvSpPr>
          <p:spPr>
            <a:xfrm>
              <a:off x="5519910" y="4896973"/>
              <a:ext cx="4523147" cy="508617"/>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人口资源与环境经济学</a:t>
              </a:r>
            </a:p>
          </p:txBody>
        </p:sp>
      </p:grpSp>
      <p:grpSp>
        <p:nvGrpSpPr>
          <p:cNvPr id="10" name="组合 9">
            <a:extLst>
              <a:ext uri="{FF2B5EF4-FFF2-40B4-BE49-F238E27FC236}">
                <a16:creationId xmlns="" xmlns:a16="http://schemas.microsoft.com/office/drawing/2014/main" id="{F33759F2-CA6F-45E5-93D7-5F14F9224628}"/>
              </a:ext>
            </a:extLst>
          </p:cNvPr>
          <p:cNvGrpSpPr/>
          <p:nvPr/>
        </p:nvGrpSpPr>
        <p:grpSpPr>
          <a:xfrm>
            <a:off x="3878954" y="2229293"/>
            <a:ext cx="5323607" cy="668462"/>
            <a:chOff x="4223792" y="2520709"/>
            <a:chExt cx="5323607" cy="668462"/>
          </a:xfrm>
        </p:grpSpPr>
        <p:sp>
          <p:nvSpPr>
            <p:cNvPr id="17" name="文本占位符 14">
              <a:extLst>
                <a:ext uri="{FF2B5EF4-FFF2-40B4-BE49-F238E27FC236}">
                  <a16:creationId xmlns="" xmlns:a16="http://schemas.microsoft.com/office/drawing/2014/main" id="{17FBEF2D-2ECC-4916-B490-84F7C20120C8}"/>
                </a:ext>
              </a:extLst>
            </p:cNvPr>
            <p:cNvSpPr txBox="1">
              <a:spLocks/>
            </p:cNvSpPr>
            <p:nvPr/>
          </p:nvSpPr>
          <p:spPr>
            <a:xfrm>
              <a:off x="5519911" y="2540454"/>
              <a:ext cx="4027488" cy="648717"/>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2800" kern="120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b="1" dirty="0"/>
                <a:t>政治经济学</a:t>
              </a:r>
            </a:p>
          </p:txBody>
        </p:sp>
        <p:sp>
          <p:nvSpPr>
            <p:cNvPr id="21" name="文本占位符 9">
              <a:extLst>
                <a:ext uri="{FF2B5EF4-FFF2-40B4-BE49-F238E27FC236}">
                  <a16:creationId xmlns="" xmlns:a16="http://schemas.microsoft.com/office/drawing/2014/main" id="{D296F18C-81B3-49D7-BC0D-DD62E0093077}"/>
                </a:ext>
              </a:extLst>
            </p:cNvPr>
            <p:cNvSpPr txBox="1">
              <a:spLocks/>
            </p:cNvSpPr>
            <p:nvPr/>
          </p:nvSpPr>
          <p:spPr>
            <a:xfrm>
              <a:off x="4223792" y="2520709"/>
              <a:ext cx="914400" cy="648717"/>
            </a:xfrm>
            <a:prstGeom prst="rect">
              <a:avLst/>
            </a:prstGeom>
            <a:noFill/>
          </p:spPr>
          <p:txBody>
            <a:bodyPr>
              <a:normAutofit/>
            </a:bodyPr>
            <a:lstStyle>
              <a:lvl1pPr marL="0" indent="0" algn="ctr" defTabSz="914400" rtl="0" eaLnBrk="1" latinLnBrk="0" hangingPunct="1">
                <a:lnSpc>
                  <a:spcPct val="100000"/>
                </a:lnSpc>
                <a:spcBef>
                  <a:spcPts val="1000"/>
                </a:spcBef>
                <a:buFont typeface="Arial" panose="020B0604020202020204" pitchFamily="34" charset="0"/>
                <a:buNone/>
                <a:defRPr sz="3600" b="1" kern="120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icrosoft YaHei UI" panose="020B0503020204020204" pitchFamily="34" charset="-122"/>
                  <a:ea typeface="Microsoft YaHei UI"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icrosoft YaHei UI" panose="020B0503020204020204" pitchFamily="34" charset="-122"/>
                  <a:ea typeface="Microsoft YaHei UI"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01</a:t>
              </a:r>
              <a:endParaRPr lang="zh-CN" altLang="en-US" dirty="0"/>
            </a:p>
          </p:txBody>
        </p:sp>
      </p:grpSp>
      <p:pic>
        <p:nvPicPr>
          <p:cNvPr id="3" name="图片 2">
            <a:extLst>
              <a:ext uri="{FF2B5EF4-FFF2-40B4-BE49-F238E27FC236}">
                <a16:creationId xmlns="" xmlns:a16="http://schemas.microsoft.com/office/drawing/2014/main" id="{FBE3F91A-C022-46B9-ADA1-096CEECB342D}"/>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3071664" y="116632"/>
            <a:ext cx="5760640" cy="2016224"/>
          </a:xfrm>
          <a:prstGeom prst="rect">
            <a:avLst/>
          </a:prstGeom>
        </p:spPr>
      </p:pic>
      <p:sp>
        <p:nvSpPr>
          <p:cNvPr id="4" name="文本框 3">
            <a:extLst>
              <a:ext uri="{FF2B5EF4-FFF2-40B4-BE49-F238E27FC236}">
                <a16:creationId xmlns="" xmlns:a16="http://schemas.microsoft.com/office/drawing/2014/main" id="{6199E17A-DD12-4138-89C3-FAE8B61E963E}"/>
              </a:ext>
            </a:extLst>
          </p:cNvPr>
          <p:cNvSpPr txBox="1"/>
          <p:nvPr/>
        </p:nvSpPr>
        <p:spPr>
          <a:xfrm>
            <a:off x="3878013" y="5724971"/>
            <a:ext cx="4824536" cy="646331"/>
          </a:xfrm>
          <a:prstGeom prst="rect">
            <a:avLst/>
          </a:prstGeom>
          <a:noFill/>
        </p:spPr>
        <p:txBody>
          <a:bodyPr wrap="square" rtlCol="0">
            <a:spAutoFit/>
          </a:bodyPr>
          <a:lstStyle/>
          <a:p>
            <a:r>
              <a:rPr lang="en-US" altLang="zh-CN" sz="3600" b="1" dirty="0">
                <a:gradFill>
                  <a:gsLst>
                    <a:gs pos="100000">
                      <a:schemeClr val="bg1"/>
                    </a:gs>
                    <a:gs pos="62000">
                      <a:schemeClr val="accent1"/>
                    </a:gs>
                    <a:gs pos="0">
                      <a:schemeClr val="accent1">
                        <a:lumMod val="75000"/>
                      </a:schemeClr>
                    </a:gs>
                  </a:gsLst>
                  <a:lin ang="16200000" scaled="1"/>
                </a:gradFill>
                <a:latin typeface="Microsoft YaHei UI" panose="020B0503020204020204" pitchFamily="34" charset="-122"/>
                <a:ea typeface="Microsoft YaHei UI" panose="020B0503020204020204" pitchFamily="34" charset="-122"/>
              </a:rPr>
              <a:t>06     </a:t>
            </a:r>
            <a:r>
              <a:rPr lang="zh-CN" altLang="en-US" sz="3200" b="1" dirty="0">
                <a:latin typeface="+mj-ea"/>
                <a:ea typeface="+mj-ea"/>
              </a:rPr>
              <a:t>资产评估硕士</a:t>
            </a:r>
          </a:p>
        </p:txBody>
      </p:sp>
    </p:spTree>
    <p:extLst>
      <p:ext uri="{BB962C8B-B14F-4D97-AF65-F5344CB8AC3E}">
        <p14:creationId xmlns="" xmlns:p14="http://schemas.microsoft.com/office/powerpoint/2010/main" val="1865633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384720" y="620688"/>
            <a:ext cx="7992888" cy="792088"/>
          </a:xfrm>
        </p:spPr>
        <p:txBody>
          <a:bodyPr/>
          <a:lstStyle/>
          <a:p>
            <a:r>
              <a:rPr lang="zh-CN" altLang="en-US" sz="6000" dirty="0">
                <a:latin typeface="黑体" panose="02010609060101010101" pitchFamily="49" charset="-122"/>
                <a:ea typeface="黑体" panose="02010609060101010101" pitchFamily="49" charset="-122"/>
              </a:rPr>
              <a:t>政治经济学</a:t>
            </a:r>
          </a:p>
        </p:txBody>
      </p:sp>
      <p:sp>
        <p:nvSpPr>
          <p:cNvPr id="2" name="文本框 1">
            <a:extLst>
              <a:ext uri="{FF2B5EF4-FFF2-40B4-BE49-F238E27FC236}">
                <a16:creationId xmlns="" xmlns:a16="http://schemas.microsoft.com/office/drawing/2014/main" id="{25E3A6A7-0E49-411B-B1FC-2B2B7977B04F}"/>
              </a:ext>
            </a:extLst>
          </p:cNvPr>
          <p:cNvSpPr txBox="1"/>
          <p:nvPr/>
        </p:nvSpPr>
        <p:spPr>
          <a:xfrm>
            <a:off x="1271464" y="1484784"/>
            <a:ext cx="10153128" cy="4708981"/>
          </a:xfrm>
          <a:prstGeom prst="rect">
            <a:avLst/>
          </a:prstGeom>
          <a:noFill/>
        </p:spPr>
        <p:txBody>
          <a:bodyPr wrap="square" rtlCol="0">
            <a:spAutoFit/>
          </a:bodyPr>
          <a:lstStyle/>
          <a:p>
            <a:pPr>
              <a:lnSpc>
                <a:spcPct val="150000"/>
              </a:lnSpc>
            </a:pPr>
            <a:r>
              <a:rPr lang="en-US" altLang="zh-CN" sz="2400" dirty="0"/>
              <a:t>1.</a:t>
            </a:r>
            <a:r>
              <a:rPr lang="zh-CN" altLang="zh-CN" sz="2400" dirty="0"/>
              <a:t>政治经济学专业设三个研究方向：</a:t>
            </a:r>
            <a:endParaRPr lang="en-US" altLang="zh-CN" sz="2400" dirty="0"/>
          </a:p>
          <a:p>
            <a:pPr>
              <a:lnSpc>
                <a:spcPct val="150000"/>
              </a:lnSpc>
            </a:pPr>
            <a:r>
              <a:rPr lang="en-US" altLang="zh-CN" sz="2000" dirty="0">
                <a:solidFill>
                  <a:srgbClr val="FF0000"/>
                </a:solidFill>
              </a:rPr>
              <a:t>a.</a:t>
            </a:r>
            <a:r>
              <a:rPr lang="zh-CN" altLang="zh-CN" sz="2000" dirty="0">
                <a:solidFill>
                  <a:srgbClr val="FF0000"/>
                </a:solidFill>
              </a:rPr>
              <a:t>中国特色社会主义市场经济理论与实践</a:t>
            </a:r>
            <a:r>
              <a:rPr lang="zh-CN" altLang="en-US"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b.</a:t>
            </a:r>
            <a:r>
              <a:rPr lang="zh-CN" altLang="zh-CN" sz="2000" dirty="0">
                <a:solidFill>
                  <a:srgbClr val="FF0000"/>
                </a:solidFill>
              </a:rPr>
              <a:t>乡村振兴与农业现代化</a:t>
            </a:r>
            <a:r>
              <a:rPr lang="zh-CN" altLang="en-US"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c.</a:t>
            </a:r>
            <a:r>
              <a:rPr lang="zh-CN" altLang="zh-CN" sz="2000" dirty="0">
                <a:solidFill>
                  <a:srgbClr val="FF0000"/>
                </a:solidFill>
              </a:rPr>
              <a:t>《资本论》与当代经济</a:t>
            </a:r>
            <a:r>
              <a:rPr lang="zh-CN" altLang="zh-CN" sz="2000">
                <a:solidFill>
                  <a:srgbClr val="FF0000"/>
                </a:solidFill>
              </a:rPr>
              <a:t>研</a:t>
            </a:r>
            <a:r>
              <a:rPr lang="zh-CN" altLang="zh-CN" sz="2000" smtClean="0">
                <a:solidFill>
                  <a:srgbClr val="FF0000"/>
                </a:solidFill>
              </a:rPr>
              <a:t>究</a:t>
            </a:r>
            <a:endParaRPr lang="en-US" altLang="zh-CN" sz="2000" smtClean="0">
              <a:solidFill>
                <a:srgbClr val="FF0000"/>
              </a:solidFill>
            </a:endParaRPr>
          </a:p>
          <a:p>
            <a:pPr>
              <a:lnSpc>
                <a:spcPct val="150000"/>
              </a:lnSpc>
            </a:pPr>
            <a:endParaRPr lang="en-US" altLang="zh-CN" sz="2000" dirty="0">
              <a:solidFill>
                <a:srgbClr val="FF0000"/>
              </a:solidFill>
            </a:endParaRPr>
          </a:p>
          <a:p>
            <a:pPr>
              <a:lnSpc>
                <a:spcPct val="150000"/>
              </a:lnSpc>
            </a:pPr>
            <a:r>
              <a:rPr lang="en-US" altLang="zh-CN" sz="2400" smtClean="0"/>
              <a:t>2</a:t>
            </a:r>
            <a:r>
              <a:rPr lang="en-US" altLang="zh-CN" sz="2400" dirty="0"/>
              <a:t>.</a:t>
            </a:r>
            <a:r>
              <a:rPr lang="zh-CN" altLang="en-US" sz="2400" dirty="0"/>
              <a:t>导师组组</a:t>
            </a:r>
            <a:r>
              <a:rPr lang="zh-CN" altLang="en-US" sz="2400"/>
              <a:t>长</a:t>
            </a:r>
            <a:r>
              <a:rPr lang="zh-CN" altLang="en-US" sz="2400" smtClean="0"/>
              <a:t>：彭新万</a:t>
            </a:r>
            <a:endParaRPr lang="en-US" altLang="zh-CN" sz="2400" dirty="0"/>
          </a:p>
          <a:p>
            <a:pPr>
              <a:lnSpc>
                <a:spcPct val="150000"/>
              </a:lnSpc>
            </a:pPr>
            <a:r>
              <a:rPr lang="en-US" altLang="zh-CN" sz="2400"/>
              <a:t>3</a:t>
            </a:r>
            <a:r>
              <a:rPr lang="en-US" altLang="zh-CN" sz="2400" smtClean="0"/>
              <a:t>.</a:t>
            </a:r>
            <a:r>
              <a:rPr lang="zh-CN" altLang="en-US" sz="2400" smtClean="0"/>
              <a:t>代表性导</a:t>
            </a:r>
            <a:r>
              <a:rPr lang="zh-CN" altLang="en-US" sz="2400"/>
              <a:t>师</a:t>
            </a:r>
            <a:r>
              <a:rPr lang="zh-CN" altLang="en-US" sz="2400" smtClean="0"/>
              <a:t>：陈富良、罗雄飞、许光伟、康静萍等</a:t>
            </a:r>
            <a:endParaRPr lang="en-US" altLang="zh-CN" sz="2400" smtClean="0"/>
          </a:p>
          <a:p>
            <a:pPr>
              <a:lnSpc>
                <a:spcPct val="150000"/>
              </a:lnSpc>
            </a:pPr>
            <a:r>
              <a:rPr lang="en-US" altLang="zh-CN" sz="2400" smtClean="0"/>
              <a:t>4.</a:t>
            </a:r>
            <a:r>
              <a:rPr lang="zh-CN" altLang="en-US" sz="2400" smtClean="0"/>
              <a:t>招生就业情况</a:t>
            </a:r>
            <a:endParaRPr lang="en-US" altLang="zh-CN" sz="2400" smtClean="0"/>
          </a:p>
          <a:p>
            <a:pPr>
              <a:lnSpc>
                <a:spcPct val="150000"/>
              </a:lnSpc>
            </a:pPr>
            <a:r>
              <a:rPr lang="zh-CN" altLang="en-US" sz="2400" smtClean="0"/>
              <a:t>近三年每年招生</a:t>
            </a:r>
            <a:r>
              <a:rPr lang="en-US" altLang="zh-CN" sz="2400" smtClean="0"/>
              <a:t>7-9</a:t>
            </a:r>
            <a:r>
              <a:rPr lang="zh-CN" altLang="en-US" sz="2400" smtClean="0"/>
              <a:t>人，就业率</a:t>
            </a:r>
            <a:r>
              <a:rPr lang="en-US" altLang="zh-CN" sz="2400" smtClean="0"/>
              <a:t>95%</a:t>
            </a:r>
            <a:r>
              <a:rPr lang="zh-CN" altLang="en-US" sz="2400" smtClean="0"/>
              <a:t>以上。</a:t>
            </a:r>
            <a:endParaRPr lang="zh-CN" altLang="zh-CN" sz="2400" dirty="0"/>
          </a:p>
        </p:txBody>
      </p:sp>
    </p:spTree>
    <p:extLst>
      <p:ext uri="{BB962C8B-B14F-4D97-AF65-F5344CB8AC3E}">
        <p14:creationId xmlns="" xmlns:p14="http://schemas.microsoft.com/office/powerpoint/2010/main" val="24587461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0" y="692696"/>
            <a:ext cx="7992888" cy="792088"/>
          </a:xfrm>
        </p:spPr>
        <p:txBody>
          <a:bodyPr/>
          <a:lstStyle/>
          <a:p>
            <a:r>
              <a:rPr lang="zh-CN" altLang="en-US" sz="6000" dirty="0">
                <a:latin typeface="黑体" panose="02010609060101010101" pitchFamily="49" charset="-122"/>
                <a:ea typeface="黑体" panose="02010609060101010101" pitchFamily="49" charset="-122"/>
              </a:rPr>
              <a:t>西方经济学</a:t>
            </a:r>
          </a:p>
        </p:txBody>
      </p:sp>
      <p:sp>
        <p:nvSpPr>
          <p:cNvPr id="2" name="文本框 1">
            <a:extLst>
              <a:ext uri="{FF2B5EF4-FFF2-40B4-BE49-F238E27FC236}">
                <a16:creationId xmlns="" xmlns:a16="http://schemas.microsoft.com/office/drawing/2014/main" id="{25E3A6A7-0E49-411B-B1FC-2B2B7977B04F}"/>
              </a:ext>
            </a:extLst>
          </p:cNvPr>
          <p:cNvSpPr txBox="1"/>
          <p:nvPr/>
        </p:nvSpPr>
        <p:spPr>
          <a:xfrm>
            <a:off x="1631504" y="1772816"/>
            <a:ext cx="10081120" cy="3847207"/>
          </a:xfrm>
          <a:prstGeom prst="rect">
            <a:avLst/>
          </a:prstGeom>
          <a:noFill/>
        </p:spPr>
        <p:txBody>
          <a:bodyPr wrap="square" rtlCol="0">
            <a:spAutoFit/>
          </a:bodyPr>
          <a:lstStyle/>
          <a:p>
            <a:r>
              <a:rPr lang="en-US" altLang="zh-CN" sz="2800" dirty="0"/>
              <a:t>1.</a:t>
            </a:r>
            <a:r>
              <a:rPr lang="zh-CN" altLang="en-US" sz="2800" dirty="0"/>
              <a:t>西方</a:t>
            </a:r>
            <a:r>
              <a:rPr lang="zh-CN" altLang="zh-CN" sz="2800" dirty="0"/>
              <a:t>经济学专业设</a:t>
            </a:r>
            <a:r>
              <a:rPr lang="zh-CN" altLang="en-US" sz="2800" dirty="0"/>
              <a:t>四</a:t>
            </a:r>
            <a:r>
              <a:rPr lang="zh-CN" altLang="zh-CN" sz="2800" dirty="0"/>
              <a:t>个研究方向：</a:t>
            </a:r>
            <a:endParaRPr lang="en-US" altLang="zh-CN" sz="2800" dirty="0"/>
          </a:p>
          <a:p>
            <a:r>
              <a:rPr lang="en-US" altLang="zh-CN" sz="2400" dirty="0">
                <a:solidFill>
                  <a:srgbClr val="FF0000"/>
                </a:solidFill>
              </a:rPr>
              <a:t>a.</a:t>
            </a:r>
            <a:r>
              <a:rPr lang="zh-CN" altLang="en-US" sz="2400" dirty="0">
                <a:solidFill>
                  <a:srgbClr val="FF0000"/>
                </a:solidFill>
              </a:rPr>
              <a:t>微观经济理论与政策</a:t>
            </a:r>
            <a:r>
              <a:rPr lang="en-US" altLang="zh-CN" sz="2400" dirty="0">
                <a:solidFill>
                  <a:srgbClr val="FF0000"/>
                </a:solidFill>
              </a:rPr>
              <a:t>     b.</a:t>
            </a:r>
            <a:r>
              <a:rPr lang="zh-CN" altLang="en-US" sz="2400" dirty="0">
                <a:solidFill>
                  <a:srgbClr val="FF0000"/>
                </a:solidFill>
              </a:rPr>
              <a:t>宏观经济理论与政策</a:t>
            </a:r>
            <a:endParaRPr lang="en-US" altLang="zh-CN" sz="2400" dirty="0">
              <a:solidFill>
                <a:srgbClr val="FF0000"/>
              </a:solidFill>
            </a:endParaRPr>
          </a:p>
          <a:p>
            <a:r>
              <a:rPr lang="en-US" altLang="zh-CN" sz="2400" dirty="0">
                <a:solidFill>
                  <a:srgbClr val="FF0000"/>
                </a:solidFill>
              </a:rPr>
              <a:t>c.</a:t>
            </a:r>
            <a:r>
              <a:rPr lang="zh-CN" altLang="en-US" sz="2400" dirty="0">
                <a:solidFill>
                  <a:srgbClr val="FF0000"/>
                </a:solidFill>
              </a:rPr>
              <a:t>制度经济理论与应用</a:t>
            </a:r>
            <a:r>
              <a:rPr lang="en-US" altLang="zh-CN" sz="2400" dirty="0">
                <a:solidFill>
                  <a:srgbClr val="FF0000"/>
                </a:solidFill>
              </a:rPr>
              <a:t>     d.</a:t>
            </a:r>
            <a:r>
              <a:rPr lang="zh-CN" altLang="en-US" sz="2400" dirty="0">
                <a:solidFill>
                  <a:srgbClr val="FF0000"/>
                </a:solidFill>
              </a:rPr>
              <a:t>经济发展理论与政策</a:t>
            </a:r>
            <a:endParaRPr lang="en-US" altLang="zh-CN" sz="2400" dirty="0">
              <a:solidFill>
                <a:srgbClr val="FF0000"/>
              </a:solidFill>
            </a:endParaRPr>
          </a:p>
          <a:p>
            <a:endParaRPr lang="zh-CN" altLang="zh-CN" sz="2800" dirty="0">
              <a:solidFill>
                <a:srgbClr val="FF0000"/>
              </a:solidFill>
            </a:endParaRPr>
          </a:p>
          <a:p>
            <a:r>
              <a:rPr lang="en-US" altLang="zh-CN" sz="2800" dirty="0"/>
              <a:t>2.</a:t>
            </a:r>
            <a:r>
              <a:rPr lang="zh-CN" altLang="en-US" sz="2800" dirty="0"/>
              <a:t>导师组组长：袁庆明</a:t>
            </a:r>
            <a:endParaRPr lang="en-US" altLang="zh-CN" sz="2800" dirty="0"/>
          </a:p>
          <a:p>
            <a:r>
              <a:rPr lang="en-US" altLang="zh-CN" sz="2800"/>
              <a:t>3</a:t>
            </a:r>
            <a:r>
              <a:rPr lang="en-US" altLang="zh-CN" sz="2800" smtClean="0"/>
              <a:t>.</a:t>
            </a:r>
            <a:r>
              <a:rPr lang="zh-CN" altLang="en-US" sz="2800" smtClean="0"/>
              <a:t>代表性导</a:t>
            </a:r>
            <a:r>
              <a:rPr lang="zh-CN" altLang="en-US" sz="2800"/>
              <a:t>师</a:t>
            </a:r>
            <a:r>
              <a:rPr lang="zh-CN" altLang="en-US" sz="2800" smtClean="0"/>
              <a:t>：王</a:t>
            </a:r>
            <a:r>
              <a:rPr lang="zh-CN" altLang="en-US" sz="2800" dirty="0"/>
              <a:t>小</a:t>
            </a:r>
            <a:r>
              <a:rPr lang="zh-CN" altLang="en-US" sz="2800"/>
              <a:t>平</a:t>
            </a:r>
            <a:r>
              <a:rPr lang="zh-CN" altLang="en-US" sz="2800" smtClean="0"/>
              <a:t>、张利国、陆长平、廖</a:t>
            </a:r>
            <a:r>
              <a:rPr lang="zh-CN" altLang="en-US" sz="2800" dirty="0"/>
              <a:t>卫</a:t>
            </a:r>
            <a:r>
              <a:rPr lang="zh-CN" altLang="en-US" sz="2800"/>
              <a:t>东</a:t>
            </a:r>
            <a:r>
              <a:rPr lang="zh-CN" altLang="en-US" sz="2800" smtClean="0"/>
              <a:t>等</a:t>
            </a:r>
            <a:endParaRPr lang="en-US" altLang="zh-CN" sz="2800" smtClean="0"/>
          </a:p>
          <a:p>
            <a:r>
              <a:rPr lang="en-US" altLang="zh-CN" sz="2800" smtClean="0"/>
              <a:t>4.</a:t>
            </a:r>
            <a:r>
              <a:rPr lang="zh-CN" altLang="en-US" sz="2800" smtClean="0"/>
              <a:t>招生就业</a:t>
            </a:r>
            <a:endParaRPr lang="en-US" altLang="zh-CN" sz="2800" smtClean="0"/>
          </a:p>
          <a:p>
            <a:r>
              <a:rPr lang="zh-CN" altLang="en-US" sz="2800" smtClean="0"/>
              <a:t>近三年每年招生</a:t>
            </a:r>
            <a:r>
              <a:rPr lang="en-US" altLang="zh-CN" sz="2800" smtClean="0"/>
              <a:t>18-22</a:t>
            </a:r>
            <a:r>
              <a:rPr lang="zh-CN" altLang="en-US" sz="2800" smtClean="0"/>
              <a:t>人，就业率</a:t>
            </a:r>
            <a:r>
              <a:rPr lang="en-US" altLang="zh-CN" sz="2800" smtClean="0"/>
              <a:t>95%</a:t>
            </a:r>
            <a:r>
              <a:rPr lang="zh-CN" altLang="en-US" sz="2800" smtClean="0"/>
              <a:t>以上。</a:t>
            </a:r>
            <a:r>
              <a:rPr lang="en-US" altLang="zh-CN" sz="2800" smtClean="0"/>
              <a:t>2019</a:t>
            </a:r>
            <a:r>
              <a:rPr lang="zh-CN" altLang="en-US" sz="2800" smtClean="0"/>
              <a:t>年胡莺莺被中国人民银行总行录用。</a:t>
            </a:r>
            <a:endParaRPr lang="zh-CN" altLang="zh-CN" sz="2800" dirty="0"/>
          </a:p>
        </p:txBody>
      </p:sp>
    </p:spTree>
    <p:extLst>
      <p:ext uri="{BB962C8B-B14F-4D97-AF65-F5344CB8AC3E}">
        <p14:creationId xmlns="" xmlns:p14="http://schemas.microsoft.com/office/powerpoint/2010/main" val="1979139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384720" y="1268760"/>
            <a:ext cx="7992888" cy="792088"/>
          </a:xfrm>
        </p:spPr>
        <p:txBody>
          <a:bodyPr/>
          <a:lstStyle/>
          <a:p>
            <a:r>
              <a:rPr lang="zh-CN" altLang="en-US" sz="6000" dirty="0">
                <a:latin typeface="黑体" panose="02010609060101010101" pitchFamily="49" charset="-122"/>
                <a:ea typeface="黑体" panose="02010609060101010101" pitchFamily="49" charset="-122"/>
              </a:rPr>
              <a:t>经济史</a:t>
            </a:r>
          </a:p>
        </p:txBody>
      </p:sp>
      <p:sp>
        <p:nvSpPr>
          <p:cNvPr id="2" name="文本框 1">
            <a:extLst>
              <a:ext uri="{FF2B5EF4-FFF2-40B4-BE49-F238E27FC236}">
                <a16:creationId xmlns="" xmlns:a16="http://schemas.microsoft.com/office/drawing/2014/main" id="{25E3A6A7-0E49-411B-B1FC-2B2B7977B04F}"/>
              </a:ext>
            </a:extLst>
          </p:cNvPr>
          <p:cNvSpPr txBox="1"/>
          <p:nvPr/>
        </p:nvSpPr>
        <p:spPr>
          <a:xfrm>
            <a:off x="1991544" y="2420888"/>
            <a:ext cx="10441160" cy="3539430"/>
          </a:xfrm>
          <a:prstGeom prst="rect">
            <a:avLst/>
          </a:prstGeom>
          <a:noFill/>
        </p:spPr>
        <p:txBody>
          <a:bodyPr wrap="square" rtlCol="0">
            <a:spAutoFit/>
          </a:bodyPr>
          <a:lstStyle/>
          <a:p>
            <a:r>
              <a:rPr lang="en-US" altLang="zh-CN" sz="2800" dirty="0"/>
              <a:t>1.</a:t>
            </a:r>
            <a:r>
              <a:rPr lang="zh-CN" altLang="en-US" sz="2800" dirty="0"/>
              <a:t>经济史</a:t>
            </a:r>
            <a:r>
              <a:rPr lang="zh-CN" altLang="zh-CN" sz="2800" dirty="0"/>
              <a:t>专业设三个研究方向：</a:t>
            </a:r>
            <a:endParaRPr lang="en-US" altLang="zh-CN" sz="2800" dirty="0"/>
          </a:p>
          <a:p>
            <a:r>
              <a:rPr lang="en-US" altLang="zh-CN" sz="2400" dirty="0">
                <a:solidFill>
                  <a:srgbClr val="FF0000"/>
                </a:solidFill>
              </a:rPr>
              <a:t>a.</a:t>
            </a:r>
            <a:r>
              <a:rPr lang="zh-CN" altLang="en-US" sz="2400" dirty="0">
                <a:solidFill>
                  <a:srgbClr val="FF0000"/>
                </a:solidFill>
              </a:rPr>
              <a:t>中国货币演变史</a:t>
            </a:r>
            <a:r>
              <a:rPr lang="en-US" altLang="zh-CN" sz="2400" dirty="0">
                <a:solidFill>
                  <a:srgbClr val="FF0000"/>
                </a:solidFill>
              </a:rPr>
              <a:t>   b.</a:t>
            </a:r>
            <a:r>
              <a:rPr lang="zh-CN" altLang="en-US" sz="2400" dirty="0">
                <a:solidFill>
                  <a:srgbClr val="FF0000"/>
                </a:solidFill>
              </a:rPr>
              <a:t>中国近现代金融史</a:t>
            </a:r>
            <a:endParaRPr lang="en-US" altLang="zh-CN" sz="2400" dirty="0">
              <a:solidFill>
                <a:srgbClr val="FF0000"/>
              </a:solidFill>
            </a:endParaRPr>
          </a:p>
          <a:p>
            <a:r>
              <a:rPr lang="en-US" altLang="zh-CN" sz="2400" dirty="0">
                <a:solidFill>
                  <a:srgbClr val="FF0000"/>
                </a:solidFill>
              </a:rPr>
              <a:t>c.</a:t>
            </a:r>
            <a:r>
              <a:rPr lang="zh-CN" altLang="en-US" sz="2400" dirty="0">
                <a:solidFill>
                  <a:srgbClr val="FF0000"/>
                </a:solidFill>
              </a:rPr>
              <a:t>中国社会经济制度变迁</a:t>
            </a:r>
            <a:endParaRPr lang="en-US" altLang="zh-CN" sz="2400" dirty="0">
              <a:solidFill>
                <a:srgbClr val="FF0000"/>
              </a:solidFill>
            </a:endParaRPr>
          </a:p>
          <a:p>
            <a:endParaRPr lang="zh-CN" altLang="zh-CN" sz="2800" dirty="0"/>
          </a:p>
          <a:p>
            <a:r>
              <a:rPr lang="en-US" altLang="zh-CN" sz="2800" dirty="0"/>
              <a:t>2.</a:t>
            </a:r>
            <a:r>
              <a:rPr lang="zh-CN" altLang="en-US" sz="2800" dirty="0"/>
              <a:t>导师组组</a:t>
            </a:r>
            <a:r>
              <a:rPr lang="zh-CN" altLang="en-US" sz="2800"/>
              <a:t>长</a:t>
            </a:r>
            <a:r>
              <a:rPr lang="zh-CN" altLang="en-US" sz="2800" smtClean="0"/>
              <a:t>：邱永志、</a:t>
            </a:r>
            <a:endParaRPr lang="en-US" altLang="zh-CN" sz="2800" dirty="0"/>
          </a:p>
          <a:p>
            <a:r>
              <a:rPr lang="en-US" altLang="zh-CN" sz="2800" dirty="0"/>
              <a:t>3.</a:t>
            </a:r>
            <a:r>
              <a:rPr lang="zh-CN" altLang="en-US" sz="2800" dirty="0"/>
              <a:t>硕士生导</a:t>
            </a:r>
            <a:r>
              <a:rPr lang="zh-CN" altLang="en-US" sz="2800"/>
              <a:t>师</a:t>
            </a:r>
            <a:r>
              <a:rPr lang="zh-CN" altLang="en-US" sz="2800" smtClean="0"/>
              <a:t>：龚立新、罗</a:t>
            </a:r>
            <a:r>
              <a:rPr lang="zh-CN" altLang="en-US" sz="2800" dirty="0"/>
              <a:t>雄</a:t>
            </a:r>
            <a:r>
              <a:rPr lang="zh-CN" altLang="en-US" sz="2800"/>
              <a:t>飞</a:t>
            </a:r>
            <a:r>
              <a:rPr lang="zh-CN" altLang="en-US" sz="2800" smtClean="0"/>
              <a:t>、杨勇等</a:t>
            </a:r>
            <a:endParaRPr lang="en-US" altLang="zh-CN" sz="2800" smtClean="0"/>
          </a:p>
          <a:p>
            <a:r>
              <a:rPr lang="en-US" altLang="zh-CN" sz="2800" smtClean="0"/>
              <a:t>4.</a:t>
            </a:r>
            <a:r>
              <a:rPr lang="zh-CN" altLang="en-US" sz="2800" smtClean="0"/>
              <a:t>招生就业</a:t>
            </a:r>
            <a:endParaRPr lang="en-US" altLang="zh-CN" sz="2800" smtClean="0"/>
          </a:p>
          <a:p>
            <a:r>
              <a:rPr lang="zh-CN" altLang="en-US" sz="2800" smtClean="0"/>
              <a:t>近三年每年招生</a:t>
            </a:r>
            <a:r>
              <a:rPr lang="en-US" altLang="zh-CN" sz="2800" smtClean="0"/>
              <a:t>1-2</a:t>
            </a:r>
            <a:r>
              <a:rPr lang="zh-CN" altLang="en-US" sz="2800" smtClean="0"/>
              <a:t>人。以培养博士师资为主，就业率</a:t>
            </a:r>
            <a:r>
              <a:rPr lang="en-US" altLang="zh-CN" sz="2800" smtClean="0"/>
              <a:t>100%</a:t>
            </a:r>
            <a:r>
              <a:rPr lang="zh-CN" altLang="en-US" sz="2800" smtClean="0"/>
              <a:t>。</a:t>
            </a:r>
            <a:endParaRPr lang="zh-CN" altLang="zh-CN" sz="2800" dirty="0"/>
          </a:p>
        </p:txBody>
      </p:sp>
    </p:spTree>
    <p:extLst>
      <p:ext uri="{BB962C8B-B14F-4D97-AF65-F5344CB8AC3E}">
        <p14:creationId xmlns="" xmlns:p14="http://schemas.microsoft.com/office/powerpoint/2010/main" val="10564584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479376" y="764704"/>
            <a:ext cx="7992888" cy="792088"/>
          </a:xfrm>
        </p:spPr>
        <p:txBody>
          <a:bodyPr/>
          <a:lstStyle/>
          <a:p>
            <a:r>
              <a:rPr lang="zh-CN" altLang="en-US" sz="6000" dirty="0">
                <a:latin typeface="黑体" panose="02010609060101010101" pitchFamily="49" charset="-122"/>
                <a:ea typeface="黑体" panose="02010609060101010101" pitchFamily="49" charset="-122"/>
              </a:rPr>
              <a:t>人口资源与环境学</a:t>
            </a:r>
          </a:p>
        </p:txBody>
      </p:sp>
      <p:sp>
        <p:nvSpPr>
          <p:cNvPr id="2" name="文本框 1">
            <a:extLst>
              <a:ext uri="{FF2B5EF4-FFF2-40B4-BE49-F238E27FC236}">
                <a16:creationId xmlns="" xmlns:a16="http://schemas.microsoft.com/office/drawing/2014/main" id="{25E3A6A7-0E49-411B-B1FC-2B2B7977B04F}"/>
              </a:ext>
            </a:extLst>
          </p:cNvPr>
          <p:cNvSpPr txBox="1"/>
          <p:nvPr/>
        </p:nvSpPr>
        <p:spPr>
          <a:xfrm>
            <a:off x="911424" y="1772816"/>
            <a:ext cx="10153128" cy="4216539"/>
          </a:xfrm>
          <a:prstGeom prst="rect">
            <a:avLst/>
          </a:prstGeom>
          <a:noFill/>
        </p:spPr>
        <p:txBody>
          <a:bodyPr wrap="square" rtlCol="0">
            <a:spAutoFit/>
          </a:bodyPr>
          <a:lstStyle/>
          <a:p>
            <a:r>
              <a:rPr lang="en-US" altLang="zh-CN" sz="2800" dirty="0"/>
              <a:t>1.</a:t>
            </a:r>
            <a:r>
              <a:rPr lang="zh-CN" altLang="en-US" sz="2800" dirty="0"/>
              <a:t>人口资源与环境学</a:t>
            </a:r>
            <a:r>
              <a:rPr lang="zh-CN" altLang="zh-CN" sz="2800" dirty="0"/>
              <a:t>专业设</a:t>
            </a:r>
            <a:r>
              <a:rPr lang="zh-CN" altLang="en-US" sz="2800" dirty="0"/>
              <a:t>五</a:t>
            </a:r>
            <a:r>
              <a:rPr lang="zh-CN" altLang="zh-CN" sz="2800" dirty="0"/>
              <a:t>个研究方向：</a:t>
            </a:r>
            <a:endParaRPr lang="en-US" altLang="zh-CN" sz="2800" dirty="0"/>
          </a:p>
          <a:p>
            <a:r>
              <a:rPr lang="en-US" altLang="zh-CN" sz="2400" dirty="0">
                <a:solidFill>
                  <a:srgbClr val="FF0000"/>
                </a:solidFill>
              </a:rPr>
              <a:t>a.</a:t>
            </a:r>
            <a:r>
              <a:rPr lang="zh-CN" altLang="en-US" sz="2400" dirty="0">
                <a:solidFill>
                  <a:srgbClr val="FF0000"/>
                </a:solidFill>
              </a:rPr>
              <a:t>资源环境经济理论与政策</a:t>
            </a:r>
            <a:r>
              <a:rPr lang="en-US" altLang="zh-CN" sz="2400" dirty="0">
                <a:solidFill>
                  <a:srgbClr val="FF0000"/>
                </a:solidFill>
              </a:rPr>
              <a:t>  b.</a:t>
            </a:r>
            <a:r>
              <a:rPr lang="zh-CN" altLang="en-US" sz="2400" dirty="0">
                <a:solidFill>
                  <a:srgbClr val="FF0000"/>
                </a:solidFill>
              </a:rPr>
              <a:t>资源环境经济与生态系统管理</a:t>
            </a:r>
          </a:p>
          <a:p>
            <a:r>
              <a:rPr lang="en-US" altLang="zh-CN" sz="2400" dirty="0">
                <a:solidFill>
                  <a:srgbClr val="FF0000"/>
                </a:solidFill>
              </a:rPr>
              <a:t>c.</a:t>
            </a:r>
            <a:r>
              <a:rPr lang="zh-CN" altLang="en-US" sz="2400" dirty="0">
                <a:solidFill>
                  <a:srgbClr val="FF0000"/>
                </a:solidFill>
              </a:rPr>
              <a:t>资源开发与可持续发展     </a:t>
            </a:r>
            <a:r>
              <a:rPr lang="en-US" altLang="zh-CN" sz="2400" dirty="0">
                <a:solidFill>
                  <a:srgbClr val="FF0000"/>
                </a:solidFill>
              </a:rPr>
              <a:t>d.</a:t>
            </a:r>
            <a:r>
              <a:rPr lang="zh-CN" altLang="en-US" sz="2400" dirty="0">
                <a:solidFill>
                  <a:srgbClr val="FF0000"/>
                </a:solidFill>
              </a:rPr>
              <a:t>生态经济与资源环境政策 </a:t>
            </a:r>
          </a:p>
          <a:p>
            <a:r>
              <a:rPr lang="en-US" altLang="zh-CN" sz="2400" dirty="0">
                <a:solidFill>
                  <a:srgbClr val="FF0000"/>
                </a:solidFill>
              </a:rPr>
              <a:t>e.</a:t>
            </a:r>
            <a:r>
              <a:rPr lang="zh-CN" altLang="en-US" sz="2400" dirty="0">
                <a:solidFill>
                  <a:srgbClr val="FF0000"/>
                </a:solidFill>
              </a:rPr>
              <a:t>人口发展与资源环境政策</a:t>
            </a:r>
          </a:p>
          <a:p>
            <a:endParaRPr lang="en-US" altLang="zh-CN" sz="2800" dirty="0"/>
          </a:p>
          <a:p>
            <a:r>
              <a:rPr lang="en-US" altLang="zh-CN" sz="2800" dirty="0"/>
              <a:t>2.</a:t>
            </a:r>
            <a:r>
              <a:rPr lang="zh-CN" altLang="en-US" sz="2800" dirty="0"/>
              <a:t>导师组组</a:t>
            </a:r>
            <a:r>
              <a:rPr lang="zh-CN" altLang="en-US" sz="2800"/>
              <a:t>长</a:t>
            </a:r>
            <a:r>
              <a:rPr lang="zh-CN" altLang="en-US" sz="2800" smtClean="0"/>
              <a:t>：张利国</a:t>
            </a:r>
            <a:endParaRPr lang="en-US" altLang="zh-CN" sz="2800" dirty="0"/>
          </a:p>
          <a:p>
            <a:r>
              <a:rPr lang="en-US" altLang="zh-CN" sz="2800" dirty="0"/>
              <a:t>3.</a:t>
            </a:r>
            <a:r>
              <a:rPr lang="zh-CN" altLang="en-US" sz="2800" dirty="0"/>
              <a:t>硕士生导</a:t>
            </a:r>
            <a:r>
              <a:rPr lang="zh-CN" altLang="en-US" sz="2800"/>
              <a:t>师</a:t>
            </a:r>
            <a:r>
              <a:rPr lang="zh-CN" altLang="en-US" sz="2800" smtClean="0"/>
              <a:t>：黄和平、潘丹、宫之君等</a:t>
            </a:r>
            <a:endParaRPr lang="en-US" altLang="zh-CN" sz="2800" smtClean="0"/>
          </a:p>
          <a:p>
            <a:r>
              <a:rPr lang="en-US" altLang="zh-CN" sz="2800" smtClean="0"/>
              <a:t>4.</a:t>
            </a:r>
            <a:r>
              <a:rPr lang="zh-CN" altLang="en-US" sz="2800" smtClean="0"/>
              <a:t>招生就业</a:t>
            </a:r>
            <a:endParaRPr lang="en-US" altLang="zh-CN" sz="2800" smtClean="0"/>
          </a:p>
          <a:p>
            <a:r>
              <a:rPr lang="zh-CN" altLang="en-US" sz="2800" smtClean="0"/>
              <a:t>近三年每年招生</a:t>
            </a:r>
            <a:r>
              <a:rPr lang="en-US" altLang="zh-CN" sz="2800" smtClean="0"/>
              <a:t>5-7</a:t>
            </a:r>
            <a:r>
              <a:rPr lang="zh-CN" altLang="en-US" sz="2800" smtClean="0"/>
              <a:t>人。就业率</a:t>
            </a:r>
            <a:r>
              <a:rPr lang="en-US" altLang="zh-CN" sz="2800" smtClean="0"/>
              <a:t>100%</a:t>
            </a:r>
            <a:r>
              <a:rPr lang="zh-CN" altLang="en-US" sz="2800" smtClean="0"/>
              <a:t>。考博率</a:t>
            </a:r>
            <a:r>
              <a:rPr lang="en-US" altLang="zh-CN" sz="2800" smtClean="0"/>
              <a:t>50%</a:t>
            </a:r>
            <a:r>
              <a:rPr lang="zh-CN" altLang="en-US" sz="2800" smtClean="0"/>
              <a:t>以上。</a:t>
            </a:r>
            <a:endParaRPr lang="en-US" altLang="zh-CN" sz="2800" smtClean="0"/>
          </a:p>
          <a:p>
            <a:endParaRPr lang="zh-CN" altLang="zh-CN" sz="2800" dirty="0"/>
          </a:p>
        </p:txBody>
      </p:sp>
    </p:spTree>
    <p:extLst>
      <p:ext uri="{BB962C8B-B14F-4D97-AF65-F5344CB8AC3E}">
        <p14:creationId xmlns="" xmlns:p14="http://schemas.microsoft.com/office/powerpoint/2010/main" val="1424817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32827" y="1196752"/>
            <a:ext cx="7992888" cy="792088"/>
          </a:xfrm>
        </p:spPr>
        <p:txBody>
          <a:bodyPr/>
          <a:lstStyle/>
          <a:p>
            <a:r>
              <a:rPr lang="zh-CN" altLang="en-US" sz="6000" dirty="0">
                <a:latin typeface="黑体" panose="02010609060101010101" pitchFamily="49" charset="-122"/>
                <a:ea typeface="黑体" panose="02010609060101010101" pitchFamily="49" charset="-122"/>
              </a:rPr>
              <a:t>国民经济学</a:t>
            </a:r>
          </a:p>
        </p:txBody>
      </p:sp>
      <p:sp>
        <p:nvSpPr>
          <p:cNvPr id="2" name="文本框 1">
            <a:extLst>
              <a:ext uri="{FF2B5EF4-FFF2-40B4-BE49-F238E27FC236}">
                <a16:creationId xmlns="" xmlns:a16="http://schemas.microsoft.com/office/drawing/2014/main" id="{25E3A6A7-0E49-411B-B1FC-2B2B7977B04F}"/>
              </a:ext>
            </a:extLst>
          </p:cNvPr>
          <p:cNvSpPr txBox="1"/>
          <p:nvPr/>
        </p:nvSpPr>
        <p:spPr>
          <a:xfrm>
            <a:off x="2038872" y="2348880"/>
            <a:ext cx="10153128" cy="3970318"/>
          </a:xfrm>
          <a:prstGeom prst="rect">
            <a:avLst/>
          </a:prstGeom>
          <a:noFill/>
        </p:spPr>
        <p:txBody>
          <a:bodyPr wrap="square" rtlCol="0">
            <a:spAutoFit/>
          </a:bodyPr>
          <a:lstStyle/>
          <a:p>
            <a:r>
              <a:rPr lang="en-US" altLang="zh-CN" sz="2800" dirty="0"/>
              <a:t>1.</a:t>
            </a:r>
            <a:r>
              <a:rPr lang="zh-CN" altLang="en-US" sz="2800" dirty="0"/>
              <a:t>国民</a:t>
            </a:r>
            <a:r>
              <a:rPr lang="zh-CN" altLang="zh-CN" sz="2800" dirty="0"/>
              <a:t>经济学专业设</a:t>
            </a:r>
            <a:r>
              <a:rPr lang="zh-CN" altLang="en-US" sz="2800" dirty="0"/>
              <a:t>四</a:t>
            </a:r>
            <a:r>
              <a:rPr lang="zh-CN" altLang="zh-CN" sz="2800" dirty="0"/>
              <a:t>个研究方向：</a:t>
            </a:r>
            <a:endParaRPr lang="en-US" altLang="zh-CN" sz="2800" dirty="0"/>
          </a:p>
          <a:p>
            <a:r>
              <a:rPr lang="en-US" altLang="zh-CN" sz="2400" dirty="0">
                <a:solidFill>
                  <a:srgbClr val="FF0000"/>
                </a:solidFill>
              </a:rPr>
              <a:t>a.</a:t>
            </a:r>
            <a:r>
              <a:rPr lang="zh-CN" altLang="en-US" sz="2400" dirty="0">
                <a:solidFill>
                  <a:srgbClr val="FF0000"/>
                </a:solidFill>
              </a:rPr>
              <a:t>国民经济运行与调控</a:t>
            </a:r>
            <a:r>
              <a:rPr lang="en-US" altLang="zh-CN" sz="2400" dirty="0">
                <a:solidFill>
                  <a:srgbClr val="FF0000"/>
                </a:solidFill>
              </a:rPr>
              <a:t>   b.</a:t>
            </a:r>
            <a:r>
              <a:rPr lang="zh-CN" altLang="en-US" sz="2400" dirty="0">
                <a:solidFill>
                  <a:srgbClr val="FF0000"/>
                </a:solidFill>
              </a:rPr>
              <a:t>投资经济理论与实践</a:t>
            </a:r>
            <a:endParaRPr lang="en-US" altLang="zh-CN" sz="2400" dirty="0">
              <a:solidFill>
                <a:srgbClr val="FF0000"/>
              </a:solidFill>
            </a:endParaRPr>
          </a:p>
          <a:p>
            <a:r>
              <a:rPr lang="en-US" altLang="zh-CN" sz="2400" dirty="0">
                <a:solidFill>
                  <a:srgbClr val="FF0000"/>
                </a:solidFill>
              </a:rPr>
              <a:t>c.</a:t>
            </a:r>
            <a:r>
              <a:rPr lang="zh-CN" altLang="en-US" sz="2400" dirty="0">
                <a:solidFill>
                  <a:srgbClr val="FF0000"/>
                </a:solidFill>
              </a:rPr>
              <a:t>经济发展与决策研究</a:t>
            </a:r>
            <a:r>
              <a:rPr lang="en-US" altLang="zh-CN" sz="2400" dirty="0">
                <a:solidFill>
                  <a:srgbClr val="FF0000"/>
                </a:solidFill>
              </a:rPr>
              <a:t>   d.</a:t>
            </a:r>
            <a:r>
              <a:rPr lang="zh-CN" altLang="en-US" sz="2400" dirty="0">
                <a:solidFill>
                  <a:srgbClr val="FF0000"/>
                </a:solidFill>
              </a:rPr>
              <a:t>政府经济管理</a:t>
            </a:r>
            <a:endParaRPr lang="en-US" altLang="zh-CN" sz="2400" dirty="0">
              <a:solidFill>
                <a:srgbClr val="FF0000"/>
              </a:solidFill>
            </a:endParaRPr>
          </a:p>
          <a:p>
            <a:endParaRPr lang="zh-CN" altLang="zh-CN" sz="2800" dirty="0">
              <a:solidFill>
                <a:srgbClr val="FF0000"/>
              </a:solidFill>
            </a:endParaRPr>
          </a:p>
          <a:p>
            <a:r>
              <a:rPr lang="en-US" altLang="zh-CN" sz="2800" dirty="0"/>
              <a:t>2.</a:t>
            </a:r>
            <a:r>
              <a:rPr lang="zh-CN" altLang="en-US" sz="2800" dirty="0"/>
              <a:t>导师组组</a:t>
            </a:r>
            <a:r>
              <a:rPr lang="zh-CN" altLang="en-US" sz="2800"/>
              <a:t>长</a:t>
            </a:r>
            <a:r>
              <a:rPr lang="zh-CN" altLang="en-US" sz="2800" smtClean="0"/>
              <a:t>：王守坤</a:t>
            </a:r>
            <a:endParaRPr lang="en-US" altLang="zh-CN" sz="2800" dirty="0"/>
          </a:p>
          <a:p>
            <a:r>
              <a:rPr lang="en-US" altLang="zh-CN" sz="2800" dirty="0"/>
              <a:t>3.</a:t>
            </a:r>
            <a:r>
              <a:rPr lang="zh-CN" altLang="en-US" sz="2800" dirty="0"/>
              <a:t>硕士生导</a:t>
            </a:r>
            <a:r>
              <a:rPr lang="zh-CN" altLang="en-US" sz="2800"/>
              <a:t>师</a:t>
            </a:r>
            <a:r>
              <a:rPr lang="zh-CN" altLang="en-US" sz="2800" smtClean="0"/>
              <a:t>：杨</a:t>
            </a:r>
            <a:r>
              <a:rPr lang="zh-CN" altLang="en-US" sz="2800"/>
              <a:t>飞</a:t>
            </a:r>
            <a:r>
              <a:rPr lang="zh-CN" altLang="en-US" sz="2800" smtClean="0"/>
              <a:t>虎、刘伦武、邵国华等</a:t>
            </a:r>
            <a:endParaRPr lang="en-US" altLang="zh-CN" sz="2800" smtClean="0"/>
          </a:p>
          <a:p>
            <a:r>
              <a:rPr lang="en-US" altLang="zh-CN" sz="2800" smtClean="0"/>
              <a:t>4.</a:t>
            </a:r>
            <a:r>
              <a:rPr lang="zh-CN" altLang="en-US" sz="2800" smtClean="0"/>
              <a:t>招生就业</a:t>
            </a:r>
            <a:endParaRPr lang="en-US" altLang="zh-CN" sz="2800" smtClean="0"/>
          </a:p>
          <a:p>
            <a:r>
              <a:rPr lang="zh-CN" altLang="en-US" sz="2800" smtClean="0"/>
              <a:t>近三年每年招生</a:t>
            </a:r>
            <a:r>
              <a:rPr lang="en-US" altLang="zh-CN" sz="2800" smtClean="0"/>
              <a:t>8-10</a:t>
            </a:r>
            <a:r>
              <a:rPr lang="zh-CN" altLang="en-US" sz="2800" smtClean="0"/>
              <a:t>人。就业率</a:t>
            </a:r>
            <a:r>
              <a:rPr lang="en-US" altLang="zh-CN" sz="2800" smtClean="0"/>
              <a:t>100%</a:t>
            </a:r>
            <a:r>
              <a:rPr lang="zh-CN" altLang="en-US" sz="2800" smtClean="0"/>
              <a:t>。考博率</a:t>
            </a:r>
            <a:r>
              <a:rPr lang="en-US" altLang="zh-CN" sz="2800" smtClean="0"/>
              <a:t>20%</a:t>
            </a:r>
            <a:r>
              <a:rPr lang="zh-CN" altLang="en-US" sz="2800" smtClean="0"/>
              <a:t>，考公率</a:t>
            </a:r>
            <a:r>
              <a:rPr lang="en-US" altLang="zh-CN" sz="2800" smtClean="0"/>
              <a:t>30%</a:t>
            </a:r>
            <a:r>
              <a:rPr lang="zh-CN" altLang="en-US" sz="2800" smtClean="0"/>
              <a:t>以上。</a:t>
            </a:r>
            <a:endParaRPr lang="zh-CN" altLang="zh-CN" sz="2800" dirty="0"/>
          </a:p>
        </p:txBody>
      </p:sp>
    </p:spTree>
    <p:extLst>
      <p:ext uri="{BB962C8B-B14F-4D97-AF65-F5344CB8AC3E}">
        <p14:creationId xmlns="" xmlns:p14="http://schemas.microsoft.com/office/powerpoint/2010/main" val="3580190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263352" y="764704"/>
            <a:ext cx="7992888" cy="792088"/>
          </a:xfrm>
        </p:spPr>
        <p:txBody>
          <a:bodyPr/>
          <a:lstStyle/>
          <a:p>
            <a:r>
              <a:rPr lang="zh-CN" altLang="en-US" sz="6000" dirty="0">
                <a:latin typeface="黑体" panose="02010609060101010101" pitchFamily="49" charset="-122"/>
                <a:ea typeface="黑体" panose="02010609060101010101" pitchFamily="49" charset="-122"/>
              </a:rPr>
              <a:t>资产评估硕士</a:t>
            </a:r>
          </a:p>
        </p:txBody>
      </p:sp>
      <p:sp>
        <p:nvSpPr>
          <p:cNvPr id="2" name="文本框 1">
            <a:extLst>
              <a:ext uri="{FF2B5EF4-FFF2-40B4-BE49-F238E27FC236}">
                <a16:creationId xmlns="" xmlns:a16="http://schemas.microsoft.com/office/drawing/2014/main" id="{25E3A6A7-0E49-411B-B1FC-2B2B7977B04F}"/>
              </a:ext>
            </a:extLst>
          </p:cNvPr>
          <p:cNvSpPr txBox="1"/>
          <p:nvPr/>
        </p:nvSpPr>
        <p:spPr>
          <a:xfrm>
            <a:off x="1055440" y="1412776"/>
            <a:ext cx="10153128" cy="5262979"/>
          </a:xfrm>
          <a:prstGeom prst="rect">
            <a:avLst/>
          </a:prstGeom>
          <a:noFill/>
        </p:spPr>
        <p:txBody>
          <a:bodyPr wrap="square" rtlCol="0">
            <a:spAutoFit/>
          </a:bodyPr>
          <a:lstStyle/>
          <a:p>
            <a:endParaRPr lang="en-US" altLang="zh-CN" sz="2800" smtClean="0"/>
          </a:p>
          <a:p>
            <a:r>
              <a:rPr lang="en-US" altLang="zh-CN" sz="2800" smtClean="0"/>
              <a:t>1</a:t>
            </a:r>
            <a:r>
              <a:rPr lang="en-US" altLang="zh-CN" sz="2800" dirty="0"/>
              <a:t>.</a:t>
            </a:r>
            <a:r>
              <a:rPr lang="zh-CN" altLang="en-US" sz="2800" dirty="0"/>
              <a:t>资产评估硕士</a:t>
            </a:r>
            <a:r>
              <a:rPr lang="zh-CN" altLang="zh-CN" sz="2800" dirty="0"/>
              <a:t>专业设</a:t>
            </a:r>
            <a:r>
              <a:rPr lang="zh-CN" altLang="en-US" sz="2800" dirty="0"/>
              <a:t>五</a:t>
            </a:r>
            <a:r>
              <a:rPr lang="zh-CN" altLang="zh-CN" sz="2800" dirty="0"/>
              <a:t>个研究方向：</a:t>
            </a:r>
            <a:endParaRPr lang="en-US" altLang="zh-CN" sz="2800" dirty="0"/>
          </a:p>
          <a:p>
            <a:r>
              <a:rPr lang="en-US" altLang="zh-CN" sz="2400" dirty="0">
                <a:solidFill>
                  <a:srgbClr val="FF0000"/>
                </a:solidFill>
              </a:rPr>
              <a:t>a.</a:t>
            </a:r>
            <a:r>
              <a:rPr lang="zh-CN" altLang="en-US" sz="2400" dirty="0">
                <a:solidFill>
                  <a:srgbClr val="FF0000"/>
                </a:solidFill>
              </a:rPr>
              <a:t> 企业价值评估         </a:t>
            </a:r>
            <a:r>
              <a:rPr lang="en-US" altLang="zh-CN" sz="2400" dirty="0">
                <a:solidFill>
                  <a:srgbClr val="FF0000"/>
                </a:solidFill>
              </a:rPr>
              <a:t>b.</a:t>
            </a:r>
            <a:r>
              <a:rPr lang="zh-CN" altLang="en-US" sz="2400" dirty="0">
                <a:solidFill>
                  <a:srgbClr val="FF0000"/>
                </a:solidFill>
              </a:rPr>
              <a:t>无形资产评估</a:t>
            </a:r>
            <a:endParaRPr lang="en-US" altLang="zh-CN" sz="2400" dirty="0">
              <a:solidFill>
                <a:srgbClr val="FF0000"/>
              </a:solidFill>
            </a:endParaRPr>
          </a:p>
          <a:p>
            <a:r>
              <a:rPr lang="en-US" altLang="zh-CN" sz="2400" dirty="0">
                <a:solidFill>
                  <a:srgbClr val="FF0000"/>
                </a:solidFill>
              </a:rPr>
              <a:t>c.</a:t>
            </a:r>
            <a:r>
              <a:rPr lang="zh-CN" altLang="en-US" sz="2400" dirty="0">
                <a:solidFill>
                  <a:srgbClr val="FF0000"/>
                </a:solidFill>
              </a:rPr>
              <a:t>政策评估（财政绩效评估）</a:t>
            </a:r>
          </a:p>
          <a:p>
            <a:r>
              <a:rPr lang="en-US" altLang="zh-CN" sz="2400" dirty="0">
                <a:solidFill>
                  <a:srgbClr val="FF0000"/>
                </a:solidFill>
              </a:rPr>
              <a:t>d.</a:t>
            </a:r>
            <a:r>
              <a:rPr lang="zh-CN" altLang="en-US" sz="2400" dirty="0">
                <a:solidFill>
                  <a:srgbClr val="FF0000"/>
                </a:solidFill>
              </a:rPr>
              <a:t>房地产评估             </a:t>
            </a:r>
            <a:r>
              <a:rPr lang="en-US" altLang="zh-CN" sz="2400" dirty="0">
                <a:solidFill>
                  <a:srgbClr val="FF0000"/>
                </a:solidFill>
              </a:rPr>
              <a:t>e.</a:t>
            </a:r>
            <a:r>
              <a:rPr lang="zh-CN" altLang="en-US" sz="2400" dirty="0">
                <a:solidFill>
                  <a:srgbClr val="FF0000"/>
                </a:solidFill>
              </a:rPr>
              <a:t>生态与矿产资源评估</a:t>
            </a:r>
            <a:endParaRPr lang="en-US" altLang="zh-CN" sz="2400" dirty="0">
              <a:solidFill>
                <a:srgbClr val="FF0000"/>
              </a:solidFill>
            </a:endParaRPr>
          </a:p>
          <a:p>
            <a:endParaRPr lang="en-US" altLang="zh-CN" sz="2800" dirty="0"/>
          </a:p>
          <a:p>
            <a:r>
              <a:rPr lang="en-US" altLang="zh-CN" sz="2800" dirty="0"/>
              <a:t>2.</a:t>
            </a:r>
            <a:r>
              <a:rPr lang="zh-CN" altLang="en-US" sz="2800" dirty="0"/>
              <a:t>导师组组长：余炳文</a:t>
            </a:r>
            <a:endParaRPr lang="en-US" altLang="zh-CN" sz="2800" dirty="0"/>
          </a:p>
          <a:p>
            <a:r>
              <a:rPr lang="en-US" altLang="zh-CN" sz="2800"/>
              <a:t>3</a:t>
            </a:r>
            <a:r>
              <a:rPr lang="en-US" altLang="zh-CN" sz="2800" smtClean="0"/>
              <a:t>.</a:t>
            </a:r>
            <a:r>
              <a:rPr lang="zh-CN" altLang="en-US" sz="2800" smtClean="0"/>
              <a:t>代表性导</a:t>
            </a:r>
            <a:r>
              <a:rPr lang="zh-CN" altLang="en-US" sz="2800"/>
              <a:t>师</a:t>
            </a:r>
            <a:r>
              <a:rPr lang="zh-CN" altLang="en-US" sz="2800" smtClean="0"/>
              <a:t>：张利国、杨飞虎、李</a:t>
            </a:r>
            <a:r>
              <a:rPr lang="zh-CN" altLang="en-US" sz="2800" dirty="0"/>
              <a:t>国</a:t>
            </a:r>
            <a:r>
              <a:rPr lang="zh-CN" altLang="en-US" sz="2800"/>
              <a:t>民</a:t>
            </a:r>
            <a:r>
              <a:rPr lang="zh-CN" altLang="en-US" sz="2800" smtClean="0"/>
              <a:t>、潘丹等</a:t>
            </a:r>
            <a:endParaRPr lang="en-US" altLang="zh-CN" sz="2800" smtClean="0"/>
          </a:p>
          <a:p>
            <a:r>
              <a:rPr lang="en-US" altLang="zh-CN" sz="2800" smtClean="0"/>
              <a:t>4.</a:t>
            </a:r>
            <a:r>
              <a:rPr lang="zh-CN" altLang="en-US" sz="2800" smtClean="0"/>
              <a:t>招生就业</a:t>
            </a:r>
            <a:endParaRPr lang="en-US" altLang="zh-CN" sz="2800" smtClean="0"/>
          </a:p>
          <a:p>
            <a:r>
              <a:rPr lang="zh-CN" altLang="en-US" sz="2800" smtClean="0"/>
              <a:t>近三年招生人数为</a:t>
            </a:r>
            <a:r>
              <a:rPr lang="en-US" altLang="zh-CN" sz="2800" smtClean="0"/>
              <a:t>30</a:t>
            </a:r>
            <a:r>
              <a:rPr lang="zh-CN" altLang="en-US" sz="2800" smtClean="0"/>
              <a:t>，</a:t>
            </a:r>
            <a:r>
              <a:rPr lang="en-US" altLang="zh-CN" sz="2800" smtClean="0"/>
              <a:t>38</a:t>
            </a:r>
            <a:r>
              <a:rPr lang="zh-CN" altLang="en-US" sz="2800" smtClean="0"/>
              <a:t>，</a:t>
            </a:r>
            <a:r>
              <a:rPr lang="en-US" altLang="zh-CN" sz="2800" smtClean="0"/>
              <a:t>52</a:t>
            </a:r>
            <a:r>
              <a:rPr lang="zh-CN" altLang="en-US" sz="2800" smtClean="0"/>
              <a:t>人。</a:t>
            </a:r>
            <a:endParaRPr lang="en-US" altLang="zh-CN" sz="2800" smtClean="0"/>
          </a:p>
          <a:p>
            <a:r>
              <a:rPr lang="zh-CN" altLang="en-US" sz="2800" smtClean="0"/>
              <a:t>就业情况，就业率</a:t>
            </a:r>
            <a:r>
              <a:rPr lang="en-US" altLang="zh-CN" sz="2800" smtClean="0"/>
              <a:t>100%</a:t>
            </a:r>
            <a:r>
              <a:rPr lang="zh-CN" altLang="en-US" sz="2800" smtClean="0"/>
              <a:t>。常规就业率</a:t>
            </a:r>
            <a:r>
              <a:rPr lang="en-US" altLang="zh-CN" sz="2800" smtClean="0"/>
              <a:t>90%</a:t>
            </a:r>
            <a:r>
              <a:rPr lang="zh-CN" altLang="en-US" sz="2800" smtClean="0"/>
              <a:t>以上。</a:t>
            </a:r>
            <a:endParaRPr lang="en-US" altLang="zh-CN" sz="2800" smtClean="0"/>
          </a:p>
          <a:p>
            <a:endParaRPr lang="zh-CN" altLang="zh-CN" sz="2800" dirty="0"/>
          </a:p>
        </p:txBody>
      </p:sp>
    </p:spTree>
    <p:extLst>
      <p:ext uri="{BB962C8B-B14F-4D97-AF65-F5344CB8AC3E}">
        <p14:creationId xmlns="" xmlns:p14="http://schemas.microsoft.com/office/powerpoint/2010/main" val="21508179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2099556" y="1052736"/>
            <a:ext cx="7992888" cy="792088"/>
          </a:xfrm>
        </p:spPr>
        <p:txBody>
          <a:bodyPr/>
          <a:lstStyle/>
          <a:p>
            <a:r>
              <a:rPr lang="zh-CN" altLang="en-US" sz="7200" dirty="0">
                <a:latin typeface="黑体" panose="02010609060101010101" pitchFamily="49" charset="-122"/>
                <a:ea typeface="黑体" panose="02010609060101010101" pitchFamily="49" charset="-122"/>
              </a:rPr>
              <a:t>五、招生报名</a:t>
            </a:r>
          </a:p>
        </p:txBody>
      </p:sp>
      <p:pic>
        <p:nvPicPr>
          <p:cNvPr id="4" name="图片 3">
            <a:extLst>
              <a:ext uri="{FF2B5EF4-FFF2-40B4-BE49-F238E27FC236}">
                <a16:creationId xmlns="" xmlns:a16="http://schemas.microsoft.com/office/drawing/2014/main" id="{BA059FF7-C176-42B4-808E-0694DCE89B01}"/>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516000" y="2636912"/>
            <a:ext cx="11232000" cy="3708000"/>
          </a:xfrm>
          <a:prstGeom prst="rect">
            <a:avLst/>
          </a:prstGeom>
        </p:spPr>
      </p:pic>
    </p:spTree>
    <p:extLst>
      <p:ext uri="{BB962C8B-B14F-4D97-AF65-F5344CB8AC3E}">
        <p14:creationId xmlns="" xmlns:p14="http://schemas.microsoft.com/office/powerpoint/2010/main" val="4125551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74CE628-EE56-4886-AD13-274C7448E821}"/>
              </a:ext>
            </a:extLst>
          </p:cNvPr>
          <p:cNvSpPr>
            <a:spLocks noGrp="1"/>
          </p:cNvSpPr>
          <p:nvPr>
            <p:ph type="title"/>
          </p:nvPr>
        </p:nvSpPr>
        <p:spPr>
          <a:xfrm>
            <a:off x="695400" y="273136"/>
            <a:ext cx="11208962" cy="720000"/>
          </a:xfrm>
        </p:spPr>
        <p:txBody>
          <a:bodyPr>
            <a:normAutofit fontScale="90000"/>
          </a:bodyPr>
          <a:lstStyle/>
          <a:p>
            <a:r>
              <a:rPr lang="zh-CN" altLang="en-US" sz="4800" dirty="0"/>
              <a:t>招生报名</a:t>
            </a:r>
            <a:endParaRPr lang="zh-CN" altLang="en-US" sz="6000" dirty="0"/>
          </a:p>
        </p:txBody>
      </p:sp>
      <p:sp>
        <p:nvSpPr>
          <p:cNvPr id="18" name="ïṡlïḋè">
            <a:extLst>
              <a:ext uri="{FF2B5EF4-FFF2-40B4-BE49-F238E27FC236}">
                <a16:creationId xmlns="" xmlns:a16="http://schemas.microsoft.com/office/drawing/2014/main" id="{D74FD70C-A321-4901-8B5F-4454DAE77E83}"/>
              </a:ext>
            </a:extLst>
          </p:cNvPr>
          <p:cNvSpPr/>
          <p:nvPr/>
        </p:nvSpPr>
        <p:spPr>
          <a:xfrm>
            <a:off x="487738" y="1179882"/>
            <a:ext cx="5321600" cy="1731610"/>
          </a:xfrm>
          <a:prstGeom prst="roundRect">
            <a:avLst>
              <a:gd name="adj" fmla="val 4720"/>
            </a:avLst>
          </a:prstGeom>
          <a:blipFill dpi="0" rotWithShape="1">
            <a:blip r:embed="rId3" cstate="email">
              <a:duotone>
                <a:schemeClr val="accent1">
                  <a:shade val="45000"/>
                  <a:satMod val="135000"/>
                </a:schemeClr>
                <a:prstClr val="white"/>
              </a:duotone>
              <a:extLst>
                <a:ext uri="{28A0092B-C50C-407E-A947-70E740481C1C}">
                  <a14:useLocalDpi xmlns="" xmlns:a14="http://schemas.microsoft.com/office/drawing/2010/main"/>
                </a:ext>
              </a:extLst>
            </a:blip>
            <a:srcRect/>
            <a:tile tx="0" ty="-635000" sx="60000" sy="6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a:p>
        </p:txBody>
      </p:sp>
      <p:sp>
        <p:nvSpPr>
          <p:cNvPr id="19" name="iṥḷïḍe">
            <a:extLst>
              <a:ext uri="{FF2B5EF4-FFF2-40B4-BE49-F238E27FC236}">
                <a16:creationId xmlns="" xmlns:a16="http://schemas.microsoft.com/office/drawing/2014/main" id="{AA7E2C8F-7598-485E-8492-40109B3A7482}"/>
              </a:ext>
            </a:extLst>
          </p:cNvPr>
          <p:cNvSpPr/>
          <p:nvPr/>
        </p:nvSpPr>
        <p:spPr>
          <a:xfrm>
            <a:off x="622601" y="3066259"/>
            <a:ext cx="5051873" cy="2598385"/>
          </a:xfrm>
          <a:prstGeom prst="roundRect">
            <a:avLst>
              <a:gd name="adj" fmla="val 3880"/>
            </a:avLst>
          </a:prstGeom>
          <a:solidFill>
            <a:schemeClr val="bg1"/>
          </a:solidFill>
          <a:ln w="9525">
            <a:gradFill flip="none" rotWithShape="1">
              <a:gsLst>
                <a:gs pos="0">
                  <a:schemeClr val="bg1">
                    <a:lumMod val="8500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lnSpcReduction="10000"/>
          </a:bodyPr>
          <a:lstStyle/>
          <a:p>
            <a:pPr>
              <a:lnSpc>
                <a:spcPct val="150000"/>
              </a:lnSpc>
              <a:spcBef>
                <a:spcPct val="0"/>
              </a:spcBef>
            </a:pPr>
            <a:endParaRPr lang="en-US" altLang="zh-CN" sz="1250" dirty="0">
              <a:solidFill>
                <a:schemeClr val="tx1"/>
              </a:solidFill>
            </a:endParaRPr>
          </a:p>
          <a:p>
            <a:pPr marL="171450" indent="-171450">
              <a:lnSpc>
                <a:spcPct val="150000"/>
              </a:lnSpc>
              <a:spcBef>
                <a:spcPct val="0"/>
              </a:spcBef>
              <a:buFont typeface="Arial" panose="020B0604020202020204" pitchFamily="34" charset="0"/>
              <a:buChar char="•"/>
            </a:pPr>
            <a:r>
              <a:rPr lang="zh-CN" altLang="en-US" sz="2000" dirty="0">
                <a:solidFill>
                  <a:sysClr val="windowText" lastClr="000000"/>
                </a:solidFill>
              </a:rPr>
              <a:t>硕士研究生招生考试报名包括网上报名和现场确认两个阶段。所有参加</a:t>
            </a:r>
            <a:r>
              <a:rPr lang="en-US" altLang="zh-CN" sz="2000" dirty="0">
                <a:solidFill>
                  <a:sysClr val="windowText" lastClr="000000"/>
                </a:solidFill>
              </a:rPr>
              <a:t>2020</a:t>
            </a:r>
            <a:r>
              <a:rPr lang="zh-CN" altLang="en-US" sz="2000" dirty="0">
                <a:solidFill>
                  <a:sysClr val="windowText" lastClr="000000"/>
                </a:solidFill>
              </a:rPr>
              <a:t>年硕士研究生招生考试的考生均需进行网上报名，并到报考点现场确认网报信息、缴费和采集本人图像等相关电子信息。</a:t>
            </a:r>
            <a:endParaRPr lang="zh-CN" altLang="en-US" sz="2000" dirty="0">
              <a:solidFill>
                <a:schemeClr val="tx1"/>
              </a:solidFill>
            </a:endParaRPr>
          </a:p>
        </p:txBody>
      </p:sp>
      <p:sp>
        <p:nvSpPr>
          <p:cNvPr id="21" name="iŝḻîḍè">
            <a:extLst>
              <a:ext uri="{FF2B5EF4-FFF2-40B4-BE49-F238E27FC236}">
                <a16:creationId xmlns="" xmlns:a16="http://schemas.microsoft.com/office/drawing/2014/main" id="{27A6114B-BD75-4A27-A423-150CD5116CEE}"/>
              </a:ext>
            </a:extLst>
          </p:cNvPr>
          <p:cNvSpPr/>
          <p:nvPr/>
        </p:nvSpPr>
        <p:spPr>
          <a:xfrm>
            <a:off x="6092219" y="1179882"/>
            <a:ext cx="5321600" cy="1731610"/>
          </a:xfrm>
          <a:prstGeom prst="roundRect">
            <a:avLst>
              <a:gd name="adj" fmla="val 4720"/>
            </a:avLst>
          </a:prstGeom>
          <a:blipFill dpi="0" rotWithShape="1">
            <a:blip r:embed="rId4" cstate="print">
              <a:duotone>
                <a:prstClr val="black"/>
                <a:schemeClr val="bg1">
                  <a:lumMod val="75000"/>
                  <a:tint val="45000"/>
                  <a:satMod val="400000"/>
                </a:schemeClr>
              </a:duotone>
              <a:extLst>
                <a:ext uri="{BEBA8EAE-BF5A-486C-A8C5-ECC9F3942E4B}">
                  <a14:imgProps xmlns="" xmlns:a14="http://schemas.microsoft.com/office/drawing/2010/main">
                    <a14:imgLayer r:embed="rId5">
                      <a14:imgEffect>
                        <a14:saturation sat="0"/>
                      </a14:imgEffect>
                    </a14:imgLayer>
                  </a14:imgProps>
                </a:ext>
              </a:extLst>
            </a:blip>
            <a:srcRect/>
            <a:tile tx="0" ty="-63500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a:p>
        </p:txBody>
      </p:sp>
      <p:sp>
        <p:nvSpPr>
          <p:cNvPr id="22" name="ïṩlíḍe">
            <a:extLst>
              <a:ext uri="{FF2B5EF4-FFF2-40B4-BE49-F238E27FC236}">
                <a16:creationId xmlns="" xmlns:a16="http://schemas.microsoft.com/office/drawing/2014/main" id="{41CBC563-AB75-4FDD-B19B-98E7FBB86FBA}"/>
              </a:ext>
            </a:extLst>
          </p:cNvPr>
          <p:cNvSpPr/>
          <p:nvPr/>
        </p:nvSpPr>
        <p:spPr>
          <a:xfrm>
            <a:off x="5937763" y="3088050"/>
            <a:ext cx="5630512" cy="2590068"/>
          </a:xfrm>
          <a:prstGeom prst="roundRect">
            <a:avLst>
              <a:gd name="adj" fmla="val 3880"/>
            </a:avLst>
          </a:prstGeom>
          <a:solidFill>
            <a:schemeClr val="bg1"/>
          </a:solidFill>
          <a:ln w="9525">
            <a:gradFill flip="none" rotWithShape="1">
              <a:gsLst>
                <a:gs pos="0">
                  <a:schemeClr val="bg1">
                    <a:lumMod val="8500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fontScale="32500" lnSpcReduction="20000"/>
          </a:bodyPr>
          <a:lstStyle/>
          <a:p>
            <a:pPr marL="171450" lvl="0" indent="-171450">
              <a:lnSpc>
                <a:spcPct val="150000"/>
              </a:lnSpc>
              <a:spcBef>
                <a:spcPct val="0"/>
              </a:spcBef>
              <a:buFont typeface="Arial" panose="020B0604020202020204" pitchFamily="34" charset="0"/>
              <a:buChar char="•"/>
            </a:pPr>
            <a:endParaRPr lang="en-US" altLang="zh-CN" sz="1250" dirty="0">
              <a:solidFill>
                <a:prstClr val="black"/>
              </a:solidFill>
            </a:endParaRPr>
          </a:p>
          <a:p>
            <a:pPr marL="171450" lvl="0" indent="-171450">
              <a:lnSpc>
                <a:spcPct val="150000"/>
              </a:lnSpc>
              <a:spcBef>
                <a:spcPct val="0"/>
              </a:spcBef>
              <a:buFont typeface="Arial" panose="020B0604020202020204" pitchFamily="34" charset="0"/>
              <a:buChar char="•"/>
            </a:pPr>
            <a:endParaRPr lang="en-US" altLang="zh-CN" sz="4900" dirty="0">
              <a:solidFill>
                <a:sysClr val="windowText" lastClr="000000"/>
              </a:solidFill>
            </a:endParaRPr>
          </a:p>
          <a:p>
            <a:pPr marL="171450" lvl="0" indent="-171450">
              <a:lnSpc>
                <a:spcPct val="150000"/>
              </a:lnSpc>
              <a:spcBef>
                <a:spcPct val="0"/>
              </a:spcBef>
              <a:buFont typeface="Arial" panose="020B0604020202020204" pitchFamily="34" charset="0"/>
              <a:buChar char="•"/>
            </a:pPr>
            <a:r>
              <a:rPr lang="zh-CN" altLang="en-US" sz="6200" dirty="0">
                <a:solidFill>
                  <a:sysClr val="windowText" lastClr="000000"/>
                </a:solidFill>
              </a:rPr>
              <a:t>应届本科毕业生原则上应选择就读学校所在省（区、市）的报考点办理网上报名和现场确认手续；其他考生应选择工作或户口所在地省级教育招生考试管理机构指定的报考点办理网上报名和现场确认手续。</a:t>
            </a:r>
            <a:endParaRPr lang="zh-CN" altLang="en-US" sz="6200" dirty="0">
              <a:solidFill>
                <a:prstClr val="black"/>
              </a:solidFill>
            </a:endParaRPr>
          </a:p>
        </p:txBody>
      </p:sp>
    </p:spTree>
    <p:extLst>
      <p:ext uri="{BB962C8B-B14F-4D97-AF65-F5344CB8AC3E}">
        <p14:creationId xmlns="" xmlns:p14="http://schemas.microsoft.com/office/powerpoint/2010/main" val="2654414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D516873-99F6-4956-84EE-F8FE63506DA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16080" y="1700808"/>
            <a:ext cx="4981520" cy="3312000"/>
          </a:xfrm>
          <a:prstGeom prst="rect">
            <a:avLst/>
          </a:prstGeom>
        </p:spPr>
      </p:pic>
      <p:sp>
        <p:nvSpPr>
          <p:cNvPr id="5" name="标题 4">
            <a:extLst>
              <a:ext uri="{FF2B5EF4-FFF2-40B4-BE49-F238E27FC236}">
                <a16:creationId xmlns="" xmlns:a16="http://schemas.microsoft.com/office/drawing/2014/main" id="{FC51A6CB-6187-4564-B7BB-35C440AADE09}"/>
              </a:ext>
            </a:extLst>
          </p:cNvPr>
          <p:cNvSpPr>
            <a:spLocks noGrp="1"/>
          </p:cNvSpPr>
          <p:nvPr>
            <p:ph type="title"/>
          </p:nvPr>
        </p:nvSpPr>
        <p:spPr>
          <a:xfrm>
            <a:off x="767408" y="260648"/>
            <a:ext cx="11208962" cy="720000"/>
          </a:xfrm>
        </p:spPr>
        <p:txBody>
          <a:bodyPr/>
          <a:lstStyle/>
          <a:p>
            <a:r>
              <a:rPr lang="zh-CN" altLang="en-US" b="1" dirty="0">
                <a:solidFill>
                  <a:srgbClr val="FF0000"/>
                </a:solidFill>
              </a:rPr>
              <a:t>  学校简介</a:t>
            </a:r>
          </a:p>
        </p:txBody>
      </p:sp>
      <p:sp>
        <p:nvSpPr>
          <p:cNvPr id="6" name="文本框 5">
            <a:extLst>
              <a:ext uri="{FF2B5EF4-FFF2-40B4-BE49-F238E27FC236}">
                <a16:creationId xmlns="" xmlns:a16="http://schemas.microsoft.com/office/drawing/2014/main" id="{1AD931F7-DB2F-4EFE-B834-1E04FE2344E6}"/>
              </a:ext>
            </a:extLst>
          </p:cNvPr>
          <p:cNvSpPr txBox="1"/>
          <p:nvPr/>
        </p:nvSpPr>
        <p:spPr>
          <a:xfrm>
            <a:off x="551384" y="1556792"/>
            <a:ext cx="5976664" cy="3970318"/>
          </a:xfrm>
          <a:prstGeom prst="rect">
            <a:avLst/>
          </a:prstGeom>
          <a:noFill/>
        </p:spPr>
        <p:txBody>
          <a:bodyPr wrap="square" rtlCol="0">
            <a:spAutoFit/>
          </a:bodyPr>
          <a:lstStyle/>
          <a:p>
            <a:r>
              <a:rPr lang="zh-CN" altLang="zh-CN" sz="2800" dirty="0">
                <a:latin typeface="楷体" panose="02010609060101010101" pitchFamily="49" charset="-122"/>
                <a:ea typeface="楷体" panose="02010609060101010101" pitchFamily="49" charset="-122"/>
              </a:rPr>
              <a:t>江西财经大学是一所财政部、教育部、江西省人民政府共建，以经济管理类学科为主，法、工、文、理、艺术等学科协调发展的</a:t>
            </a:r>
            <a:r>
              <a:rPr lang="zh-CN" altLang="zh-CN" sz="2800" dirty="0">
                <a:solidFill>
                  <a:srgbClr val="FF0000"/>
                </a:solidFill>
                <a:latin typeface="楷体" panose="02010609060101010101" pitchFamily="49" charset="-122"/>
                <a:ea typeface="楷体" panose="02010609060101010101" pitchFamily="49" charset="-122"/>
              </a:rPr>
              <a:t>高等财经学府</a:t>
            </a:r>
            <a:r>
              <a:rPr lang="zh-CN" altLang="zh-CN" sz="2800" dirty="0">
                <a:latin typeface="楷体" panose="02010609060101010101" pitchFamily="49" charset="-122"/>
                <a:ea typeface="楷体" panose="02010609060101010101" pitchFamily="49" charset="-122"/>
              </a:rPr>
              <a:t>。</a:t>
            </a:r>
            <a:endParaRPr lang="en-US" altLang="zh-CN" sz="2800" dirty="0">
              <a:latin typeface="楷体" panose="02010609060101010101" pitchFamily="49" charset="-122"/>
              <a:ea typeface="楷体" panose="02010609060101010101" pitchFamily="49" charset="-122"/>
            </a:endParaRPr>
          </a:p>
          <a:p>
            <a:r>
              <a:rPr lang="zh-CN" altLang="zh-CN" sz="2800" dirty="0">
                <a:latin typeface="楷体" panose="02010609060101010101" pitchFamily="49" charset="-122"/>
                <a:ea typeface="楷体" panose="02010609060101010101" pitchFamily="49" charset="-122"/>
              </a:rPr>
              <a:t>办学以来，学校秉承“</a:t>
            </a:r>
            <a:r>
              <a:rPr lang="zh-CN" altLang="zh-CN" sz="2800" dirty="0">
                <a:solidFill>
                  <a:srgbClr val="FF0000"/>
                </a:solidFill>
                <a:latin typeface="楷体" panose="02010609060101010101" pitchFamily="49" charset="-122"/>
                <a:ea typeface="楷体" panose="02010609060101010101" pitchFamily="49" charset="-122"/>
              </a:rPr>
              <a:t>信敏廉毅</a:t>
            </a:r>
            <a:r>
              <a:rPr lang="zh-CN" altLang="zh-CN" sz="2800" dirty="0">
                <a:latin typeface="楷体" panose="02010609060101010101" pitchFamily="49" charset="-122"/>
                <a:ea typeface="楷体" panose="02010609060101010101" pitchFamily="49" charset="-122"/>
              </a:rPr>
              <a:t>”的校训和“敬业乐群、臻于至善”的精神，形成了培养具有“信敏廉毅”素质的创新创业型人才的办学特色。</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  </a:t>
            </a:r>
            <a:endParaRPr lang="zh-CN" altLang="zh-CN" sz="2800" dirty="0">
              <a:latin typeface="楷体" panose="02010609060101010101" pitchFamily="49" charset="-122"/>
              <a:ea typeface="楷体" panose="02010609060101010101" pitchFamily="49" charset="-122"/>
            </a:endParaRPr>
          </a:p>
        </p:txBody>
      </p:sp>
    </p:spTree>
    <p:extLst>
      <p:ext uri="{BB962C8B-B14F-4D97-AF65-F5344CB8AC3E}">
        <p14:creationId xmlns="" xmlns:p14="http://schemas.microsoft.com/office/powerpoint/2010/main" val="512224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74CE628-EE56-4886-AD13-274C7448E821}"/>
              </a:ext>
            </a:extLst>
          </p:cNvPr>
          <p:cNvSpPr>
            <a:spLocks noGrp="1"/>
          </p:cNvSpPr>
          <p:nvPr>
            <p:ph type="title"/>
          </p:nvPr>
        </p:nvSpPr>
        <p:spPr>
          <a:xfrm>
            <a:off x="1199456" y="620688"/>
            <a:ext cx="11208962" cy="720000"/>
          </a:xfrm>
        </p:spPr>
        <p:txBody>
          <a:bodyPr>
            <a:normAutofit fontScale="90000"/>
          </a:bodyPr>
          <a:lstStyle/>
          <a:p>
            <a:r>
              <a:rPr lang="zh-CN" altLang="en-US" sz="6000" dirty="0">
                <a:solidFill>
                  <a:srgbClr val="FF0000"/>
                </a:solidFill>
              </a:rPr>
              <a:t>网上报名</a:t>
            </a:r>
            <a:br>
              <a:rPr lang="zh-CN" altLang="en-US" sz="6000" dirty="0">
                <a:solidFill>
                  <a:srgbClr val="FF0000"/>
                </a:solidFill>
              </a:rPr>
            </a:br>
            <a:endParaRPr lang="zh-CN" altLang="en-US" sz="6000" dirty="0"/>
          </a:p>
        </p:txBody>
      </p:sp>
      <p:sp>
        <p:nvSpPr>
          <p:cNvPr id="19" name="iṥḷïḍe">
            <a:extLst>
              <a:ext uri="{FF2B5EF4-FFF2-40B4-BE49-F238E27FC236}">
                <a16:creationId xmlns="" xmlns:a16="http://schemas.microsoft.com/office/drawing/2014/main" id="{AA7E2C8F-7598-485E-8492-40109B3A7482}"/>
              </a:ext>
            </a:extLst>
          </p:cNvPr>
          <p:cNvSpPr/>
          <p:nvPr/>
        </p:nvSpPr>
        <p:spPr>
          <a:xfrm>
            <a:off x="348884" y="1289636"/>
            <a:ext cx="11494232" cy="3433131"/>
          </a:xfrm>
          <a:prstGeom prst="roundRect">
            <a:avLst>
              <a:gd name="adj" fmla="val 3880"/>
            </a:avLst>
          </a:prstGeom>
          <a:solidFill>
            <a:schemeClr val="bg1"/>
          </a:solidFill>
          <a:ln w="9525">
            <a:gradFill flip="none" rotWithShape="1">
              <a:gsLst>
                <a:gs pos="0">
                  <a:schemeClr val="bg1">
                    <a:lumMod val="8500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lnSpcReduction="10000"/>
          </a:bodyPr>
          <a:lstStyle/>
          <a:p>
            <a:pPr>
              <a:lnSpc>
                <a:spcPct val="150000"/>
              </a:lnSpc>
              <a:spcBef>
                <a:spcPct val="0"/>
              </a:spcBef>
            </a:pPr>
            <a:endParaRPr lang="en-US" altLang="zh-CN" sz="1250" dirty="0">
              <a:solidFill>
                <a:schemeClr val="tx1"/>
              </a:solidFill>
            </a:endParaRPr>
          </a:p>
          <a:p>
            <a:pPr marL="171450" indent="-171450">
              <a:lnSpc>
                <a:spcPct val="150000"/>
              </a:lnSpc>
              <a:spcBef>
                <a:spcPct val="0"/>
              </a:spcBef>
              <a:buFont typeface="Arial" panose="020B0604020202020204" pitchFamily="34" charset="0"/>
              <a:buChar char="•"/>
            </a:pPr>
            <a:r>
              <a:rPr lang="zh-CN" altLang="en-US" sz="2800" dirty="0">
                <a:solidFill>
                  <a:sysClr val="windowText" lastClr="000000"/>
                </a:solidFill>
              </a:rPr>
              <a:t>网上报名日期：</a:t>
            </a:r>
            <a:r>
              <a:rPr lang="en-US" altLang="zh-CN" sz="2800" dirty="0">
                <a:solidFill>
                  <a:sysClr val="windowText" lastClr="000000"/>
                </a:solidFill>
              </a:rPr>
              <a:t>2019 </a:t>
            </a:r>
            <a:r>
              <a:rPr lang="zh-CN" altLang="en-US" sz="2800" dirty="0">
                <a:solidFill>
                  <a:sysClr val="windowText" lastClr="000000"/>
                </a:solidFill>
              </a:rPr>
              <a:t>年 </a:t>
            </a:r>
            <a:r>
              <a:rPr lang="en-US" altLang="zh-CN" sz="2800" dirty="0">
                <a:solidFill>
                  <a:sysClr val="windowText" lastClr="000000"/>
                </a:solidFill>
              </a:rPr>
              <a:t>10 </a:t>
            </a:r>
            <a:r>
              <a:rPr lang="zh-CN" altLang="en-US" sz="2800" dirty="0">
                <a:solidFill>
                  <a:sysClr val="windowText" lastClr="000000"/>
                </a:solidFill>
              </a:rPr>
              <a:t>月 </a:t>
            </a:r>
            <a:r>
              <a:rPr lang="en-US" altLang="zh-CN" sz="2800" dirty="0">
                <a:solidFill>
                  <a:sysClr val="windowText" lastClr="000000"/>
                </a:solidFill>
              </a:rPr>
              <a:t>(</a:t>
            </a:r>
            <a:r>
              <a:rPr lang="zh-CN" altLang="en-US" sz="2800" dirty="0">
                <a:solidFill>
                  <a:sysClr val="windowText" lastClr="000000"/>
                </a:solidFill>
              </a:rPr>
              <a:t>具体见中国研究生招生信息网通知</a:t>
            </a:r>
            <a:r>
              <a:rPr lang="en-US" altLang="zh-CN" sz="2800" dirty="0">
                <a:solidFill>
                  <a:sysClr val="windowText" lastClr="000000"/>
                </a:solidFill>
              </a:rPr>
              <a:t>)</a:t>
            </a:r>
            <a:r>
              <a:rPr lang="zh-CN" altLang="en-US" sz="2800" dirty="0">
                <a:solidFill>
                  <a:sysClr val="windowText" lastClr="000000"/>
                </a:solidFill>
              </a:rPr>
              <a:t>。 </a:t>
            </a:r>
          </a:p>
          <a:p>
            <a:pPr marL="171450" indent="-171450">
              <a:lnSpc>
                <a:spcPct val="150000"/>
              </a:lnSpc>
              <a:spcBef>
                <a:spcPct val="0"/>
              </a:spcBef>
              <a:buFont typeface="Arial" panose="020B0604020202020204" pitchFamily="34" charset="0"/>
              <a:buChar char="•"/>
            </a:pPr>
            <a:r>
              <a:rPr lang="zh-CN" altLang="en-US" sz="2800" dirty="0">
                <a:solidFill>
                  <a:sysClr val="windowText" lastClr="000000"/>
                </a:solidFill>
              </a:rPr>
              <a:t>考生应在规定时间登录</a:t>
            </a:r>
            <a:r>
              <a:rPr lang="en-US" altLang="zh-CN" sz="2800" dirty="0">
                <a:solidFill>
                  <a:sysClr val="windowText" lastClr="000000"/>
                </a:solidFill>
              </a:rPr>
              <a:t>‚</a:t>
            </a:r>
            <a:r>
              <a:rPr lang="zh-CN" altLang="en-US" sz="2800" dirty="0">
                <a:solidFill>
                  <a:sysClr val="windowText" lastClr="000000"/>
                </a:solidFill>
              </a:rPr>
              <a:t>中国研究生招生信息网</a:t>
            </a:r>
            <a:r>
              <a:rPr lang="en-US" altLang="zh-CN" sz="2800" dirty="0">
                <a:solidFill>
                  <a:sysClr val="windowText" lastClr="000000"/>
                </a:solidFill>
              </a:rPr>
              <a:t>‛(</a:t>
            </a:r>
            <a:r>
              <a:rPr lang="zh-CN" altLang="en-US" sz="2800" dirty="0">
                <a:solidFill>
                  <a:sysClr val="windowText" lastClr="000000"/>
                </a:solidFill>
              </a:rPr>
              <a:t>公网网址：</a:t>
            </a:r>
            <a:r>
              <a:rPr lang="en-US" altLang="zh-CN" sz="2800" dirty="0">
                <a:solidFill>
                  <a:sysClr val="windowText" lastClr="000000"/>
                </a:solidFill>
              </a:rPr>
              <a:t>http://yz.chsi.com.cn</a:t>
            </a:r>
            <a:r>
              <a:rPr lang="zh-CN" altLang="en-US" sz="2800" dirty="0">
                <a:solidFill>
                  <a:sysClr val="windowText" lastClr="000000"/>
                </a:solidFill>
              </a:rPr>
              <a:t>，教育网址：</a:t>
            </a:r>
            <a:r>
              <a:rPr lang="en-US" altLang="zh-CN" sz="2800" dirty="0">
                <a:solidFill>
                  <a:sysClr val="windowText" lastClr="000000"/>
                </a:solidFill>
              </a:rPr>
              <a:t>http://yz.chsi.cn</a:t>
            </a:r>
            <a:r>
              <a:rPr lang="zh-CN" altLang="en-US" sz="2800" dirty="0">
                <a:solidFill>
                  <a:sysClr val="windowText" lastClr="000000"/>
                </a:solidFill>
              </a:rPr>
              <a:t>，（以下简称</a:t>
            </a:r>
            <a:r>
              <a:rPr lang="en-US" altLang="zh-CN" sz="2800" dirty="0">
                <a:solidFill>
                  <a:sysClr val="windowText" lastClr="000000"/>
                </a:solidFill>
              </a:rPr>
              <a:t>‚</a:t>
            </a:r>
            <a:r>
              <a:rPr lang="zh-CN" altLang="en-US" sz="2800" dirty="0">
                <a:solidFill>
                  <a:sysClr val="windowText" lastClr="000000"/>
                </a:solidFill>
              </a:rPr>
              <a:t>研招网</a:t>
            </a:r>
            <a:r>
              <a:rPr lang="en-US" altLang="zh-CN" sz="2800" dirty="0">
                <a:solidFill>
                  <a:sysClr val="windowText" lastClr="000000"/>
                </a:solidFill>
              </a:rPr>
              <a:t>)</a:t>
            </a:r>
            <a:r>
              <a:rPr lang="zh-CN" altLang="en-US" sz="2800" dirty="0">
                <a:solidFill>
                  <a:sysClr val="windowText" lastClr="000000"/>
                </a:solidFill>
              </a:rPr>
              <a:t>浏览报考须知并按教育部、省级教育招生考试机构、报考点以及报考招生单位的网上公告要求报名。</a:t>
            </a:r>
          </a:p>
        </p:txBody>
      </p:sp>
    </p:spTree>
    <p:extLst>
      <p:ext uri="{BB962C8B-B14F-4D97-AF65-F5344CB8AC3E}">
        <p14:creationId xmlns="" xmlns:p14="http://schemas.microsoft.com/office/powerpoint/2010/main" val="289636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74CE628-EE56-4886-AD13-274C7448E821}"/>
              </a:ext>
            </a:extLst>
          </p:cNvPr>
          <p:cNvSpPr>
            <a:spLocks noGrp="1"/>
          </p:cNvSpPr>
          <p:nvPr>
            <p:ph type="title"/>
          </p:nvPr>
        </p:nvSpPr>
        <p:spPr>
          <a:xfrm>
            <a:off x="1343472" y="620767"/>
            <a:ext cx="11208962" cy="720000"/>
          </a:xfrm>
        </p:spPr>
        <p:txBody>
          <a:bodyPr>
            <a:normAutofit fontScale="90000"/>
          </a:bodyPr>
          <a:lstStyle/>
          <a:p>
            <a:r>
              <a:rPr lang="zh-CN" altLang="en-US" sz="6000" dirty="0">
                <a:solidFill>
                  <a:srgbClr val="FF0000"/>
                </a:solidFill>
              </a:rPr>
              <a:t>现场确认</a:t>
            </a:r>
            <a:br>
              <a:rPr lang="zh-CN" altLang="en-US" sz="6000" dirty="0">
                <a:solidFill>
                  <a:srgbClr val="FF0000"/>
                </a:solidFill>
              </a:rPr>
            </a:br>
            <a:endParaRPr lang="zh-CN" altLang="en-US" sz="6000" dirty="0"/>
          </a:p>
        </p:txBody>
      </p:sp>
      <p:sp>
        <p:nvSpPr>
          <p:cNvPr id="22" name="ïṩlíḍe">
            <a:extLst>
              <a:ext uri="{FF2B5EF4-FFF2-40B4-BE49-F238E27FC236}">
                <a16:creationId xmlns="" xmlns:a16="http://schemas.microsoft.com/office/drawing/2014/main" id="{41CBC563-AB75-4FDD-B19B-98E7FBB86FBA}"/>
              </a:ext>
            </a:extLst>
          </p:cNvPr>
          <p:cNvSpPr/>
          <p:nvPr/>
        </p:nvSpPr>
        <p:spPr>
          <a:xfrm>
            <a:off x="814801" y="1196752"/>
            <a:ext cx="10562398" cy="4117488"/>
          </a:xfrm>
          <a:prstGeom prst="roundRect">
            <a:avLst>
              <a:gd name="adj" fmla="val 3880"/>
            </a:avLst>
          </a:prstGeom>
          <a:solidFill>
            <a:schemeClr val="bg1"/>
          </a:solidFill>
          <a:ln w="9525">
            <a:gradFill flip="none" rotWithShape="1">
              <a:gsLst>
                <a:gs pos="0">
                  <a:schemeClr val="bg1">
                    <a:lumMod val="8500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marL="171450" lvl="0" indent="-171450">
              <a:lnSpc>
                <a:spcPct val="150000"/>
              </a:lnSpc>
              <a:spcBef>
                <a:spcPct val="0"/>
              </a:spcBef>
              <a:buFont typeface="Arial" panose="020B0604020202020204" pitchFamily="34" charset="0"/>
              <a:buChar char="•"/>
            </a:pPr>
            <a:r>
              <a:rPr lang="zh-CN" altLang="en-US" sz="2800" dirty="0">
                <a:solidFill>
                  <a:prstClr val="black"/>
                </a:solidFill>
              </a:rPr>
              <a:t>所有考生均应在规定时间内到报考点指定地方现场核对并确认其网上报名信息。具体时间由各省级教育招生考试管理机构根据本地区报考情况自行确定和公布。</a:t>
            </a:r>
          </a:p>
          <a:p>
            <a:pPr marL="171450" lvl="0" indent="-171450">
              <a:lnSpc>
                <a:spcPct val="150000"/>
              </a:lnSpc>
              <a:spcBef>
                <a:spcPct val="0"/>
              </a:spcBef>
              <a:buFont typeface="Arial" panose="020B0604020202020204" pitchFamily="34" charset="0"/>
              <a:buChar char="•"/>
            </a:pPr>
            <a:r>
              <a:rPr lang="zh-CN" altLang="en-US" sz="2800" dirty="0">
                <a:solidFill>
                  <a:prstClr val="black"/>
                </a:solidFill>
              </a:rPr>
              <a:t>考生现场确认应提交本人居民身份证、学历证书（普通高校、成人高校、普通高校举办的成人高校学历教育应届本科毕业生持学生证）和网上报名编号，由报考点工作人员进行核对。</a:t>
            </a:r>
          </a:p>
        </p:txBody>
      </p:sp>
    </p:spTree>
    <p:extLst>
      <p:ext uri="{BB962C8B-B14F-4D97-AF65-F5344CB8AC3E}">
        <p14:creationId xmlns="" xmlns:p14="http://schemas.microsoft.com/office/powerpoint/2010/main" val="28862767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74CE628-EE56-4886-AD13-274C7448E821}"/>
              </a:ext>
            </a:extLst>
          </p:cNvPr>
          <p:cNvSpPr>
            <a:spLocks noGrp="1"/>
          </p:cNvSpPr>
          <p:nvPr>
            <p:ph type="title"/>
          </p:nvPr>
        </p:nvSpPr>
        <p:spPr>
          <a:xfrm>
            <a:off x="983038" y="692696"/>
            <a:ext cx="11208962" cy="720000"/>
          </a:xfrm>
        </p:spPr>
        <p:txBody>
          <a:bodyPr>
            <a:normAutofit fontScale="90000"/>
          </a:bodyPr>
          <a:lstStyle/>
          <a:p>
            <a:r>
              <a:rPr lang="zh-CN" altLang="en-US" sz="6000" dirty="0">
                <a:solidFill>
                  <a:srgbClr val="FF0000"/>
                </a:solidFill>
              </a:rPr>
              <a:t>联系我们：</a:t>
            </a:r>
            <a:br>
              <a:rPr lang="zh-CN" altLang="en-US" sz="6000" dirty="0">
                <a:solidFill>
                  <a:srgbClr val="FF0000"/>
                </a:solidFill>
              </a:rPr>
            </a:br>
            <a:endParaRPr lang="zh-CN" altLang="en-US" sz="6000" dirty="0"/>
          </a:p>
        </p:txBody>
      </p:sp>
      <p:sp>
        <p:nvSpPr>
          <p:cNvPr id="22" name="ïṩlíḍe">
            <a:extLst>
              <a:ext uri="{FF2B5EF4-FFF2-40B4-BE49-F238E27FC236}">
                <a16:creationId xmlns="" xmlns:a16="http://schemas.microsoft.com/office/drawing/2014/main" id="{41CBC563-AB75-4FDD-B19B-98E7FBB86FBA}"/>
              </a:ext>
            </a:extLst>
          </p:cNvPr>
          <p:cNvSpPr/>
          <p:nvPr/>
        </p:nvSpPr>
        <p:spPr>
          <a:xfrm>
            <a:off x="263352" y="1412696"/>
            <a:ext cx="12087357" cy="5256584"/>
          </a:xfrm>
          <a:prstGeom prst="roundRect">
            <a:avLst>
              <a:gd name="adj" fmla="val 3880"/>
            </a:avLst>
          </a:prstGeom>
          <a:solidFill>
            <a:schemeClr val="bg1"/>
          </a:solidFill>
          <a:ln w="9525">
            <a:gradFill flip="none" rotWithShape="1">
              <a:gsLst>
                <a:gs pos="0">
                  <a:schemeClr val="bg1">
                    <a:lumMod val="8500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marL="171450" lvl="0" indent="-171450">
              <a:lnSpc>
                <a:spcPct val="150000"/>
              </a:lnSpc>
              <a:spcBef>
                <a:spcPct val="0"/>
              </a:spcBef>
              <a:buFont typeface="Arial" panose="020B0604020202020204" pitchFamily="34" charset="0"/>
              <a:buChar char="•"/>
            </a:pPr>
            <a:r>
              <a:rPr lang="en-US" altLang="zh-CN" sz="2800" dirty="0">
                <a:solidFill>
                  <a:prstClr val="black"/>
                </a:solidFill>
              </a:rPr>
              <a:t>2020</a:t>
            </a:r>
            <a:r>
              <a:rPr lang="zh-CN" altLang="en-US" sz="2800" dirty="0">
                <a:solidFill>
                  <a:prstClr val="black"/>
                </a:solidFill>
              </a:rPr>
              <a:t>硕士研究生招生信息届时会发布在我校研究生院网站和学院网站</a:t>
            </a:r>
            <a:endParaRPr lang="en-US" altLang="zh-CN" sz="2800" dirty="0">
              <a:solidFill>
                <a:prstClr val="black"/>
              </a:solidFill>
            </a:endParaRPr>
          </a:p>
          <a:p>
            <a:pPr lvl="0">
              <a:lnSpc>
                <a:spcPct val="150000"/>
              </a:lnSpc>
              <a:spcBef>
                <a:spcPct val="0"/>
              </a:spcBef>
            </a:pPr>
            <a:r>
              <a:rPr lang="zh-CN" altLang="en-US" sz="2800" dirty="0">
                <a:solidFill>
                  <a:prstClr val="black"/>
                </a:solidFill>
              </a:rPr>
              <a:t>请各位考生留意相关动态：</a:t>
            </a:r>
          </a:p>
          <a:p>
            <a:pPr marL="171450" lvl="0" indent="-171450">
              <a:lnSpc>
                <a:spcPct val="150000"/>
              </a:lnSpc>
              <a:spcBef>
                <a:spcPct val="0"/>
              </a:spcBef>
              <a:buFont typeface="Arial" panose="020B0604020202020204" pitchFamily="34" charset="0"/>
              <a:buChar char="•"/>
            </a:pPr>
            <a:r>
              <a:rPr lang="zh-CN" altLang="en-US" sz="2800" dirty="0">
                <a:solidFill>
                  <a:prstClr val="black"/>
                </a:solidFill>
              </a:rPr>
              <a:t>江西财经大学研究生招生办公式联系电话：</a:t>
            </a:r>
            <a:r>
              <a:rPr lang="en-US" altLang="zh-CN" sz="2800" b="1" dirty="0">
                <a:solidFill>
                  <a:srgbClr val="FF0000"/>
                </a:solidFill>
              </a:rPr>
              <a:t>0791-83816805</a:t>
            </a:r>
          </a:p>
          <a:p>
            <a:pPr marL="171450" lvl="0" indent="-171450">
              <a:lnSpc>
                <a:spcPct val="150000"/>
              </a:lnSpc>
              <a:spcBef>
                <a:spcPct val="0"/>
              </a:spcBef>
              <a:buFont typeface="Arial" panose="020B0604020202020204" pitchFamily="34" charset="0"/>
              <a:buChar char="•"/>
            </a:pPr>
            <a:r>
              <a:rPr lang="zh-CN" altLang="en-US" sz="2800" dirty="0">
                <a:solidFill>
                  <a:prstClr val="black"/>
                </a:solidFill>
              </a:rPr>
              <a:t>江西财经大学研究生院网址：</a:t>
            </a:r>
            <a:r>
              <a:rPr lang="en-US" altLang="zh-CN" sz="2800" b="1" dirty="0">
                <a:solidFill>
                  <a:srgbClr val="FF0000"/>
                </a:solidFill>
              </a:rPr>
              <a:t>http://grs.jxufe.cn</a:t>
            </a:r>
          </a:p>
          <a:p>
            <a:pPr marL="171450" lvl="0" indent="-171450">
              <a:lnSpc>
                <a:spcPct val="150000"/>
              </a:lnSpc>
              <a:spcBef>
                <a:spcPct val="0"/>
              </a:spcBef>
              <a:buFont typeface="Arial" panose="020B0604020202020204" pitchFamily="34" charset="0"/>
              <a:buChar char="•"/>
            </a:pPr>
            <a:r>
              <a:rPr lang="zh-CN" altLang="en-US" sz="2800" dirty="0">
                <a:solidFill>
                  <a:prstClr val="black"/>
                </a:solidFill>
              </a:rPr>
              <a:t>江西财经大学经济学院联系电话：</a:t>
            </a:r>
            <a:r>
              <a:rPr lang="en-US" altLang="zh-CN" sz="2800" b="1" dirty="0">
                <a:solidFill>
                  <a:srgbClr val="FF0000"/>
                </a:solidFill>
              </a:rPr>
              <a:t>0791-83816532</a:t>
            </a:r>
            <a:r>
              <a:rPr lang="zh-CN" altLang="en-US" sz="2800" b="1" dirty="0">
                <a:solidFill>
                  <a:srgbClr val="FF0000"/>
                </a:solidFill>
              </a:rPr>
              <a:t>（黄老师）</a:t>
            </a:r>
          </a:p>
          <a:p>
            <a:pPr marL="171450" lvl="0" indent="-171450">
              <a:lnSpc>
                <a:spcPct val="150000"/>
              </a:lnSpc>
              <a:spcBef>
                <a:spcPct val="0"/>
              </a:spcBef>
              <a:buFont typeface="Arial" panose="020B0604020202020204" pitchFamily="34" charset="0"/>
              <a:buChar char="•"/>
            </a:pPr>
            <a:r>
              <a:rPr lang="zh-CN" altLang="en-US" sz="2800" dirty="0">
                <a:solidFill>
                  <a:prstClr val="black"/>
                </a:solidFill>
              </a:rPr>
              <a:t>江西财经大学经济学院网址：</a:t>
            </a:r>
            <a:r>
              <a:rPr lang="en-US" altLang="zh-CN" sz="2800" b="1" dirty="0">
                <a:solidFill>
                  <a:srgbClr val="FF0000"/>
                </a:solidFill>
              </a:rPr>
              <a:t>http://econ.jxufe.edu.cn/econ/index.html</a:t>
            </a:r>
          </a:p>
          <a:p>
            <a:pPr lvl="0">
              <a:lnSpc>
                <a:spcPct val="150000"/>
              </a:lnSpc>
              <a:spcBef>
                <a:spcPct val="0"/>
              </a:spcBef>
            </a:pPr>
            <a:endParaRPr lang="en-US" altLang="zh-CN" sz="2800" dirty="0">
              <a:solidFill>
                <a:prstClr val="black"/>
              </a:solidFill>
            </a:endParaRPr>
          </a:p>
        </p:txBody>
      </p:sp>
    </p:spTree>
    <p:extLst>
      <p:ext uri="{BB962C8B-B14F-4D97-AF65-F5344CB8AC3E}">
        <p14:creationId xmlns="" xmlns:p14="http://schemas.microsoft.com/office/powerpoint/2010/main" val="1196413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 xmlns:a16="http://schemas.microsoft.com/office/drawing/2014/main" id="{3813C6A9-52D4-4856-89EE-3D5DAD0A2793}"/>
              </a:ext>
            </a:extLst>
          </p:cNvPr>
          <p:cNvSpPr>
            <a:spLocks noGrp="1"/>
          </p:cNvSpPr>
          <p:nvPr>
            <p:ph type="body" sz="quarter" idx="15"/>
          </p:nvPr>
        </p:nvSpPr>
        <p:spPr>
          <a:xfrm>
            <a:off x="980998" y="4725144"/>
            <a:ext cx="10224000" cy="1080120"/>
          </a:xfrm>
        </p:spPr>
        <p:txBody>
          <a:bodyPr>
            <a:normAutofit/>
          </a:bodyPr>
          <a:lstStyle/>
          <a:p>
            <a:r>
              <a:rPr lang="zh-CN" altLang="en-US">
                <a:solidFill>
                  <a:srgbClr val="FF0000"/>
                </a:solidFill>
              </a:rPr>
              <a:t>欢迎报考江西财经大学经济学院</a:t>
            </a:r>
            <a:r>
              <a:rPr lang="zh-CN" altLang="en-US" dirty="0">
                <a:solidFill>
                  <a:srgbClr val="FF0000"/>
                </a:solidFill>
              </a:rPr>
              <a:t>！</a:t>
            </a:r>
          </a:p>
        </p:txBody>
      </p:sp>
      <p:pic>
        <p:nvPicPr>
          <p:cNvPr id="1026" name="Picture 2"/>
          <p:cNvPicPr>
            <a:picLocks noChangeAspect="1" noChangeArrowheads="1"/>
          </p:cNvPicPr>
          <p:nvPr/>
        </p:nvPicPr>
        <p:blipFill>
          <a:blip r:embed="rId3" cstate="print"/>
          <a:srcRect/>
          <a:stretch>
            <a:fillRect/>
          </a:stretch>
        </p:blipFill>
        <p:spPr bwMode="auto">
          <a:xfrm>
            <a:off x="0" y="980728"/>
            <a:ext cx="12192000" cy="3600400"/>
          </a:xfrm>
          <a:prstGeom prst="rect">
            <a:avLst/>
          </a:prstGeom>
          <a:noFill/>
          <a:ln w="9525">
            <a:noFill/>
            <a:miter lim="800000"/>
            <a:headEnd/>
            <a:tailEnd/>
          </a:ln>
        </p:spPr>
      </p:pic>
    </p:spTree>
    <p:extLst>
      <p:ext uri="{BB962C8B-B14F-4D97-AF65-F5344CB8AC3E}">
        <p14:creationId xmlns="" xmlns:p14="http://schemas.microsoft.com/office/powerpoint/2010/main" val="1411584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 xmlns:a16="http://schemas.microsoft.com/office/drawing/2014/main" id="{FC51A6CB-6187-4564-B7BB-35C440AADE09}"/>
              </a:ext>
            </a:extLst>
          </p:cNvPr>
          <p:cNvSpPr>
            <a:spLocks noGrp="1"/>
          </p:cNvSpPr>
          <p:nvPr>
            <p:ph type="title"/>
          </p:nvPr>
        </p:nvSpPr>
        <p:spPr>
          <a:xfrm>
            <a:off x="695400" y="332656"/>
            <a:ext cx="11208962" cy="720000"/>
          </a:xfrm>
        </p:spPr>
        <p:txBody>
          <a:bodyPr/>
          <a:lstStyle/>
          <a:p>
            <a:r>
              <a:rPr lang="zh-CN" altLang="en-US" b="1" dirty="0">
                <a:solidFill>
                  <a:srgbClr val="FF0000"/>
                </a:solidFill>
              </a:rPr>
              <a:t>    学校简介</a:t>
            </a:r>
          </a:p>
        </p:txBody>
      </p:sp>
      <p:sp>
        <p:nvSpPr>
          <p:cNvPr id="6" name="文本框 5">
            <a:extLst>
              <a:ext uri="{FF2B5EF4-FFF2-40B4-BE49-F238E27FC236}">
                <a16:creationId xmlns="" xmlns:a16="http://schemas.microsoft.com/office/drawing/2014/main" id="{1AD931F7-DB2F-4EFE-B834-1E04FE2344E6}"/>
              </a:ext>
            </a:extLst>
          </p:cNvPr>
          <p:cNvSpPr txBox="1"/>
          <p:nvPr/>
        </p:nvSpPr>
        <p:spPr>
          <a:xfrm>
            <a:off x="621093" y="1556792"/>
            <a:ext cx="6048672" cy="3108543"/>
          </a:xfrm>
          <a:prstGeom prst="rect">
            <a:avLst/>
          </a:prstGeom>
          <a:noFill/>
        </p:spPr>
        <p:txBody>
          <a:bodyPr wrap="square" rtlCol="0">
            <a:spAutoFit/>
          </a:bodyPr>
          <a:lstStyle/>
          <a:p>
            <a:r>
              <a:rPr lang="zh-CN" altLang="zh-CN" sz="2800" dirty="0">
                <a:latin typeface="楷体" panose="02010609060101010101" pitchFamily="49" charset="-122"/>
                <a:ea typeface="楷体" panose="02010609060101010101" pitchFamily="49" charset="-122"/>
              </a:rPr>
              <a:t>我校为中西部高校基础能力建设工程高校，位列财经类高校第一方阵。近</a:t>
            </a:r>
            <a:r>
              <a:rPr lang="en-US" altLang="zh-CN" sz="2800" dirty="0">
                <a:latin typeface="楷体" panose="02010609060101010101" pitchFamily="49" charset="-122"/>
                <a:ea typeface="楷体" panose="02010609060101010101" pitchFamily="49" charset="-122"/>
              </a:rPr>
              <a:t>10</a:t>
            </a:r>
            <a:r>
              <a:rPr lang="zh-CN" altLang="zh-CN" sz="2800" dirty="0">
                <a:latin typeface="楷体" panose="02010609060101010101" pitchFamily="49" charset="-122"/>
                <a:ea typeface="楷体" panose="02010609060101010101" pitchFamily="49" charset="-122"/>
              </a:rPr>
              <a:t>年来，我校立项国家社科基金重大项目、重点项目、一般项目的立项数居江西省首位，全国财经类院校前</a:t>
            </a:r>
            <a:r>
              <a:rPr lang="en-US" altLang="zh-CN" sz="2800" dirty="0">
                <a:latin typeface="楷体" panose="02010609060101010101" pitchFamily="49" charset="-122"/>
                <a:ea typeface="楷体" panose="02010609060101010101" pitchFamily="49" charset="-122"/>
              </a:rPr>
              <a:t>3</a:t>
            </a:r>
            <a:r>
              <a:rPr lang="zh-CN" altLang="zh-CN" sz="2800" dirty="0">
                <a:latin typeface="楷体" panose="02010609060101010101" pitchFamily="49" charset="-122"/>
                <a:ea typeface="楷体" panose="02010609060101010101" pitchFamily="49" charset="-122"/>
              </a:rPr>
              <a:t>位。同时，我校是江西省唯一获国务院表彰的“</a:t>
            </a:r>
            <a:r>
              <a:rPr lang="zh-CN" altLang="zh-CN" sz="2800" dirty="0">
                <a:solidFill>
                  <a:srgbClr val="FF0000"/>
                </a:solidFill>
                <a:latin typeface="楷体" panose="02010609060101010101" pitchFamily="49" charset="-122"/>
                <a:ea typeface="楷体" panose="02010609060101010101" pitchFamily="49" charset="-122"/>
              </a:rPr>
              <a:t>全国就业先进工作单位</a:t>
            </a:r>
            <a:r>
              <a:rPr lang="zh-CN" altLang="zh-CN" sz="2800" dirty="0">
                <a:latin typeface="楷体" panose="02010609060101010101" pitchFamily="49" charset="-122"/>
                <a:ea typeface="楷体" panose="02010609060101010101" pitchFamily="49" charset="-122"/>
              </a:rPr>
              <a:t>”。</a:t>
            </a:r>
          </a:p>
        </p:txBody>
      </p:sp>
      <p:pic>
        <p:nvPicPr>
          <p:cNvPr id="9" name="图片 8">
            <a:extLst>
              <a:ext uri="{FF2B5EF4-FFF2-40B4-BE49-F238E27FC236}">
                <a16:creationId xmlns="" xmlns:a16="http://schemas.microsoft.com/office/drawing/2014/main" id="{4C6B70FF-26BD-41FA-986D-6852B5411131}"/>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6592097" y="1556792"/>
            <a:ext cx="5148000" cy="3312000"/>
          </a:xfrm>
          <a:prstGeom prst="rect">
            <a:avLst/>
          </a:prstGeom>
        </p:spPr>
      </p:pic>
    </p:spTree>
    <p:extLst>
      <p:ext uri="{BB962C8B-B14F-4D97-AF65-F5344CB8AC3E}">
        <p14:creationId xmlns="" xmlns:p14="http://schemas.microsoft.com/office/powerpoint/2010/main" val="722536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 xmlns:a16="http://schemas.microsoft.com/office/drawing/2014/main" id="{FC51A6CB-6187-4564-B7BB-35C440AADE09}"/>
              </a:ext>
            </a:extLst>
          </p:cNvPr>
          <p:cNvSpPr>
            <a:spLocks noGrp="1"/>
          </p:cNvSpPr>
          <p:nvPr>
            <p:ph type="title"/>
          </p:nvPr>
        </p:nvSpPr>
        <p:spPr>
          <a:xfrm>
            <a:off x="495300" y="155564"/>
            <a:ext cx="11208962" cy="720000"/>
          </a:xfrm>
        </p:spPr>
        <p:txBody>
          <a:bodyPr/>
          <a:lstStyle/>
          <a:p>
            <a:r>
              <a:rPr lang="zh-CN" altLang="en-US" dirty="0">
                <a:solidFill>
                  <a:srgbClr val="FF0000"/>
                </a:solidFill>
              </a:rPr>
              <a:t>学校简介</a:t>
            </a:r>
          </a:p>
        </p:txBody>
      </p:sp>
      <p:sp>
        <p:nvSpPr>
          <p:cNvPr id="6" name="文本框 5">
            <a:extLst>
              <a:ext uri="{FF2B5EF4-FFF2-40B4-BE49-F238E27FC236}">
                <a16:creationId xmlns="" xmlns:a16="http://schemas.microsoft.com/office/drawing/2014/main" id="{1AD931F7-DB2F-4EFE-B834-1E04FE2344E6}"/>
              </a:ext>
            </a:extLst>
          </p:cNvPr>
          <p:cNvSpPr txBox="1"/>
          <p:nvPr/>
        </p:nvSpPr>
        <p:spPr>
          <a:xfrm>
            <a:off x="513082" y="1072162"/>
            <a:ext cx="10945216" cy="2462213"/>
          </a:xfrm>
          <a:prstGeom prst="rect">
            <a:avLst/>
          </a:prstGeom>
          <a:noFill/>
        </p:spPr>
        <p:txBody>
          <a:bodyPr wrap="square" rtlCol="0">
            <a:spAutoFit/>
          </a:bodyPr>
          <a:lstStyle/>
          <a:p>
            <a:r>
              <a:rPr lang="zh-CN" altLang="en-US" sz="2200" dirty="0"/>
              <a:t>学</a:t>
            </a:r>
            <a:r>
              <a:rPr lang="zh-CN" altLang="zh-CN" sz="2200" dirty="0"/>
              <a:t>校办学以来，已为国家培养各类人才</a:t>
            </a:r>
            <a:r>
              <a:rPr lang="en-US" altLang="zh-CN" sz="2200" dirty="0"/>
              <a:t>20</a:t>
            </a:r>
            <a:r>
              <a:rPr lang="zh-CN" altLang="zh-CN" sz="2200" dirty="0"/>
              <a:t>余万人，多数学生现已成为所在单位的业务骨干和中坚力量，甚至成为商界、政界、学界的精英。据资料显示，学校排名中国财经类大学排行榜第</a:t>
            </a:r>
            <a:r>
              <a:rPr lang="en-US" altLang="zh-CN" sz="2200" dirty="0">
                <a:solidFill>
                  <a:srgbClr val="FF0000"/>
                </a:solidFill>
              </a:rPr>
              <a:t>7</a:t>
            </a:r>
            <a:r>
              <a:rPr lang="zh-CN" altLang="zh-CN" sz="2200" dirty="0"/>
              <a:t>名、中国</a:t>
            </a:r>
            <a:r>
              <a:rPr lang="en-US" altLang="zh-CN" sz="2200" dirty="0"/>
              <a:t>CFO</a:t>
            </a:r>
            <a:r>
              <a:rPr lang="zh-CN" altLang="zh-CN" sz="2200" dirty="0"/>
              <a:t>大学排行榜第</a:t>
            </a:r>
            <a:r>
              <a:rPr lang="en-US" altLang="zh-CN" sz="2200" dirty="0"/>
              <a:t>5</a:t>
            </a:r>
            <a:r>
              <a:rPr lang="zh-CN" altLang="zh-CN" sz="2200" dirty="0"/>
              <a:t>名、中国造富大学排行榜第</a:t>
            </a:r>
            <a:r>
              <a:rPr lang="en-US" altLang="zh-CN" sz="2200" dirty="0"/>
              <a:t>16</a:t>
            </a:r>
            <a:r>
              <a:rPr lang="zh-CN" altLang="zh-CN" sz="2200" dirty="0"/>
              <a:t>名、中国高管校友大学排行榜第</a:t>
            </a:r>
            <a:r>
              <a:rPr lang="en-US" altLang="zh-CN" sz="2200" dirty="0"/>
              <a:t>30</a:t>
            </a:r>
            <a:r>
              <a:rPr lang="zh-CN" altLang="zh-CN" sz="2200" dirty="0"/>
              <a:t>名、中国大学校友捐赠排行榜第</a:t>
            </a:r>
            <a:r>
              <a:rPr lang="en-US" altLang="zh-CN" sz="2200" dirty="0">
                <a:solidFill>
                  <a:srgbClr val="FF0000"/>
                </a:solidFill>
              </a:rPr>
              <a:t>47</a:t>
            </a:r>
            <a:r>
              <a:rPr lang="zh-CN" altLang="zh-CN" sz="2200" dirty="0"/>
              <a:t>名、中国大学生创业竞争力排行榜第</a:t>
            </a:r>
            <a:r>
              <a:rPr lang="en-US" altLang="zh-CN" sz="2200" dirty="0"/>
              <a:t>59</a:t>
            </a:r>
            <a:r>
              <a:rPr lang="zh-CN" altLang="zh-CN" sz="2200" dirty="0"/>
              <a:t>名、中国大学杰出人文社会科学家校友榜第</a:t>
            </a:r>
            <a:r>
              <a:rPr lang="en-US" altLang="zh-CN" sz="2200" dirty="0"/>
              <a:t>60</a:t>
            </a:r>
            <a:r>
              <a:rPr lang="zh-CN" altLang="zh-CN" sz="2200" dirty="0"/>
              <a:t>名、高考生最喜爱的百强大学榜第</a:t>
            </a:r>
            <a:r>
              <a:rPr lang="en-US" altLang="zh-CN" sz="2200" dirty="0"/>
              <a:t>71</a:t>
            </a:r>
            <a:r>
              <a:rPr lang="zh-CN" altLang="zh-CN" sz="2200" dirty="0"/>
              <a:t>名、中国高校毕业生薪酬排行榜第</a:t>
            </a:r>
            <a:r>
              <a:rPr lang="en-US" altLang="zh-CN" sz="2200" dirty="0"/>
              <a:t>86</a:t>
            </a:r>
            <a:r>
              <a:rPr lang="zh-CN" altLang="zh-CN" sz="2200" dirty="0"/>
              <a:t>名、中国大学杰出校友排行榜第</a:t>
            </a:r>
            <a:r>
              <a:rPr lang="en-US" altLang="zh-CN" sz="2200" dirty="0"/>
              <a:t>89</a:t>
            </a:r>
            <a:r>
              <a:rPr lang="zh-CN" altLang="zh-CN" sz="2200" dirty="0"/>
              <a:t>位、全国毕业生质量排行榜江西省第</a:t>
            </a:r>
            <a:r>
              <a:rPr lang="en-US" altLang="zh-CN" sz="2200" dirty="0">
                <a:solidFill>
                  <a:srgbClr val="FF0000"/>
                </a:solidFill>
              </a:rPr>
              <a:t>1</a:t>
            </a:r>
            <a:r>
              <a:rPr lang="zh-CN" altLang="zh-CN" sz="2200" dirty="0"/>
              <a:t>名。</a:t>
            </a:r>
          </a:p>
        </p:txBody>
      </p:sp>
      <p:pic>
        <p:nvPicPr>
          <p:cNvPr id="3" name="图片 2">
            <a:extLst>
              <a:ext uri="{FF2B5EF4-FFF2-40B4-BE49-F238E27FC236}">
                <a16:creationId xmlns="" xmlns:a16="http://schemas.microsoft.com/office/drawing/2014/main" id="{9EB3712B-12DC-43C9-BFD2-45A4ED634213}"/>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0" y="3730973"/>
            <a:ext cx="12168000" cy="2520000"/>
          </a:xfrm>
          <a:prstGeom prst="rect">
            <a:avLst/>
          </a:prstGeom>
        </p:spPr>
      </p:pic>
    </p:spTree>
    <p:extLst>
      <p:ext uri="{BB962C8B-B14F-4D97-AF65-F5344CB8AC3E}">
        <p14:creationId xmlns="" xmlns:p14="http://schemas.microsoft.com/office/powerpoint/2010/main" val="3934054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25960A1D-AF7F-4674-BEE1-CFC69DA6D96B}"/>
              </a:ext>
            </a:extLst>
          </p:cNvPr>
          <p:cNvSpPr>
            <a:spLocks noGrp="1"/>
          </p:cNvSpPr>
          <p:nvPr>
            <p:ph type="body" sz="quarter" idx="11"/>
          </p:nvPr>
        </p:nvSpPr>
        <p:spPr>
          <a:xfrm>
            <a:off x="2639616" y="1052736"/>
            <a:ext cx="6461456" cy="648072"/>
          </a:xfrm>
        </p:spPr>
        <p:txBody>
          <a:bodyPr/>
          <a:lstStyle/>
          <a:p>
            <a:r>
              <a:rPr lang="zh-CN" altLang="en-US" sz="7200" dirty="0">
                <a:latin typeface="黑体" panose="02010609060101010101" pitchFamily="49" charset="-122"/>
                <a:ea typeface="黑体" panose="02010609060101010101" pitchFamily="49" charset="-122"/>
              </a:rPr>
              <a:t>二、学院简介</a:t>
            </a:r>
          </a:p>
        </p:txBody>
      </p:sp>
      <p:pic>
        <p:nvPicPr>
          <p:cNvPr id="12" name="图片 11">
            <a:extLst>
              <a:ext uri="{FF2B5EF4-FFF2-40B4-BE49-F238E27FC236}">
                <a16:creationId xmlns="" xmlns:a16="http://schemas.microsoft.com/office/drawing/2014/main" id="{BD74EEAB-78E1-43C7-9A34-224C148AF798}"/>
              </a:ext>
            </a:extLst>
          </p:cNvPr>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480000" y="2420888"/>
            <a:ext cx="11232000" cy="3960000"/>
          </a:xfrm>
          <a:prstGeom prst="rect">
            <a:avLst/>
          </a:prstGeom>
          <a:gradFill>
            <a:gsLst>
              <a:gs pos="6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 xmlns:p14="http://schemas.microsoft.com/office/powerpoint/2010/main" val="3075074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a:extLst>
              <a:ext uri="{FF2B5EF4-FFF2-40B4-BE49-F238E27FC236}">
                <a16:creationId xmlns="" xmlns:a16="http://schemas.microsoft.com/office/drawing/2014/main" id="{5FF5C34D-A100-4077-AD19-C0CBDC02486B}"/>
              </a:ext>
            </a:extLst>
          </p:cNvPr>
          <p:cNvSpPr/>
          <p:nvPr/>
        </p:nvSpPr>
        <p:spPr bwMode="auto">
          <a:xfrm rot="19115791">
            <a:off x="6276530" y="4978522"/>
            <a:ext cx="3913667" cy="549388"/>
          </a:xfrm>
          <a:custGeom>
            <a:avLst/>
            <a:gdLst>
              <a:gd name="connsiteX0" fmla="*/ 3913667 w 3913667"/>
              <a:gd name="connsiteY0" fmla="*/ 1879 h 549388"/>
              <a:gd name="connsiteX1" fmla="*/ 3913667 w 3913667"/>
              <a:gd name="connsiteY1" fmla="*/ 11897 h 549388"/>
              <a:gd name="connsiteX2" fmla="*/ 3863811 w 3913667"/>
              <a:gd name="connsiteY2" fmla="*/ 16906 h 549388"/>
              <a:gd name="connsiteX3" fmla="*/ 3724216 w 3913667"/>
              <a:gd name="connsiteY3" fmla="*/ 31933 h 549388"/>
              <a:gd name="connsiteX4" fmla="*/ 3676852 w 3913667"/>
              <a:gd name="connsiteY4" fmla="*/ 39446 h 549388"/>
              <a:gd name="connsiteX5" fmla="*/ 3624504 w 3913667"/>
              <a:gd name="connsiteY5" fmla="*/ 46960 h 549388"/>
              <a:gd name="connsiteX6" fmla="*/ 3509837 w 3913667"/>
              <a:gd name="connsiteY6" fmla="*/ 69501 h 549388"/>
              <a:gd name="connsiteX7" fmla="*/ 3377719 w 3913667"/>
              <a:gd name="connsiteY7" fmla="*/ 97051 h 549388"/>
              <a:gd name="connsiteX8" fmla="*/ 3233137 w 3913667"/>
              <a:gd name="connsiteY8" fmla="*/ 134618 h 549388"/>
              <a:gd name="connsiteX9" fmla="*/ 2909076 w 3913667"/>
              <a:gd name="connsiteY9" fmla="*/ 222277 h 549388"/>
              <a:gd name="connsiteX10" fmla="*/ 2547623 w 3913667"/>
              <a:gd name="connsiteY10" fmla="*/ 329972 h 549388"/>
              <a:gd name="connsiteX11" fmla="*/ 2161242 w 3913667"/>
              <a:gd name="connsiteY11" fmla="*/ 442675 h 549388"/>
              <a:gd name="connsiteX12" fmla="*/ 1742455 w 3913667"/>
              <a:gd name="connsiteY12" fmla="*/ 527829 h 549388"/>
              <a:gd name="connsiteX13" fmla="*/ 1316189 w 3913667"/>
              <a:gd name="connsiteY13" fmla="*/ 547865 h 549388"/>
              <a:gd name="connsiteX14" fmla="*/ 904879 w 3913667"/>
              <a:gd name="connsiteY14" fmla="*/ 510297 h 549388"/>
              <a:gd name="connsiteX15" fmla="*/ 525977 w 3913667"/>
              <a:gd name="connsiteY15" fmla="*/ 430152 h 549388"/>
              <a:gd name="connsiteX16" fmla="*/ 425626 w 3913667"/>
              <a:gd name="connsiteY16" fmla="*/ 399667 h 549388"/>
              <a:gd name="connsiteX17" fmla="*/ 0 w 3913667"/>
              <a:gd name="connsiteY17" fmla="*/ 24380 h 549388"/>
              <a:gd name="connsiteX18" fmla="*/ 0 w 3913667"/>
              <a:gd name="connsiteY18" fmla="*/ 19410 h 549388"/>
              <a:gd name="connsiteX19" fmla="*/ 12464 w 3913667"/>
              <a:gd name="connsiteY19" fmla="*/ 24419 h 549388"/>
              <a:gd name="connsiteX20" fmla="*/ 132117 w 3913667"/>
              <a:gd name="connsiteY20" fmla="*/ 79519 h 549388"/>
              <a:gd name="connsiteX21" fmla="*/ 269220 w 3913667"/>
              <a:gd name="connsiteY21" fmla="*/ 134619 h 549388"/>
              <a:gd name="connsiteX22" fmla="*/ 578325 w 3913667"/>
              <a:gd name="connsiteY22" fmla="*/ 237304 h 549388"/>
              <a:gd name="connsiteX23" fmla="*/ 934793 w 3913667"/>
              <a:gd name="connsiteY23" fmla="*/ 322458 h 549388"/>
              <a:gd name="connsiteX24" fmla="*/ 1323667 w 3913667"/>
              <a:gd name="connsiteY24" fmla="*/ 367539 h 549388"/>
              <a:gd name="connsiteX25" fmla="*/ 1523090 w 3913667"/>
              <a:gd name="connsiteY25" fmla="*/ 372549 h 549388"/>
              <a:gd name="connsiteX26" fmla="*/ 1727498 w 3913667"/>
              <a:gd name="connsiteY26" fmla="*/ 362530 h 549388"/>
              <a:gd name="connsiteX27" fmla="*/ 2123850 w 3913667"/>
              <a:gd name="connsiteY27" fmla="*/ 299917 h 549388"/>
              <a:gd name="connsiteX28" fmla="*/ 2515217 w 3913667"/>
              <a:gd name="connsiteY28" fmla="*/ 207250 h 549388"/>
              <a:gd name="connsiteX29" fmla="*/ 2884148 w 3913667"/>
              <a:gd name="connsiteY29" fmla="*/ 124600 h 549388"/>
              <a:gd name="connsiteX30" fmla="*/ 3215688 w 3913667"/>
              <a:gd name="connsiteY30" fmla="*/ 59482 h 549388"/>
              <a:gd name="connsiteX31" fmla="*/ 3499865 w 3913667"/>
              <a:gd name="connsiteY31" fmla="*/ 19410 h 549388"/>
              <a:gd name="connsiteX32" fmla="*/ 3619519 w 3913667"/>
              <a:gd name="connsiteY32" fmla="*/ 6888 h 549388"/>
              <a:gd name="connsiteX33" fmla="*/ 3671867 w 3913667"/>
              <a:gd name="connsiteY33" fmla="*/ 4383 h 549388"/>
              <a:gd name="connsiteX34" fmla="*/ 3721723 w 3913667"/>
              <a:gd name="connsiteY34" fmla="*/ 1878 h 549388"/>
              <a:gd name="connsiteX35" fmla="*/ 3863811 w 3913667"/>
              <a:gd name="connsiteY35" fmla="*/ 1879 h 549388"/>
              <a:gd name="connsiteX36" fmla="*/ 3913667 w 3913667"/>
              <a:gd name="connsiteY36" fmla="*/ 1879 h 5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13667" h="549388">
                <a:moveTo>
                  <a:pt x="3913667" y="1879"/>
                </a:moveTo>
                <a:cubicBezTo>
                  <a:pt x="3913667" y="1879"/>
                  <a:pt x="3913667" y="1879"/>
                  <a:pt x="3913667" y="11897"/>
                </a:cubicBezTo>
                <a:cubicBezTo>
                  <a:pt x="3913667" y="11897"/>
                  <a:pt x="3896218" y="14401"/>
                  <a:pt x="3863811" y="16906"/>
                </a:cubicBezTo>
                <a:cubicBezTo>
                  <a:pt x="3831406" y="19411"/>
                  <a:pt x="3784042" y="24419"/>
                  <a:pt x="3724216" y="31933"/>
                </a:cubicBezTo>
                <a:cubicBezTo>
                  <a:pt x="3709259" y="34438"/>
                  <a:pt x="3694302" y="36942"/>
                  <a:pt x="3676852" y="39446"/>
                </a:cubicBezTo>
                <a:cubicBezTo>
                  <a:pt x="3659403" y="41951"/>
                  <a:pt x="3641954" y="44455"/>
                  <a:pt x="3624504" y="46960"/>
                </a:cubicBezTo>
                <a:cubicBezTo>
                  <a:pt x="3589605" y="54474"/>
                  <a:pt x="3549721" y="61987"/>
                  <a:pt x="3509837" y="69501"/>
                </a:cubicBezTo>
                <a:cubicBezTo>
                  <a:pt x="3467459" y="77014"/>
                  <a:pt x="3422589" y="87032"/>
                  <a:pt x="3377719" y="97051"/>
                </a:cubicBezTo>
                <a:cubicBezTo>
                  <a:pt x="3330356" y="109573"/>
                  <a:pt x="3282994" y="122096"/>
                  <a:pt x="3233137" y="134618"/>
                </a:cubicBezTo>
                <a:cubicBezTo>
                  <a:pt x="3130934" y="159664"/>
                  <a:pt x="3023744" y="189718"/>
                  <a:pt x="2909076" y="222277"/>
                </a:cubicBezTo>
                <a:cubicBezTo>
                  <a:pt x="2794408" y="254835"/>
                  <a:pt x="2672262" y="292404"/>
                  <a:pt x="2547623" y="329972"/>
                </a:cubicBezTo>
                <a:cubicBezTo>
                  <a:pt x="2422984" y="365035"/>
                  <a:pt x="2293359" y="405107"/>
                  <a:pt x="2161242" y="442675"/>
                </a:cubicBezTo>
                <a:cubicBezTo>
                  <a:pt x="2026631" y="480242"/>
                  <a:pt x="1884543" y="510298"/>
                  <a:pt x="1742455" y="527829"/>
                </a:cubicBezTo>
                <a:cubicBezTo>
                  <a:pt x="1600366" y="545360"/>
                  <a:pt x="1458278" y="552874"/>
                  <a:pt x="1316189" y="547865"/>
                </a:cubicBezTo>
                <a:cubicBezTo>
                  <a:pt x="1176593" y="542856"/>
                  <a:pt x="1036997" y="530333"/>
                  <a:pt x="904879" y="510297"/>
                </a:cubicBezTo>
                <a:cubicBezTo>
                  <a:pt x="772762" y="490261"/>
                  <a:pt x="645630" y="462711"/>
                  <a:pt x="525977" y="430152"/>
                </a:cubicBezTo>
                <a:lnTo>
                  <a:pt x="425626" y="399667"/>
                </a:lnTo>
                <a:lnTo>
                  <a:pt x="0" y="24380"/>
                </a:lnTo>
                <a:lnTo>
                  <a:pt x="0" y="19410"/>
                </a:lnTo>
                <a:cubicBezTo>
                  <a:pt x="4986" y="19410"/>
                  <a:pt x="9971" y="21915"/>
                  <a:pt x="12464" y="24419"/>
                </a:cubicBezTo>
                <a:cubicBezTo>
                  <a:pt x="49856" y="41951"/>
                  <a:pt x="89740" y="59483"/>
                  <a:pt x="132117" y="79519"/>
                </a:cubicBezTo>
                <a:cubicBezTo>
                  <a:pt x="176987" y="97050"/>
                  <a:pt x="221857" y="114582"/>
                  <a:pt x="269220" y="134619"/>
                </a:cubicBezTo>
                <a:cubicBezTo>
                  <a:pt x="363946" y="169681"/>
                  <a:pt x="468643" y="207249"/>
                  <a:pt x="578325" y="237304"/>
                </a:cubicBezTo>
                <a:cubicBezTo>
                  <a:pt x="690500" y="269863"/>
                  <a:pt x="810154" y="299917"/>
                  <a:pt x="934793" y="322458"/>
                </a:cubicBezTo>
                <a:cubicBezTo>
                  <a:pt x="1059432" y="344999"/>
                  <a:pt x="1191549" y="360026"/>
                  <a:pt x="1323667" y="367539"/>
                </a:cubicBezTo>
                <a:cubicBezTo>
                  <a:pt x="1390972" y="372548"/>
                  <a:pt x="1455784" y="372548"/>
                  <a:pt x="1523090" y="372549"/>
                </a:cubicBezTo>
                <a:cubicBezTo>
                  <a:pt x="1590394" y="372548"/>
                  <a:pt x="1660193" y="367539"/>
                  <a:pt x="1727498" y="362530"/>
                </a:cubicBezTo>
                <a:cubicBezTo>
                  <a:pt x="1862108" y="352512"/>
                  <a:pt x="1994225" y="329971"/>
                  <a:pt x="2123850" y="299917"/>
                </a:cubicBezTo>
                <a:cubicBezTo>
                  <a:pt x="2258460" y="269863"/>
                  <a:pt x="2390577" y="237304"/>
                  <a:pt x="2515217" y="207250"/>
                </a:cubicBezTo>
                <a:cubicBezTo>
                  <a:pt x="2644841" y="177195"/>
                  <a:pt x="2766987" y="149646"/>
                  <a:pt x="2884148" y="124600"/>
                </a:cubicBezTo>
                <a:cubicBezTo>
                  <a:pt x="3001309" y="99555"/>
                  <a:pt x="3113484" y="77014"/>
                  <a:pt x="3215688" y="59482"/>
                </a:cubicBezTo>
                <a:cubicBezTo>
                  <a:pt x="3320385" y="41951"/>
                  <a:pt x="3415111" y="26923"/>
                  <a:pt x="3499865" y="19410"/>
                </a:cubicBezTo>
                <a:cubicBezTo>
                  <a:pt x="3542242" y="14401"/>
                  <a:pt x="3582127" y="9392"/>
                  <a:pt x="3619519" y="6888"/>
                </a:cubicBezTo>
                <a:cubicBezTo>
                  <a:pt x="3639461" y="6888"/>
                  <a:pt x="3656911" y="4383"/>
                  <a:pt x="3671867" y="4383"/>
                </a:cubicBezTo>
                <a:cubicBezTo>
                  <a:pt x="3689317" y="4383"/>
                  <a:pt x="3706766" y="1879"/>
                  <a:pt x="3721723" y="1878"/>
                </a:cubicBezTo>
                <a:cubicBezTo>
                  <a:pt x="3781549" y="-626"/>
                  <a:pt x="3831405" y="-626"/>
                  <a:pt x="3863811" y="1879"/>
                </a:cubicBezTo>
                <a:cubicBezTo>
                  <a:pt x="3896218" y="1879"/>
                  <a:pt x="3913667" y="1879"/>
                  <a:pt x="3913667" y="1879"/>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a:ln>
                <a:noFill/>
              </a:ln>
              <a:solidFill>
                <a:prstClr val="black"/>
              </a:solidFill>
              <a:effectLst/>
              <a:uLnTx/>
              <a:uFillTx/>
            </a:endParaRPr>
          </a:p>
        </p:txBody>
      </p:sp>
      <p:sp>
        <p:nvSpPr>
          <p:cNvPr id="20" name="ïS1iḑe">
            <a:extLst>
              <a:ext uri="{FF2B5EF4-FFF2-40B4-BE49-F238E27FC236}">
                <a16:creationId xmlns="" xmlns:a16="http://schemas.microsoft.com/office/drawing/2014/main" id="{9153E2A6-08BA-491D-866E-F70D2B0C85C3}"/>
              </a:ext>
            </a:extLst>
          </p:cNvPr>
          <p:cNvSpPr/>
          <p:nvPr/>
        </p:nvSpPr>
        <p:spPr bwMode="auto">
          <a:xfrm rot="19256334">
            <a:off x="7615129" y="1643864"/>
            <a:ext cx="5307209" cy="677187"/>
          </a:xfrm>
          <a:custGeom>
            <a:avLst/>
            <a:gdLst>
              <a:gd name="T0" fmla="*/ 2107 w 2129"/>
              <a:gd name="T1" fmla="*/ 104 h 270"/>
              <a:gd name="T2" fmla="*/ 2026 w 2129"/>
              <a:gd name="T3" fmla="*/ 71 h 270"/>
              <a:gd name="T4" fmla="*/ 1839 w 2129"/>
              <a:gd name="T5" fmla="*/ 20 h 270"/>
              <a:gd name="T6" fmla="*/ 1513 w 2129"/>
              <a:gd name="T7" fmla="*/ 4 h 270"/>
              <a:gd name="T8" fmla="*/ 1172 w 2129"/>
              <a:gd name="T9" fmla="*/ 68 h 270"/>
              <a:gd name="T10" fmla="*/ 903 w 2129"/>
              <a:gd name="T11" fmla="*/ 156 h 270"/>
              <a:gd name="T12" fmla="*/ 887 w 2129"/>
              <a:gd name="T13" fmla="*/ 161 h 270"/>
              <a:gd name="T14" fmla="*/ 885 w 2129"/>
              <a:gd name="T15" fmla="*/ 161 h 270"/>
              <a:gd name="T16" fmla="*/ 878 w 2129"/>
              <a:gd name="T17" fmla="*/ 163 h 270"/>
              <a:gd name="T18" fmla="*/ 837 w 2129"/>
              <a:gd name="T19" fmla="*/ 173 h 270"/>
              <a:gd name="T20" fmla="*/ 798 w 2129"/>
              <a:gd name="T21" fmla="*/ 181 h 270"/>
              <a:gd name="T22" fmla="*/ 747 w 2129"/>
              <a:gd name="T23" fmla="*/ 190 h 270"/>
              <a:gd name="T24" fmla="*/ 498 w 2129"/>
              <a:gd name="T25" fmla="*/ 206 h 270"/>
              <a:gd name="T26" fmla="*/ 440 w 2129"/>
              <a:gd name="T27" fmla="*/ 202 h 270"/>
              <a:gd name="T28" fmla="*/ 407 w 2129"/>
              <a:gd name="T29" fmla="*/ 199 h 270"/>
              <a:gd name="T30" fmla="*/ 364 w 2129"/>
              <a:gd name="T31" fmla="*/ 194 h 270"/>
              <a:gd name="T32" fmla="*/ 180 w 2129"/>
              <a:gd name="T33" fmla="*/ 155 h 270"/>
              <a:gd name="T34" fmla="*/ 123 w 2129"/>
              <a:gd name="T35" fmla="*/ 138 h 270"/>
              <a:gd name="T36" fmla="*/ 57 w 2129"/>
              <a:gd name="T37" fmla="*/ 114 h 270"/>
              <a:gd name="T38" fmla="*/ 1 w 2129"/>
              <a:gd name="T39" fmla="*/ 90 h 270"/>
              <a:gd name="T40" fmla="*/ 24 w 2129"/>
              <a:gd name="T41" fmla="*/ 106 h 270"/>
              <a:gd name="T42" fmla="*/ 95 w 2129"/>
              <a:gd name="T43" fmla="*/ 139 h 270"/>
              <a:gd name="T44" fmla="*/ 146 w 2129"/>
              <a:gd name="T45" fmla="*/ 159 h 270"/>
              <a:gd name="T46" fmla="*/ 208 w 2129"/>
              <a:gd name="T47" fmla="*/ 181 h 270"/>
              <a:gd name="T48" fmla="*/ 381 w 2129"/>
              <a:gd name="T49" fmla="*/ 224 h 270"/>
              <a:gd name="T50" fmla="*/ 425 w 2129"/>
              <a:gd name="T51" fmla="*/ 231 h 270"/>
              <a:gd name="T52" fmla="*/ 448 w 2129"/>
              <a:gd name="T53" fmla="*/ 234 h 270"/>
              <a:gd name="T54" fmla="*/ 544 w 2129"/>
              <a:gd name="T55" fmla="*/ 243 h 270"/>
              <a:gd name="T56" fmla="*/ 780 w 2129"/>
              <a:gd name="T57" fmla="*/ 236 h 270"/>
              <a:gd name="T58" fmla="*/ 835 w 2129"/>
              <a:gd name="T59" fmla="*/ 229 h 270"/>
              <a:gd name="T60" fmla="*/ 863 w 2129"/>
              <a:gd name="T61" fmla="*/ 224 h 270"/>
              <a:gd name="T62" fmla="*/ 896 w 2129"/>
              <a:gd name="T63" fmla="*/ 218 h 270"/>
              <a:gd name="T64" fmla="*/ 918 w 2129"/>
              <a:gd name="T65" fmla="*/ 213 h 270"/>
              <a:gd name="T66" fmla="*/ 1192 w 2129"/>
              <a:gd name="T67" fmla="*/ 140 h 270"/>
              <a:gd name="T68" fmla="*/ 1517 w 2129"/>
              <a:gd name="T69" fmla="*/ 99 h 270"/>
              <a:gd name="T70" fmla="*/ 1815 w 2129"/>
              <a:gd name="T71" fmla="*/ 131 h 270"/>
              <a:gd name="T72" fmla="*/ 1980 w 2129"/>
              <a:gd name="T73" fmla="*/ 186 h 270"/>
              <a:gd name="T74" fmla="*/ 2049 w 2129"/>
              <a:gd name="T75" fmla="*/ 219 h 270"/>
              <a:gd name="T76" fmla="*/ 2107 w 2129"/>
              <a:gd name="T77" fmla="*/ 255 h 270"/>
              <a:gd name="T78" fmla="*/ 2129 w 2129"/>
              <a:gd name="T79" fmla="*/ 11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29" h="270">
                <a:moveTo>
                  <a:pt x="2129" y="115"/>
                </a:moveTo>
                <a:cubicBezTo>
                  <a:pt x="2122" y="112"/>
                  <a:pt x="2115" y="108"/>
                  <a:pt x="2107" y="104"/>
                </a:cubicBezTo>
                <a:cubicBezTo>
                  <a:pt x="2094" y="98"/>
                  <a:pt x="2081" y="93"/>
                  <a:pt x="2068" y="87"/>
                </a:cubicBezTo>
                <a:cubicBezTo>
                  <a:pt x="2054" y="81"/>
                  <a:pt x="2041" y="76"/>
                  <a:pt x="2026" y="71"/>
                </a:cubicBezTo>
                <a:cubicBezTo>
                  <a:pt x="1998" y="60"/>
                  <a:pt x="1968" y="50"/>
                  <a:pt x="1936" y="42"/>
                </a:cubicBezTo>
                <a:cubicBezTo>
                  <a:pt x="1905" y="33"/>
                  <a:pt x="1872" y="26"/>
                  <a:pt x="1839" y="20"/>
                </a:cubicBezTo>
                <a:cubicBezTo>
                  <a:pt x="1771" y="8"/>
                  <a:pt x="1699" y="1"/>
                  <a:pt x="1625" y="0"/>
                </a:cubicBezTo>
                <a:cubicBezTo>
                  <a:pt x="1588" y="0"/>
                  <a:pt x="1550" y="1"/>
                  <a:pt x="1513" y="4"/>
                </a:cubicBezTo>
                <a:cubicBezTo>
                  <a:pt x="1475" y="6"/>
                  <a:pt x="1437" y="10"/>
                  <a:pt x="1399" y="16"/>
                </a:cubicBezTo>
                <a:cubicBezTo>
                  <a:pt x="1323" y="27"/>
                  <a:pt x="1246" y="45"/>
                  <a:pt x="1172" y="68"/>
                </a:cubicBezTo>
                <a:cubicBezTo>
                  <a:pt x="1097" y="91"/>
                  <a:pt x="1026" y="117"/>
                  <a:pt x="956" y="140"/>
                </a:cubicBezTo>
                <a:cubicBezTo>
                  <a:pt x="938" y="146"/>
                  <a:pt x="921" y="151"/>
                  <a:pt x="903" y="156"/>
                </a:cubicBezTo>
                <a:cubicBezTo>
                  <a:pt x="890" y="160"/>
                  <a:pt x="890" y="160"/>
                  <a:pt x="890" y="160"/>
                </a:cubicBezTo>
                <a:cubicBezTo>
                  <a:pt x="887" y="161"/>
                  <a:pt x="887" y="161"/>
                  <a:pt x="887" y="161"/>
                </a:cubicBezTo>
                <a:cubicBezTo>
                  <a:pt x="885" y="161"/>
                  <a:pt x="885" y="161"/>
                  <a:pt x="885" y="161"/>
                </a:cubicBezTo>
                <a:cubicBezTo>
                  <a:pt x="885" y="161"/>
                  <a:pt x="885" y="161"/>
                  <a:pt x="885" y="161"/>
                </a:cubicBezTo>
                <a:cubicBezTo>
                  <a:pt x="885" y="161"/>
                  <a:pt x="883" y="162"/>
                  <a:pt x="884" y="161"/>
                </a:cubicBezTo>
                <a:cubicBezTo>
                  <a:pt x="878" y="163"/>
                  <a:pt x="878" y="163"/>
                  <a:pt x="878" y="163"/>
                </a:cubicBezTo>
                <a:cubicBezTo>
                  <a:pt x="869" y="165"/>
                  <a:pt x="860" y="167"/>
                  <a:pt x="851" y="170"/>
                </a:cubicBezTo>
                <a:cubicBezTo>
                  <a:pt x="846" y="171"/>
                  <a:pt x="842" y="172"/>
                  <a:pt x="837" y="173"/>
                </a:cubicBezTo>
                <a:cubicBezTo>
                  <a:pt x="833" y="174"/>
                  <a:pt x="829" y="175"/>
                  <a:pt x="824" y="176"/>
                </a:cubicBezTo>
                <a:cubicBezTo>
                  <a:pt x="816" y="178"/>
                  <a:pt x="807" y="180"/>
                  <a:pt x="798" y="181"/>
                </a:cubicBezTo>
                <a:cubicBezTo>
                  <a:pt x="790" y="183"/>
                  <a:pt x="781" y="185"/>
                  <a:pt x="773" y="186"/>
                </a:cubicBezTo>
                <a:cubicBezTo>
                  <a:pt x="764" y="188"/>
                  <a:pt x="755" y="189"/>
                  <a:pt x="747" y="190"/>
                </a:cubicBezTo>
                <a:cubicBezTo>
                  <a:pt x="678" y="201"/>
                  <a:pt x="610" y="206"/>
                  <a:pt x="545" y="206"/>
                </a:cubicBezTo>
                <a:cubicBezTo>
                  <a:pt x="529" y="206"/>
                  <a:pt x="513" y="206"/>
                  <a:pt x="498" y="206"/>
                </a:cubicBezTo>
                <a:cubicBezTo>
                  <a:pt x="482" y="205"/>
                  <a:pt x="466" y="204"/>
                  <a:pt x="451" y="203"/>
                </a:cubicBezTo>
                <a:cubicBezTo>
                  <a:pt x="447" y="203"/>
                  <a:pt x="444" y="202"/>
                  <a:pt x="440" y="202"/>
                </a:cubicBezTo>
                <a:cubicBezTo>
                  <a:pt x="436" y="202"/>
                  <a:pt x="432" y="202"/>
                  <a:pt x="429" y="201"/>
                </a:cubicBezTo>
                <a:cubicBezTo>
                  <a:pt x="421" y="200"/>
                  <a:pt x="414" y="200"/>
                  <a:pt x="407" y="199"/>
                </a:cubicBezTo>
                <a:cubicBezTo>
                  <a:pt x="399" y="198"/>
                  <a:pt x="392" y="197"/>
                  <a:pt x="385" y="197"/>
                </a:cubicBezTo>
                <a:cubicBezTo>
                  <a:pt x="378" y="196"/>
                  <a:pt x="371" y="195"/>
                  <a:pt x="364" y="194"/>
                </a:cubicBezTo>
                <a:cubicBezTo>
                  <a:pt x="308" y="187"/>
                  <a:pt x="257" y="175"/>
                  <a:pt x="212" y="164"/>
                </a:cubicBezTo>
                <a:cubicBezTo>
                  <a:pt x="201" y="161"/>
                  <a:pt x="190" y="158"/>
                  <a:pt x="180" y="155"/>
                </a:cubicBezTo>
                <a:cubicBezTo>
                  <a:pt x="170" y="152"/>
                  <a:pt x="160" y="150"/>
                  <a:pt x="150" y="147"/>
                </a:cubicBezTo>
                <a:cubicBezTo>
                  <a:pt x="141" y="143"/>
                  <a:pt x="132" y="140"/>
                  <a:pt x="123" y="138"/>
                </a:cubicBezTo>
                <a:cubicBezTo>
                  <a:pt x="114" y="135"/>
                  <a:pt x="106" y="132"/>
                  <a:pt x="98" y="129"/>
                </a:cubicBezTo>
                <a:cubicBezTo>
                  <a:pt x="83" y="123"/>
                  <a:pt x="69" y="118"/>
                  <a:pt x="57" y="114"/>
                </a:cubicBezTo>
                <a:cubicBezTo>
                  <a:pt x="45" y="109"/>
                  <a:pt x="35" y="104"/>
                  <a:pt x="27" y="101"/>
                </a:cubicBezTo>
                <a:cubicBezTo>
                  <a:pt x="10" y="94"/>
                  <a:pt x="1" y="90"/>
                  <a:pt x="1" y="90"/>
                </a:cubicBezTo>
                <a:cubicBezTo>
                  <a:pt x="0" y="94"/>
                  <a:pt x="0" y="94"/>
                  <a:pt x="0" y="94"/>
                </a:cubicBezTo>
                <a:cubicBezTo>
                  <a:pt x="0" y="94"/>
                  <a:pt x="8" y="98"/>
                  <a:pt x="24" y="106"/>
                </a:cubicBezTo>
                <a:cubicBezTo>
                  <a:pt x="32" y="110"/>
                  <a:pt x="42" y="115"/>
                  <a:pt x="54" y="121"/>
                </a:cubicBezTo>
                <a:cubicBezTo>
                  <a:pt x="66" y="126"/>
                  <a:pt x="79" y="132"/>
                  <a:pt x="95" y="139"/>
                </a:cubicBezTo>
                <a:cubicBezTo>
                  <a:pt x="102" y="142"/>
                  <a:pt x="110" y="145"/>
                  <a:pt x="119" y="149"/>
                </a:cubicBezTo>
                <a:cubicBezTo>
                  <a:pt x="128" y="152"/>
                  <a:pt x="137" y="155"/>
                  <a:pt x="146" y="159"/>
                </a:cubicBezTo>
                <a:cubicBezTo>
                  <a:pt x="155" y="163"/>
                  <a:pt x="165" y="166"/>
                  <a:pt x="176" y="170"/>
                </a:cubicBezTo>
                <a:cubicBezTo>
                  <a:pt x="186" y="173"/>
                  <a:pt x="196" y="177"/>
                  <a:pt x="208" y="181"/>
                </a:cubicBezTo>
                <a:cubicBezTo>
                  <a:pt x="252" y="194"/>
                  <a:pt x="303" y="209"/>
                  <a:pt x="359" y="220"/>
                </a:cubicBezTo>
                <a:cubicBezTo>
                  <a:pt x="367" y="221"/>
                  <a:pt x="374" y="223"/>
                  <a:pt x="381" y="224"/>
                </a:cubicBezTo>
                <a:cubicBezTo>
                  <a:pt x="388" y="225"/>
                  <a:pt x="395" y="226"/>
                  <a:pt x="403" y="227"/>
                </a:cubicBezTo>
                <a:cubicBezTo>
                  <a:pt x="410" y="229"/>
                  <a:pt x="418" y="230"/>
                  <a:pt x="425" y="231"/>
                </a:cubicBezTo>
                <a:cubicBezTo>
                  <a:pt x="429" y="232"/>
                  <a:pt x="433" y="232"/>
                  <a:pt x="437" y="233"/>
                </a:cubicBezTo>
                <a:cubicBezTo>
                  <a:pt x="440" y="233"/>
                  <a:pt x="444" y="234"/>
                  <a:pt x="448" y="234"/>
                </a:cubicBezTo>
                <a:cubicBezTo>
                  <a:pt x="464" y="236"/>
                  <a:pt x="479" y="238"/>
                  <a:pt x="495" y="240"/>
                </a:cubicBezTo>
                <a:cubicBezTo>
                  <a:pt x="511" y="241"/>
                  <a:pt x="528" y="242"/>
                  <a:pt x="544" y="243"/>
                </a:cubicBezTo>
                <a:cubicBezTo>
                  <a:pt x="610" y="247"/>
                  <a:pt x="680" y="246"/>
                  <a:pt x="753" y="239"/>
                </a:cubicBezTo>
                <a:cubicBezTo>
                  <a:pt x="762" y="238"/>
                  <a:pt x="771" y="237"/>
                  <a:pt x="780" y="236"/>
                </a:cubicBezTo>
                <a:cubicBezTo>
                  <a:pt x="789" y="235"/>
                  <a:pt x="798" y="234"/>
                  <a:pt x="808" y="233"/>
                </a:cubicBezTo>
                <a:cubicBezTo>
                  <a:pt x="817" y="231"/>
                  <a:pt x="826" y="230"/>
                  <a:pt x="835" y="229"/>
                </a:cubicBezTo>
                <a:cubicBezTo>
                  <a:pt x="840" y="228"/>
                  <a:pt x="845" y="227"/>
                  <a:pt x="849" y="226"/>
                </a:cubicBezTo>
                <a:cubicBezTo>
                  <a:pt x="854" y="226"/>
                  <a:pt x="858" y="225"/>
                  <a:pt x="863" y="224"/>
                </a:cubicBezTo>
                <a:cubicBezTo>
                  <a:pt x="872" y="222"/>
                  <a:pt x="881" y="220"/>
                  <a:pt x="890" y="219"/>
                </a:cubicBezTo>
                <a:cubicBezTo>
                  <a:pt x="896" y="218"/>
                  <a:pt x="896" y="218"/>
                  <a:pt x="896" y="218"/>
                </a:cubicBezTo>
                <a:cubicBezTo>
                  <a:pt x="904" y="216"/>
                  <a:pt x="904" y="216"/>
                  <a:pt x="904" y="216"/>
                </a:cubicBezTo>
                <a:cubicBezTo>
                  <a:pt x="918" y="213"/>
                  <a:pt x="918" y="213"/>
                  <a:pt x="918" y="213"/>
                </a:cubicBezTo>
                <a:cubicBezTo>
                  <a:pt x="936" y="209"/>
                  <a:pt x="955" y="204"/>
                  <a:pt x="973" y="199"/>
                </a:cubicBezTo>
                <a:cubicBezTo>
                  <a:pt x="1047" y="181"/>
                  <a:pt x="1119" y="158"/>
                  <a:pt x="1192" y="140"/>
                </a:cubicBezTo>
                <a:cubicBezTo>
                  <a:pt x="1264" y="122"/>
                  <a:pt x="1337" y="110"/>
                  <a:pt x="1409" y="104"/>
                </a:cubicBezTo>
                <a:cubicBezTo>
                  <a:pt x="1445" y="101"/>
                  <a:pt x="1481" y="99"/>
                  <a:pt x="1517" y="99"/>
                </a:cubicBezTo>
                <a:cubicBezTo>
                  <a:pt x="1552" y="98"/>
                  <a:pt x="1587" y="99"/>
                  <a:pt x="1621" y="101"/>
                </a:cubicBezTo>
                <a:cubicBezTo>
                  <a:pt x="1690" y="106"/>
                  <a:pt x="1755" y="116"/>
                  <a:pt x="1815" y="131"/>
                </a:cubicBezTo>
                <a:cubicBezTo>
                  <a:pt x="1846" y="138"/>
                  <a:pt x="1875" y="147"/>
                  <a:pt x="1902" y="156"/>
                </a:cubicBezTo>
                <a:cubicBezTo>
                  <a:pt x="1930" y="165"/>
                  <a:pt x="1956" y="175"/>
                  <a:pt x="1980" y="186"/>
                </a:cubicBezTo>
                <a:cubicBezTo>
                  <a:pt x="1992" y="191"/>
                  <a:pt x="2004" y="197"/>
                  <a:pt x="2016" y="202"/>
                </a:cubicBezTo>
                <a:cubicBezTo>
                  <a:pt x="2027" y="208"/>
                  <a:pt x="2038" y="213"/>
                  <a:pt x="2049" y="219"/>
                </a:cubicBezTo>
                <a:cubicBezTo>
                  <a:pt x="2059" y="225"/>
                  <a:pt x="2069" y="231"/>
                  <a:pt x="2079" y="237"/>
                </a:cubicBezTo>
                <a:cubicBezTo>
                  <a:pt x="2089" y="243"/>
                  <a:pt x="2098" y="248"/>
                  <a:pt x="2107" y="255"/>
                </a:cubicBezTo>
                <a:cubicBezTo>
                  <a:pt x="2115" y="260"/>
                  <a:pt x="2122" y="265"/>
                  <a:pt x="2129" y="270"/>
                </a:cubicBezTo>
                <a:lnTo>
                  <a:pt x="2129" y="115"/>
                </a:lnTo>
                <a:close/>
              </a:path>
            </a:pathLst>
          </a:custGeom>
          <a:solidFill>
            <a:schemeClr val="bg2"/>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endParaRPr>
          </a:p>
        </p:txBody>
      </p:sp>
      <p:sp>
        <p:nvSpPr>
          <p:cNvPr id="21" name="ïṣľîďè">
            <a:extLst>
              <a:ext uri="{FF2B5EF4-FFF2-40B4-BE49-F238E27FC236}">
                <a16:creationId xmlns="" xmlns:a16="http://schemas.microsoft.com/office/drawing/2014/main" id="{BEA4989F-0D17-4CF2-B9CE-ACB49E63DE2F}"/>
              </a:ext>
            </a:extLst>
          </p:cNvPr>
          <p:cNvSpPr/>
          <p:nvPr/>
        </p:nvSpPr>
        <p:spPr bwMode="auto">
          <a:xfrm rot="18940232">
            <a:off x="9204101" y="1742614"/>
            <a:ext cx="3546728" cy="639050"/>
          </a:xfrm>
          <a:custGeom>
            <a:avLst/>
            <a:gdLst>
              <a:gd name="T0" fmla="*/ 1384 w 1423"/>
              <a:gd name="T1" fmla="*/ 132 h 255"/>
              <a:gd name="T2" fmla="*/ 1340 w 1423"/>
              <a:gd name="T3" fmla="*/ 112 h 255"/>
              <a:gd name="T4" fmla="*/ 1304 w 1423"/>
              <a:gd name="T5" fmla="*/ 96 h 255"/>
              <a:gd name="T6" fmla="*/ 1264 w 1423"/>
              <a:gd name="T7" fmla="*/ 81 h 255"/>
              <a:gd name="T8" fmla="*/ 1207 w 1423"/>
              <a:gd name="T9" fmla="*/ 62 h 255"/>
              <a:gd name="T10" fmla="*/ 1145 w 1423"/>
              <a:gd name="T11" fmla="*/ 44 h 255"/>
              <a:gd name="T12" fmla="*/ 1079 w 1423"/>
              <a:gd name="T13" fmla="*/ 29 h 255"/>
              <a:gd name="T14" fmla="*/ 1046 w 1423"/>
              <a:gd name="T15" fmla="*/ 23 h 255"/>
              <a:gd name="T16" fmla="*/ 831 w 1423"/>
              <a:gd name="T17" fmla="*/ 1 h 255"/>
              <a:gd name="T18" fmla="*/ 684 w 1423"/>
              <a:gd name="T19" fmla="*/ 4 h 255"/>
              <a:gd name="T20" fmla="*/ 629 w 1423"/>
              <a:gd name="T21" fmla="*/ 8 h 255"/>
              <a:gd name="T22" fmla="*/ 471 w 1423"/>
              <a:gd name="T23" fmla="*/ 30 h 255"/>
              <a:gd name="T24" fmla="*/ 405 w 1423"/>
              <a:gd name="T25" fmla="*/ 43 h 255"/>
              <a:gd name="T26" fmla="*/ 358 w 1423"/>
              <a:gd name="T27" fmla="*/ 53 h 255"/>
              <a:gd name="T28" fmla="*/ 284 w 1423"/>
              <a:gd name="T29" fmla="*/ 72 h 255"/>
              <a:gd name="T30" fmla="*/ 179 w 1423"/>
              <a:gd name="T31" fmla="*/ 103 h 255"/>
              <a:gd name="T32" fmla="*/ 124 w 1423"/>
              <a:gd name="T33" fmla="*/ 122 h 255"/>
              <a:gd name="T34" fmla="*/ 95 w 1423"/>
              <a:gd name="T35" fmla="*/ 132 h 255"/>
              <a:gd name="T36" fmla="*/ 0 w 1423"/>
              <a:gd name="T37" fmla="*/ 167 h 255"/>
              <a:gd name="T38" fmla="*/ 65 w 1423"/>
              <a:gd name="T39" fmla="*/ 151 h 255"/>
              <a:gd name="T40" fmla="*/ 117 w 1423"/>
              <a:gd name="T41" fmla="*/ 136 h 255"/>
              <a:gd name="T42" fmla="*/ 138 w 1423"/>
              <a:gd name="T43" fmla="*/ 130 h 255"/>
              <a:gd name="T44" fmla="*/ 234 w 1423"/>
              <a:gd name="T45" fmla="*/ 105 h 255"/>
              <a:gd name="T46" fmla="*/ 348 w 1423"/>
              <a:gd name="T47" fmla="*/ 81 h 255"/>
              <a:gd name="T48" fmla="*/ 379 w 1423"/>
              <a:gd name="T49" fmla="*/ 76 h 255"/>
              <a:gd name="T50" fmla="*/ 443 w 1423"/>
              <a:gd name="T51" fmla="*/ 66 h 255"/>
              <a:gd name="T52" fmla="*/ 614 w 1423"/>
              <a:gd name="T53" fmla="*/ 50 h 255"/>
              <a:gd name="T54" fmla="*/ 650 w 1423"/>
              <a:gd name="T55" fmla="*/ 49 h 255"/>
              <a:gd name="T56" fmla="*/ 757 w 1423"/>
              <a:gd name="T57" fmla="*/ 49 h 255"/>
              <a:gd name="T58" fmla="*/ 898 w 1423"/>
              <a:gd name="T59" fmla="*/ 62 h 255"/>
              <a:gd name="T60" fmla="*/ 1048 w 1423"/>
              <a:gd name="T61" fmla="*/ 90 h 255"/>
              <a:gd name="T62" fmla="*/ 1095 w 1423"/>
              <a:gd name="T63" fmla="*/ 103 h 255"/>
              <a:gd name="T64" fmla="*/ 1155 w 1423"/>
              <a:gd name="T65" fmla="*/ 122 h 255"/>
              <a:gd name="T66" fmla="*/ 1210 w 1423"/>
              <a:gd name="T67" fmla="*/ 143 h 255"/>
              <a:gd name="T68" fmla="*/ 1260 w 1423"/>
              <a:gd name="T69" fmla="*/ 164 h 255"/>
              <a:gd name="T70" fmla="*/ 1283 w 1423"/>
              <a:gd name="T71" fmla="*/ 175 h 255"/>
              <a:gd name="T72" fmla="*/ 1326 w 1423"/>
              <a:gd name="T73" fmla="*/ 197 h 255"/>
              <a:gd name="T74" fmla="*/ 1408 w 1423"/>
              <a:gd name="T75" fmla="*/ 245 h 255"/>
              <a:gd name="T76" fmla="*/ 1423 w 1423"/>
              <a:gd name="T77" fmla="*/ 15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255">
                <a:moveTo>
                  <a:pt x="1423" y="152"/>
                </a:moveTo>
                <a:cubicBezTo>
                  <a:pt x="1411" y="146"/>
                  <a:pt x="1398" y="139"/>
                  <a:pt x="1384" y="132"/>
                </a:cubicBezTo>
                <a:cubicBezTo>
                  <a:pt x="1378" y="129"/>
                  <a:pt x="1370" y="126"/>
                  <a:pt x="1363" y="122"/>
                </a:cubicBezTo>
                <a:cubicBezTo>
                  <a:pt x="1356" y="119"/>
                  <a:pt x="1348" y="115"/>
                  <a:pt x="1340" y="112"/>
                </a:cubicBezTo>
                <a:cubicBezTo>
                  <a:pt x="1333" y="109"/>
                  <a:pt x="1324" y="105"/>
                  <a:pt x="1316" y="102"/>
                </a:cubicBezTo>
                <a:cubicBezTo>
                  <a:pt x="1312" y="100"/>
                  <a:pt x="1308" y="98"/>
                  <a:pt x="1304" y="96"/>
                </a:cubicBezTo>
                <a:cubicBezTo>
                  <a:pt x="1299" y="95"/>
                  <a:pt x="1295" y="93"/>
                  <a:pt x="1291" y="91"/>
                </a:cubicBezTo>
                <a:cubicBezTo>
                  <a:pt x="1282" y="88"/>
                  <a:pt x="1273" y="85"/>
                  <a:pt x="1264" y="81"/>
                </a:cubicBezTo>
                <a:cubicBezTo>
                  <a:pt x="1255" y="78"/>
                  <a:pt x="1245" y="75"/>
                  <a:pt x="1236" y="72"/>
                </a:cubicBezTo>
                <a:cubicBezTo>
                  <a:pt x="1226" y="68"/>
                  <a:pt x="1217" y="65"/>
                  <a:pt x="1207" y="62"/>
                </a:cubicBezTo>
                <a:cubicBezTo>
                  <a:pt x="1197" y="59"/>
                  <a:pt x="1187" y="56"/>
                  <a:pt x="1176" y="53"/>
                </a:cubicBezTo>
                <a:cubicBezTo>
                  <a:pt x="1166" y="50"/>
                  <a:pt x="1156" y="47"/>
                  <a:pt x="1145" y="44"/>
                </a:cubicBezTo>
                <a:cubicBezTo>
                  <a:pt x="1134" y="42"/>
                  <a:pt x="1124" y="39"/>
                  <a:pt x="1113" y="37"/>
                </a:cubicBezTo>
                <a:cubicBezTo>
                  <a:pt x="1102" y="34"/>
                  <a:pt x="1091" y="32"/>
                  <a:pt x="1079" y="29"/>
                </a:cubicBezTo>
                <a:cubicBezTo>
                  <a:pt x="1074" y="28"/>
                  <a:pt x="1068" y="27"/>
                  <a:pt x="1063" y="26"/>
                </a:cubicBezTo>
                <a:cubicBezTo>
                  <a:pt x="1057" y="25"/>
                  <a:pt x="1051" y="24"/>
                  <a:pt x="1046" y="23"/>
                </a:cubicBezTo>
                <a:cubicBezTo>
                  <a:pt x="1000" y="15"/>
                  <a:pt x="952" y="9"/>
                  <a:pt x="904" y="5"/>
                </a:cubicBezTo>
                <a:cubicBezTo>
                  <a:pt x="880" y="3"/>
                  <a:pt x="855" y="2"/>
                  <a:pt x="831" y="1"/>
                </a:cubicBezTo>
                <a:cubicBezTo>
                  <a:pt x="806" y="1"/>
                  <a:pt x="782" y="0"/>
                  <a:pt x="757" y="1"/>
                </a:cubicBezTo>
                <a:cubicBezTo>
                  <a:pt x="732" y="1"/>
                  <a:pt x="708" y="3"/>
                  <a:pt x="684" y="4"/>
                </a:cubicBezTo>
                <a:cubicBezTo>
                  <a:pt x="671" y="5"/>
                  <a:pt x="659" y="6"/>
                  <a:pt x="647" y="7"/>
                </a:cubicBezTo>
                <a:cubicBezTo>
                  <a:pt x="641" y="7"/>
                  <a:pt x="635" y="7"/>
                  <a:pt x="629" y="8"/>
                </a:cubicBezTo>
                <a:cubicBezTo>
                  <a:pt x="623" y="9"/>
                  <a:pt x="617" y="9"/>
                  <a:pt x="611" y="10"/>
                </a:cubicBezTo>
                <a:cubicBezTo>
                  <a:pt x="563" y="15"/>
                  <a:pt x="516" y="22"/>
                  <a:pt x="471" y="30"/>
                </a:cubicBezTo>
                <a:cubicBezTo>
                  <a:pt x="460" y="32"/>
                  <a:pt x="449" y="34"/>
                  <a:pt x="438" y="36"/>
                </a:cubicBezTo>
                <a:cubicBezTo>
                  <a:pt x="427" y="38"/>
                  <a:pt x="416" y="40"/>
                  <a:pt x="405" y="43"/>
                </a:cubicBezTo>
                <a:cubicBezTo>
                  <a:pt x="395" y="45"/>
                  <a:pt x="384" y="48"/>
                  <a:pt x="374" y="50"/>
                </a:cubicBezTo>
                <a:cubicBezTo>
                  <a:pt x="368" y="51"/>
                  <a:pt x="363" y="52"/>
                  <a:pt x="358" y="53"/>
                </a:cubicBezTo>
                <a:cubicBezTo>
                  <a:pt x="353" y="55"/>
                  <a:pt x="348" y="56"/>
                  <a:pt x="343" y="57"/>
                </a:cubicBezTo>
                <a:cubicBezTo>
                  <a:pt x="322" y="62"/>
                  <a:pt x="303" y="67"/>
                  <a:pt x="284" y="72"/>
                </a:cubicBezTo>
                <a:cubicBezTo>
                  <a:pt x="265" y="78"/>
                  <a:pt x="246" y="82"/>
                  <a:pt x="229" y="88"/>
                </a:cubicBezTo>
                <a:cubicBezTo>
                  <a:pt x="212" y="93"/>
                  <a:pt x="195" y="98"/>
                  <a:pt x="179" y="103"/>
                </a:cubicBezTo>
                <a:cubicBezTo>
                  <a:pt x="163" y="109"/>
                  <a:pt x="148" y="113"/>
                  <a:pt x="134" y="118"/>
                </a:cubicBezTo>
                <a:cubicBezTo>
                  <a:pt x="131" y="119"/>
                  <a:pt x="127" y="120"/>
                  <a:pt x="124" y="122"/>
                </a:cubicBezTo>
                <a:cubicBezTo>
                  <a:pt x="121" y="123"/>
                  <a:pt x="117" y="124"/>
                  <a:pt x="114" y="125"/>
                </a:cubicBezTo>
                <a:cubicBezTo>
                  <a:pt x="108" y="127"/>
                  <a:pt x="101" y="130"/>
                  <a:pt x="95" y="132"/>
                </a:cubicBezTo>
                <a:cubicBezTo>
                  <a:pt x="83" y="136"/>
                  <a:pt x="72" y="140"/>
                  <a:pt x="62" y="144"/>
                </a:cubicBezTo>
                <a:cubicBezTo>
                  <a:pt x="23" y="159"/>
                  <a:pt x="0" y="167"/>
                  <a:pt x="0" y="167"/>
                </a:cubicBezTo>
                <a:cubicBezTo>
                  <a:pt x="1" y="171"/>
                  <a:pt x="1" y="171"/>
                  <a:pt x="1" y="171"/>
                </a:cubicBezTo>
                <a:cubicBezTo>
                  <a:pt x="1" y="171"/>
                  <a:pt x="24" y="164"/>
                  <a:pt x="65" y="151"/>
                </a:cubicBezTo>
                <a:cubicBezTo>
                  <a:pt x="75" y="148"/>
                  <a:pt x="86" y="145"/>
                  <a:pt x="98" y="141"/>
                </a:cubicBezTo>
                <a:cubicBezTo>
                  <a:pt x="104" y="139"/>
                  <a:pt x="111" y="137"/>
                  <a:pt x="117" y="136"/>
                </a:cubicBezTo>
                <a:cubicBezTo>
                  <a:pt x="121" y="135"/>
                  <a:pt x="124" y="134"/>
                  <a:pt x="127" y="133"/>
                </a:cubicBezTo>
                <a:cubicBezTo>
                  <a:pt x="131" y="132"/>
                  <a:pt x="134" y="131"/>
                  <a:pt x="138" y="130"/>
                </a:cubicBezTo>
                <a:cubicBezTo>
                  <a:pt x="152" y="126"/>
                  <a:pt x="167" y="122"/>
                  <a:pt x="183" y="118"/>
                </a:cubicBezTo>
                <a:cubicBezTo>
                  <a:pt x="199" y="113"/>
                  <a:pt x="216" y="110"/>
                  <a:pt x="234" y="105"/>
                </a:cubicBezTo>
                <a:cubicBezTo>
                  <a:pt x="251" y="101"/>
                  <a:pt x="270" y="97"/>
                  <a:pt x="289" y="93"/>
                </a:cubicBezTo>
                <a:cubicBezTo>
                  <a:pt x="308" y="89"/>
                  <a:pt x="327" y="85"/>
                  <a:pt x="348" y="81"/>
                </a:cubicBezTo>
                <a:cubicBezTo>
                  <a:pt x="353" y="80"/>
                  <a:pt x="358" y="79"/>
                  <a:pt x="363" y="78"/>
                </a:cubicBezTo>
                <a:cubicBezTo>
                  <a:pt x="368" y="78"/>
                  <a:pt x="373" y="77"/>
                  <a:pt x="379" y="76"/>
                </a:cubicBezTo>
                <a:cubicBezTo>
                  <a:pt x="389" y="74"/>
                  <a:pt x="400" y="72"/>
                  <a:pt x="410" y="71"/>
                </a:cubicBezTo>
                <a:cubicBezTo>
                  <a:pt x="421" y="69"/>
                  <a:pt x="432" y="68"/>
                  <a:pt x="443" y="66"/>
                </a:cubicBezTo>
                <a:cubicBezTo>
                  <a:pt x="454" y="65"/>
                  <a:pt x="465" y="63"/>
                  <a:pt x="476" y="62"/>
                </a:cubicBezTo>
                <a:cubicBezTo>
                  <a:pt x="521" y="57"/>
                  <a:pt x="567" y="52"/>
                  <a:pt x="614" y="50"/>
                </a:cubicBezTo>
                <a:cubicBezTo>
                  <a:pt x="620" y="50"/>
                  <a:pt x="626" y="50"/>
                  <a:pt x="632" y="49"/>
                </a:cubicBezTo>
                <a:cubicBezTo>
                  <a:pt x="638" y="49"/>
                  <a:pt x="644" y="49"/>
                  <a:pt x="650" y="49"/>
                </a:cubicBezTo>
                <a:cubicBezTo>
                  <a:pt x="661" y="49"/>
                  <a:pt x="673" y="48"/>
                  <a:pt x="685" y="48"/>
                </a:cubicBezTo>
                <a:cubicBezTo>
                  <a:pt x="709" y="48"/>
                  <a:pt x="733" y="48"/>
                  <a:pt x="757" y="49"/>
                </a:cubicBezTo>
                <a:cubicBezTo>
                  <a:pt x="780" y="50"/>
                  <a:pt x="804" y="52"/>
                  <a:pt x="828" y="54"/>
                </a:cubicBezTo>
                <a:cubicBezTo>
                  <a:pt x="851" y="56"/>
                  <a:pt x="875" y="58"/>
                  <a:pt x="898" y="62"/>
                </a:cubicBezTo>
                <a:cubicBezTo>
                  <a:pt x="944" y="68"/>
                  <a:pt x="989" y="76"/>
                  <a:pt x="1032" y="86"/>
                </a:cubicBezTo>
                <a:cubicBezTo>
                  <a:pt x="1038" y="88"/>
                  <a:pt x="1043" y="89"/>
                  <a:pt x="1048" y="90"/>
                </a:cubicBezTo>
                <a:cubicBezTo>
                  <a:pt x="1054" y="92"/>
                  <a:pt x="1059" y="93"/>
                  <a:pt x="1064" y="94"/>
                </a:cubicBezTo>
                <a:cubicBezTo>
                  <a:pt x="1075" y="97"/>
                  <a:pt x="1085" y="100"/>
                  <a:pt x="1095" y="103"/>
                </a:cubicBezTo>
                <a:cubicBezTo>
                  <a:pt x="1105" y="106"/>
                  <a:pt x="1116" y="109"/>
                  <a:pt x="1125" y="112"/>
                </a:cubicBezTo>
                <a:cubicBezTo>
                  <a:pt x="1135" y="116"/>
                  <a:pt x="1145" y="119"/>
                  <a:pt x="1155" y="122"/>
                </a:cubicBezTo>
                <a:cubicBezTo>
                  <a:pt x="1164" y="125"/>
                  <a:pt x="1173" y="129"/>
                  <a:pt x="1183" y="132"/>
                </a:cubicBezTo>
                <a:cubicBezTo>
                  <a:pt x="1192" y="136"/>
                  <a:pt x="1201" y="139"/>
                  <a:pt x="1210" y="143"/>
                </a:cubicBezTo>
                <a:cubicBezTo>
                  <a:pt x="1218" y="146"/>
                  <a:pt x="1227" y="150"/>
                  <a:pt x="1235" y="153"/>
                </a:cubicBezTo>
                <a:cubicBezTo>
                  <a:pt x="1244" y="157"/>
                  <a:pt x="1252" y="161"/>
                  <a:pt x="1260" y="164"/>
                </a:cubicBezTo>
                <a:cubicBezTo>
                  <a:pt x="1264" y="166"/>
                  <a:pt x="1268" y="168"/>
                  <a:pt x="1272" y="170"/>
                </a:cubicBezTo>
                <a:cubicBezTo>
                  <a:pt x="1276" y="172"/>
                  <a:pt x="1280" y="173"/>
                  <a:pt x="1283" y="175"/>
                </a:cubicBezTo>
                <a:cubicBezTo>
                  <a:pt x="1291" y="179"/>
                  <a:pt x="1298" y="183"/>
                  <a:pt x="1305" y="186"/>
                </a:cubicBezTo>
                <a:cubicBezTo>
                  <a:pt x="1312" y="190"/>
                  <a:pt x="1319" y="193"/>
                  <a:pt x="1326" y="197"/>
                </a:cubicBezTo>
                <a:cubicBezTo>
                  <a:pt x="1333" y="201"/>
                  <a:pt x="1339" y="204"/>
                  <a:pt x="1345" y="208"/>
                </a:cubicBezTo>
                <a:cubicBezTo>
                  <a:pt x="1370" y="221"/>
                  <a:pt x="1391" y="234"/>
                  <a:pt x="1408" y="245"/>
                </a:cubicBezTo>
                <a:cubicBezTo>
                  <a:pt x="1414" y="249"/>
                  <a:pt x="1419" y="252"/>
                  <a:pt x="1423" y="255"/>
                </a:cubicBezTo>
                <a:lnTo>
                  <a:pt x="1423" y="152"/>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endParaRPr>
          </a:p>
        </p:txBody>
      </p:sp>
      <p:grpSp>
        <p:nvGrpSpPr>
          <p:cNvPr id="2" name="îṩľiḓé">
            <a:extLst>
              <a:ext uri="{FF2B5EF4-FFF2-40B4-BE49-F238E27FC236}">
                <a16:creationId xmlns="" xmlns:a16="http://schemas.microsoft.com/office/drawing/2014/main" id="{B5016DEA-F7EC-4DF2-A217-BF8E2AF37EC9}"/>
              </a:ext>
            </a:extLst>
          </p:cNvPr>
          <p:cNvGrpSpPr/>
          <p:nvPr/>
        </p:nvGrpSpPr>
        <p:grpSpPr>
          <a:xfrm>
            <a:off x="975749" y="773279"/>
            <a:ext cx="11216251" cy="4294868"/>
            <a:chOff x="813347" y="2642119"/>
            <a:chExt cx="3524773" cy="3409885"/>
          </a:xfrm>
        </p:grpSpPr>
        <p:sp>
          <p:nvSpPr>
            <p:cNvPr id="15" name="iŝļiḍê">
              <a:extLst>
                <a:ext uri="{FF2B5EF4-FFF2-40B4-BE49-F238E27FC236}">
                  <a16:creationId xmlns="" xmlns:a16="http://schemas.microsoft.com/office/drawing/2014/main" id="{89733260-5199-4E60-9F2F-74C974C7E059}"/>
                </a:ext>
              </a:extLst>
            </p:cNvPr>
            <p:cNvSpPr/>
            <p:nvPr/>
          </p:nvSpPr>
          <p:spPr>
            <a:xfrm>
              <a:off x="824751" y="3291867"/>
              <a:ext cx="2850610" cy="276013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lIns="90000" anchor="t" anchorCtr="0">
              <a:noAutofit/>
            </a:bodyPr>
            <a:lstStyle/>
            <a:p>
              <a:pPr>
                <a:lnSpc>
                  <a:spcPct val="150000"/>
                </a:lnSpc>
              </a:pPr>
              <a:r>
                <a:rPr lang="zh-CN" altLang="en-US" smtClean="0"/>
                <a:t>      我院拥有</a:t>
              </a:r>
              <a:r>
                <a:rPr lang="zh-CN" altLang="zh-CN" smtClean="0"/>
                <a:t>理论经济学博士后流动站，理论经济学一级学科博士学位授权点，现拥有政治经济学、西方经济学、经济史、人口资源与环境经济学等四个二级学科博士点和政治经济学、西方经济学、经济史、人口资源与环境经济学</a:t>
              </a:r>
              <a:r>
                <a:rPr lang="zh-CN" altLang="en-US" smtClean="0"/>
                <a:t>、国民经济学、劳动经济学等</a:t>
              </a:r>
              <a:r>
                <a:rPr lang="zh-CN" altLang="zh-CN" smtClean="0"/>
                <a:t>二级学科硕士点，</a:t>
              </a:r>
              <a:r>
                <a:rPr lang="zh-CN" altLang="en-US" smtClean="0"/>
                <a:t>拥有资产评估专业学位硕士点，</a:t>
              </a:r>
              <a:r>
                <a:rPr lang="zh-CN" altLang="zh-CN" smtClean="0"/>
                <a:t>是江西省办学规格最高、学科体系最完整的理论经济学科。</a:t>
              </a:r>
              <a:endParaRPr lang="en-US" altLang="zh-CN" smtClean="0"/>
            </a:p>
            <a:p>
              <a:pPr fontAlgn="auto">
                <a:lnSpc>
                  <a:spcPct val="150000"/>
                </a:lnSpc>
              </a:pPr>
              <a:r>
                <a:rPr lang="en-US" altLang="zh-CN" smtClean="0"/>
                <a:t>      </a:t>
              </a:r>
              <a:r>
                <a:rPr lang="zh-CN" altLang="zh-CN" smtClean="0"/>
                <a:t>在</a:t>
              </a:r>
              <a:r>
                <a:rPr lang="en-US" altLang="zh-CN" smtClean="0"/>
                <a:t>2017</a:t>
              </a:r>
              <a:r>
                <a:rPr lang="zh-CN" altLang="zh-CN" smtClean="0"/>
                <a:t>年上海软科发布的“中国最好学科” 排名中，江西财经大学理论经济学排名高居全国</a:t>
              </a:r>
              <a:r>
                <a:rPr lang="en-US" altLang="zh-CN" smtClean="0"/>
                <a:t>11</a:t>
              </a:r>
              <a:r>
                <a:rPr lang="zh-CN" altLang="zh-CN" smtClean="0"/>
                <a:t>位。</a:t>
              </a:r>
            </a:p>
            <a:p>
              <a:pPr fontAlgn="auto">
                <a:lnSpc>
                  <a:spcPct val="150000"/>
                </a:lnSpc>
              </a:pPr>
              <a:r>
                <a:rPr lang="en-US" altLang="zh-CN" smtClean="0"/>
                <a:t>      </a:t>
              </a:r>
              <a:r>
                <a:rPr lang="zh-CN" altLang="zh-CN" smtClean="0"/>
                <a:t>在</a:t>
              </a:r>
              <a:r>
                <a:rPr lang="en-US" altLang="zh-CN" smtClean="0"/>
                <a:t>2017</a:t>
              </a:r>
              <a:r>
                <a:rPr lang="zh-CN" altLang="zh-CN" smtClean="0"/>
                <a:t>年教育部学位与研究生教育发展中心公布的全国高校第四轮学科评估结果中，江西财经大学理论经济学科综合评价为“</a:t>
              </a:r>
              <a:r>
                <a:rPr lang="en-US" altLang="zh-CN" smtClean="0"/>
                <a:t>B</a:t>
              </a:r>
              <a:r>
                <a:rPr lang="zh-CN" altLang="zh-CN" smtClean="0"/>
                <a:t>”。</a:t>
              </a:r>
            </a:p>
            <a:p>
              <a:pPr>
                <a:lnSpc>
                  <a:spcPct val="150000"/>
                </a:lnSpc>
              </a:pPr>
              <a:r>
                <a:rPr lang="zh-CN" altLang="zh-CN" smtClean="0"/>
                <a:t> </a:t>
              </a:r>
              <a:endParaRPr lang="en-US" altLang="zh-CN" smtClean="0"/>
            </a:p>
            <a:p>
              <a:pPr>
                <a:lnSpc>
                  <a:spcPct val="150000"/>
                </a:lnSpc>
              </a:pPr>
              <a:endParaRPr lang="zh-CN" altLang="zh-CN" dirty="0"/>
            </a:p>
          </p:txBody>
        </p:sp>
        <p:sp>
          <p:nvSpPr>
            <p:cNvPr id="16" name="ïš1iḍê">
              <a:extLst>
                <a:ext uri="{FF2B5EF4-FFF2-40B4-BE49-F238E27FC236}">
                  <a16:creationId xmlns="" xmlns:a16="http://schemas.microsoft.com/office/drawing/2014/main" id="{7E2ADD38-BB7E-4B9D-B6E8-1726CA0B3860}"/>
                </a:ext>
              </a:extLst>
            </p:cNvPr>
            <p:cNvSpPr txBox="1"/>
            <p:nvPr/>
          </p:nvSpPr>
          <p:spPr bwMode="auto">
            <a:xfrm>
              <a:off x="813347" y="2642119"/>
              <a:ext cx="3524773" cy="51024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ormAutofit fontScale="92500" lnSpcReduction="1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25000"/>
                </a:lnSpc>
                <a:spcBef>
                  <a:spcPct val="0"/>
                </a:spcBef>
              </a:pPr>
              <a:r>
                <a:rPr lang="en-US" altLang="zh-CN" sz="3200" b="1">
                  <a:latin typeface="+mj-ea"/>
                  <a:ea typeface="+mj-ea"/>
                </a:rPr>
                <a:t> </a:t>
              </a:r>
              <a:r>
                <a:rPr lang="zh-CN" altLang="en-US" sz="3200" b="1" smtClean="0">
                  <a:solidFill>
                    <a:srgbClr val="FF0000"/>
                  </a:solidFill>
                  <a:latin typeface="黑体" panose="02010609060101010101" pitchFamily="49" charset="-122"/>
                  <a:ea typeface="黑体" panose="02010609060101010101" pitchFamily="49" charset="-122"/>
                </a:rPr>
                <a:t>学科概况</a:t>
              </a:r>
              <a:endParaRPr lang="en-US" altLang="zh-CN" sz="3200" b="1" dirty="0">
                <a:solidFill>
                  <a:srgbClr val="FF0000"/>
                </a:solidFill>
                <a:latin typeface="黑体" panose="02010609060101010101" pitchFamily="49" charset="-122"/>
                <a:ea typeface="黑体" panose="02010609060101010101" pitchFamily="49" charset="-122"/>
              </a:endParaRPr>
            </a:p>
          </p:txBody>
        </p:sp>
      </p:grpSp>
      <p:sp>
        <p:nvSpPr>
          <p:cNvPr id="18" name="í$ḻîḓe">
            <a:extLst>
              <a:ext uri="{FF2B5EF4-FFF2-40B4-BE49-F238E27FC236}">
                <a16:creationId xmlns="" xmlns:a16="http://schemas.microsoft.com/office/drawing/2014/main" id="{17CCCBF6-0442-4B4E-AAAD-54D5A6099C6A}"/>
              </a:ext>
            </a:extLst>
          </p:cNvPr>
          <p:cNvSpPr/>
          <p:nvPr/>
        </p:nvSpPr>
        <p:spPr bwMode="auto">
          <a:xfrm>
            <a:off x="10920536" y="301748"/>
            <a:ext cx="1440160" cy="6005849"/>
          </a:xfrm>
          <a:custGeom>
            <a:avLst/>
            <a:gdLst>
              <a:gd name="T0" fmla="*/ 179 w 1208"/>
              <a:gd name="T1" fmla="*/ 1688 h 1871"/>
              <a:gd name="T2" fmla="*/ 202 w 1208"/>
              <a:gd name="T3" fmla="*/ 1722 h 1871"/>
              <a:gd name="T4" fmla="*/ 213 w 1208"/>
              <a:gd name="T5" fmla="*/ 1871 h 1871"/>
              <a:gd name="T6" fmla="*/ 1031 w 1208"/>
              <a:gd name="T7" fmla="*/ 1871 h 1871"/>
              <a:gd name="T8" fmla="*/ 1055 w 1208"/>
              <a:gd name="T9" fmla="*/ 1729 h 1871"/>
              <a:gd name="T10" fmla="*/ 1100 w 1208"/>
              <a:gd name="T11" fmla="*/ 1530 h 1871"/>
              <a:gd name="T12" fmla="*/ 1167 w 1208"/>
              <a:gd name="T13" fmla="*/ 1351 h 1871"/>
              <a:gd name="T14" fmla="*/ 1196 w 1208"/>
              <a:gd name="T15" fmla="*/ 1037 h 1871"/>
              <a:gd name="T16" fmla="*/ 1100 w 1208"/>
              <a:gd name="T17" fmla="*/ 823 h 1871"/>
              <a:gd name="T18" fmla="*/ 945 w 1208"/>
              <a:gd name="T19" fmla="*/ 690 h 1871"/>
              <a:gd name="T20" fmla="*/ 925 w 1208"/>
              <a:gd name="T21" fmla="*/ 639 h 1871"/>
              <a:gd name="T22" fmla="*/ 890 w 1208"/>
              <a:gd name="T23" fmla="*/ 576 h 1871"/>
              <a:gd name="T24" fmla="*/ 949 w 1208"/>
              <a:gd name="T25" fmla="*/ 452 h 1871"/>
              <a:gd name="T26" fmla="*/ 925 w 1208"/>
              <a:gd name="T27" fmla="*/ 121 h 1871"/>
              <a:gd name="T28" fmla="*/ 810 w 1208"/>
              <a:gd name="T29" fmla="*/ 28 h 1871"/>
              <a:gd name="T30" fmla="*/ 796 w 1208"/>
              <a:gd name="T31" fmla="*/ 24 h 1871"/>
              <a:gd name="T32" fmla="*/ 733 w 1208"/>
              <a:gd name="T33" fmla="*/ 8 h 1871"/>
              <a:gd name="T34" fmla="*/ 508 w 1208"/>
              <a:gd name="T35" fmla="*/ 56 h 1871"/>
              <a:gd name="T36" fmla="*/ 386 w 1208"/>
              <a:gd name="T37" fmla="*/ 160 h 1871"/>
              <a:gd name="T38" fmla="*/ 402 w 1208"/>
              <a:gd name="T39" fmla="*/ 190 h 1871"/>
              <a:gd name="T40" fmla="*/ 396 w 1208"/>
              <a:gd name="T41" fmla="*/ 263 h 1871"/>
              <a:gd name="T42" fmla="*/ 410 w 1208"/>
              <a:gd name="T43" fmla="*/ 426 h 1871"/>
              <a:gd name="T44" fmla="*/ 386 w 1208"/>
              <a:gd name="T45" fmla="*/ 527 h 1871"/>
              <a:gd name="T46" fmla="*/ 418 w 1208"/>
              <a:gd name="T47" fmla="*/ 588 h 1871"/>
              <a:gd name="T48" fmla="*/ 226 w 1208"/>
              <a:gd name="T49" fmla="*/ 673 h 1871"/>
              <a:gd name="T50" fmla="*/ 153 w 1208"/>
              <a:gd name="T51" fmla="*/ 963 h 1871"/>
              <a:gd name="T52" fmla="*/ 120 w 1208"/>
              <a:gd name="T53" fmla="*/ 1022 h 1871"/>
              <a:gd name="T54" fmla="*/ 106 w 1208"/>
              <a:gd name="T55" fmla="*/ 1057 h 1871"/>
              <a:gd name="T56" fmla="*/ 6 w 1208"/>
              <a:gd name="T57" fmla="*/ 1371 h 1871"/>
              <a:gd name="T58" fmla="*/ 175 w 1208"/>
              <a:gd name="T59" fmla="*/ 1664 h 1871"/>
              <a:gd name="T60" fmla="*/ 326 w 1208"/>
              <a:gd name="T61" fmla="*/ 888 h 1871"/>
              <a:gd name="T62" fmla="*/ 373 w 1208"/>
              <a:gd name="T63" fmla="*/ 811 h 1871"/>
              <a:gd name="T64" fmla="*/ 441 w 1208"/>
              <a:gd name="T65" fmla="*/ 773 h 1871"/>
              <a:gd name="T66" fmla="*/ 484 w 1208"/>
              <a:gd name="T67" fmla="*/ 746 h 1871"/>
              <a:gd name="T68" fmla="*/ 526 w 1208"/>
              <a:gd name="T69" fmla="*/ 718 h 1871"/>
              <a:gd name="T70" fmla="*/ 569 w 1208"/>
              <a:gd name="T71" fmla="*/ 738 h 1871"/>
              <a:gd name="T72" fmla="*/ 453 w 1208"/>
              <a:gd name="T73" fmla="*/ 813 h 1871"/>
              <a:gd name="T74" fmla="*/ 341 w 1208"/>
              <a:gd name="T75" fmla="*/ 911 h 1871"/>
              <a:gd name="T76" fmla="*/ 300 w 1208"/>
              <a:gd name="T77" fmla="*/ 998 h 1871"/>
              <a:gd name="T78" fmla="*/ 261 w 1208"/>
              <a:gd name="T79" fmla="*/ 1014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08" h="1871">
                <a:moveTo>
                  <a:pt x="175" y="1664"/>
                </a:moveTo>
                <a:cubicBezTo>
                  <a:pt x="179" y="1668"/>
                  <a:pt x="181" y="1678"/>
                  <a:pt x="179" y="1688"/>
                </a:cubicBezTo>
                <a:cubicBezTo>
                  <a:pt x="177" y="1696"/>
                  <a:pt x="177" y="1704"/>
                  <a:pt x="175" y="1716"/>
                </a:cubicBezTo>
                <a:cubicBezTo>
                  <a:pt x="181" y="1716"/>
                  <a:pt x="190" y="1720"/>
                  <a:pt x="202" y="1722"/>
                </a:cubicBezTo>
                <a:cubicBezTo>
                  <a:pt x="212" y="1725"/>
                  <a:pt x="220" y="1727"/>
                  <a:pt x="226" y="1727"/>
                </a:cubicBezTo>
                <a:cubicBezTo>
                  <a:pt x="224" y="1758"/>
                  <a:pt x="220" y="1806"/>
                  <a:pt x="213" y="1871"/>
                </a:cubicBezTo>
                <a:cubicBezTo>
                  <a:pt x="1031" y="1871"/>
                  <a:pt x="1031" y="1871"/>
                  <a:pt x="1031" y="1871"/>
                </a:cubicBezTo>
                <a:cubicBezTo>
                  <a:pt x="1031" y="1871"/>
                  <a:pt x="1031" y="1871"/>
                  <a:pt x="1031" y="1871"/>
                </a:cubicBezTo>
                <a:cubicBezTo>
                  <a:pt x="1035" y="1856"/>
                  <a:pt x="1039" y="1846"/>
                  <a:pt x="1041" y="1842"/>
                </a:cubicBezTo>
                <a:cubicBezTo>
                  <a:pt x="1045" y="1818"/>
                  <a:pt x="1051" y="1781"/>
                  <a:pt x="1055" y="1729"/>
                </a:cubicBezTo>
                <a:cubicBezTo>
                  <a:pt x="1059" y="1676"/>
                  <a:pt x="1065" y="1639"/>
                  <a:pt x="1071" y="1615"/>
                </a:cubicBezTo>
                <a:cubicBezTo>
                  <a:pt x="1076" y="1593"/>
                  <a:pt x="1086" y="1564"/>
                  <a:pt x="1100" y="1530"/>
                </a:cubicBezTo>
                <a:cubicBezTo>
                  <a:pt x="1123" y="1471"/>
                  <a:pt x="1135" y="1440"/>
                  <a:pt x="1135" y="1440"/>
                </a:cubicBezTo>
                <a:cubicBezTo>
                  <a:pt x="1155" y="1382"/>
                  <a:pt x="1165" y="1351"/>
                  <a:pt x="1167" y="1351"/>
                </a:cubicBezTo>
                <a:cubicBezTo>
                  <a:pt x="1180" y="1319"/>
                  <a:pt x="1194" y="1294"/>
                  <a:pt x="1208" y="1278"/>
                </a:cubicBezTo>
                <a:cubicBezTo>
                  <a:pt x="1206" y="1164"/>
                  <a:pt x="1202" y="1083"/>
                  <a:pt x="1196" y="1037"/>
                </a:cubicBezTo>
                <a:cubicBezTo>
                  <a:pt x="1188" y="957"/>
                  <a:pt x="1167" y="899"/>
                  <a:pt x="1135" y="856"/>
                </a:cubicBezTo>
                <a:cubicBezTo>
                  <a:pt x="1129" y="848"/>
                  <a:pt x="1116" y="836"/>
                  <a:pt x="1100" y="823"/>
                </a:cubicBezTo>
                <a:cubicBezTo>
                  <a:pt x="1080" y="805"/>
                  <a:pt x="1067" y="793"/>
                  <a:pt x="1061" y="787"/>
                </a:cubicBezTo>
                <a:cubicBezTo>
                  <a:pt x="1014" y="740"/>
                  <a:pt x="976" y="708"/>
                  <a:pt x="945" y="690"/>
                </a:cubicBezTo>
                <a:cubicBezTo>
                  <a:pt x="945" y="681"/>
                  <a:pt x="939" y="665"/>
                  <a:pt x="927" y="645"/>
                </a:cubicBezTo>
                <a:cubicBezTo>
                  <a:pt x="927" y="643"/>
                  <a:pt x="925" y="641"/>
                  <a:pt x="925" y="639"/>
                </a:cubicBezTo>
                <a:cubicBezTo>
                  <a:pt x="912" y="614"/>
                  <a:pt x="904" y="594"/>
                  <a:pt x="904" y="580"/>
                </a:cubicBezTo>
                <a:cubicBezTo>
                  <a:pt x="900" y="576"/>
                  <a:pt x="896" y="576"/>
                  <a:pt x="890" y="576"/>
                </a:cubicBezTo>
                <a:cubicBezTo>
                  <a:pt x="886" y="576"/>
                  <a:pt x="880" y="574"/>
                  <a:pt x="871" y="574"/>
                </a:cubicBezTo>
                <a:cubicBezTo>
                  <a:pt x="906" y="549"/>
                  <a:pt x="931" y="509"/>
                  <a:pt x="949" y="452"/>
                </a:cubicBezTo>
                <a:cubicBezTo>
                  <a:pt x="965" y="397"/>
                  <a:pt x="971" y="340"/>
                  <a:pt x="967" y="280"/>
                </a:cubicBezTo>
                <a:cubicBezTo>
                  <a:pt x="963" y="217"/>
                  <a:pt x="949" y="162"/>
                  <a:pt x="925" y="121"/>
                </a:cubicBezTo>
                <a:cubicBezTo>
                  <a:pt x="896" y="73"/>
                  <a:pt x="859" y="44"/>
                  <a:pt x="812" y="36"/>
                </a:cubicBezTo>
                <a:cubicBezTo>
                  <a:pt x="806" y="36"/>
                  <a:pt x="806" y="32"/>
                  <a:pt x="810" y="28"/>
                </a:cubicBezTo>
                <a:cubicBezTo>
                  <a:pt x="812" y="24"/>
                  <a:pt x="812" y="22"/>
                  <a:pt x="808" y="22"/>
                </a:cubicBezTo>
                <a:cubicBezTo>
                  <a:pt x="802" y="20"/>
                  <a:pt x="798" y="20"/>
                  <a:pt x="796" y="24"/>
                </a:cubicBezTo>
                <a:cubicBezTo>
                  <a:pt x="794" y="28"/>
                  <a:pt x="792" y="32"/>
                  <a:pt x="790" y="32"/>
                </a:cubicBezTo>
                <a:cubicBezTo>
                  <a:pt x="782" y="22"/>
                  <a:pt x="763" y="14"/>
                  <a:pt x="733" y="8"/>
                </a:cubicBezTo>
                <a:cubicBezTo>
                  <a:pt x="706" y="2"/>
                  <a:pt x="680" y="0"/>
                  <a:pt x="657" y="0"/>
                </a:cubicBezTo>
                <a:cubicBezTo>
                  <a:pt x="614" y="6"/>
                  <a:pt x="565" y="24"/>
                  <a:pt x="508" y="56"/>
                </a:cubicBezTo>
                <a:cubicBezTo>
                  <a:pt x="477" y="75"/>
                  <a:pt x="437" y="99"/>
                  <a:pt x="386" y="129"/>
                </a:cubicBezTo>
                <a:cubicBezTo>
                  <a:pt x="390" y="140"/>
                  <a:pt x="388" y="150"/>
                  <a:pt x="386" y="160"/>
                </a:cubicBezTo>
                <a:cubicBezTo>
                  <a:pt x="382" y="166"/>
                  <a:pt x="377" y="174"/>
                  <a:pt x="373" y="190"/>
                </a:cubicBezTo>
                <a:cubicBezTo>
                  <a:pt x="384" y="192"/>
                  <a:pt x="394" y="192"/>
                  <a:pt x="402" y="190"/>
                </a:cubicBezTo>
                <a:cubicBezTo>
                  <a:pt x="412" y="186"/>
                  <a:pt x="418" y="186"/>
                  <a:pt x="420" y="186"/>
                </a:cubicBezTo>
                <a:cubicBezTo>
                  <a:pt x="416" y="202"/>
                  <a:pt x="408" y="229"/>
                  <a:pt x="396" y="263"/>
                </a:cubicBezTo>
                <a:cubicBezTo>
                  <a:pt x="388" y="292"/>
                  <a:pt x="386" y="324"/>
                  <a:pt x="386" y="353"/>
                </a:cubicBezTo>
                <a:cubicBezTo>
                  <a:pt x="414" y="369"/>
                  <a:pt x="422" y="393"/>
                  <a:pt x="410" y="426"/>
                </a:cubicBezTo>
                <a:cubicBezTo>
                  <a:pt x="404" y="444"/>
                  <a:pt x="390" y="472"/>
                  <a:pt x="369" y="511"/>
                </a:cubicBezTo>
                <a:cubicBezTo>
                  <a:pt x="369" y="519"/>
                  <a:pt x="375" y="523"/>
                  <a:pt x="386" y="527"/>
                </a:cubicBezTo>
                <a:cubicBezTo>
                  <a:pt x="390" y="529"/>
                  <a:pt x="398" y="531"/>
                  <a:pt x="412" y="531"/>
                </a:cubicBezTo>
                <a:cubicBezTo>
                  <a:pt x="412" y="556"/>
                  <a:pt x="414" y="574"/>
                  <a:pt x="418" y="588"/>
                </a:cubicBezTo>
                <a:cubicBezTo>
                  <a:pt x="422" y="596"/>
                  <a:pt x="431" y="608"/>
                  <a:pt x="443" y="625"/>
                </a:cubicBezTo>
                <a:cubicBezTo>
                  <a:pt x="367" y="608"/>
                  <a:pt x="296" y="625"/>
                  <a:pt x="226" y="673"/>
                </a:cubicBezTo>
                <a:cubicBezTo>
                  <a:pt x="218" y="698"/>
                  <a:pt x="206" y="744"/>
                  <a:pt x="194" y="815"/>
                </a:cubicBezTo>
                <a:cubicBezTo>
                  <a:pt x="181" y="884"/>
                  <a:pt x="167" y="933"/>
                  <a:pt x="153" y="963"/>
                </a:cubicBezTo>
                <a:cubicBezTo>
                  <a:pt x="149" y="972"/>
                  <a:pt x="143" y="984"/>
                  <a:pt x="132" y="1002"/>
                </a:cubicBezTo>
                <a:cubicBezTo>
                  <a:pt x="128" y="1010"/>
                  <a:pt x="124" y="1016"/>
                  <a:pt x="120" y="1022"/>
                </a:cubicBezTo>
                <a:cubicBezTo>
                  <a:pt x="116" y="1030"/>
                  <a:pt x="112" y="1039"/>
                  <a:pt x="110" y="1045"/>
                </a:cubicBezTo>
                <a:cubicBezTo>
                  <a:pt x="108" y="1049"/>
                  <a:pt x="108" y="1053"/>
                  <a:pt x="106" y="1057"/>
                </a:cubicBezTo>
                <a:cubicBezTo>
                  <a:pt x="73" y="1134"/>
                  <a:pt x="53" y="1181"/>
                  <a:pt x="47" y="1201"/>
                </a:cubicBezTo>
                <a:cubicBezTo>
                  <a:pt x="24" y="1262"/>
                  <a:pt x="10" y="1319"/>
                  <a:pt x="6" y="1371"/>
                </a:cubicBezTo>
                <a:cubicBezTo>
                  <a:pt x="0" y="1457"/>
                  <a:pt x="8" y="1528"/>
                  <a:pt x="26" y="1578"/>
                </a:cubicBezTo>
                <a:cubicBezTo>
                  <a:pt x="55" y="1647"/>
                  <a:pt x="104" y="1676"/>
                  <a:pt x="175" y="1664"/>
                </a:cubicBezTo>
                <a:close/>
                <a:moveTo>
                  <a:pt x="296" y="917"/>
                </a:moveTo>
                <a:cubicBezTo>
                  <a:pt x="300" y="911"/>
                  <a:pt x="312" y="901"/>
                  <a:pt x="326" y="888"/>
                </a:cubicBezTo>
                <a:cubicBezTo>
                  <a:pt x="341" y="876"/>
                  <a:pt x="351" y="864"/>
                  <a:pt x="357" y="856"/>
                </a:cubicBezTo>
                <a:cubicBezTo>
                  <a:pt x="363" y="846"/>
                  <a:pt x="369" y="832"/>
                  <a:pt x="373" y="811"/>
                </a:cubicBezTo>
                <a:cubicBezTo>
                  <a:pt x="379" y="789"/>
                  <a:pt x="386" y="773"/>
                  <a:pt x="390" y="763"/>
                </a:cubicBezTo>
                <a:cubicBezTo>
                  <a:pt x="410" y="771"/>
                  <a:pt x="426" y="775"/>
                  <a:pt x="441" y="773"/>
                </a:cubicBezTo>
                <a:cubicBezTo>
                  <a:pt x="455" y="771"/>
                  <a:pt x="471" y="767"/>
                  <a:pt x="490" y="759"/>
                </a:cubicBezTo>
                <a:cubicBezTo>
                  <a:pt x="490" y="754"/>
                  <a:pt x="488" y="750"/>
                  <a:pt x="484" y="746"/>
                </a:cubicBezTo>
                <a:cubicBezTo>
                  <a:pt x="479" y="742"/>
                  <a:pt x="479" y="738"/>
                  <a:pt x="479" y="734"/>
                </a:cubicBezTo>
                <a:cubicBezTo>
                  <a:pt x="494" y="738"/>
                  <a:pt x="510" y="734"/>
                  <a:pt x="526" y="718"/>
                </a:cubicBezTo>
                <a:cubicBezTo>
                  <a:pt x="545" y="704"/>
                  <a:pt x="561" y="700"/>
                  <a:pt x="575" y="706"/>
                </a:cubicBezTo>
                <a:cubicBezTo>
                  <a:pt x="577" y="714"/>
                  <a:pt x="577" y="726"/>
                  <a:pt x="569" y="738"/>
                </a:cubicBezTo>
                <a:cubicBezTo>
                  <a:pt x="559" y="754"/>
                  <a:pt x="555" y="765"/>
                  <a:pt x="553" y="767"/>
                </a:cubicBezTo>
                <a:cubicBezTo>
                  <a:pt x="543" y="775"/>
                  <a:pt x="508" y="791"/>
                  <a:pt x="453" y="813"/>
                </a:cubicBezTo>
                <a:cubicBezTo>
                  <a:pt x="410" y="832"/>
                  <a:pt x="382" y="850"/>
                  <a:pt x="365" y="870"/>
                </a:cubicBezTo>
                <a:cubicBezTo>
                  <a:pt x="357" y="878"/>
                  <a:pt x="351" y="892"/>
                  <a:pt x="341" y="911"/>
                </a:cubicBezTo>
                <a:cubicBezTo>
                  <a:pt x="333" y="929"/>
                  <a:pt x="324" y="943"/>
                  <a:pt x="316" y="951"/>
                </a:cubicBezTo>
                <a:cubicBezTo>
                  <a:pt x="314" y="968"/>
                  <a:pt x="308" y="984"/>
                  <a:pt x="300" y="998"/>
                </a:cubicBezTo>
                <a:cubicBezTo>
                  <a:pt x="296" y="1008"/>
                  <a:pt x="286" y="1020"/>
                  <a:pt x="275" y="1037"/>
                </a:cubicBezTo>
                <a:cubicBezTo>
                  <a:pt x="267" y="1030"/>
                  <a:pt x="263" y="1022"/>
                  <a:pt x="261" y="1014"/>
                </a:cubicBezTo>
                <a:cubicBezTo>
                  <a:pt x="253" y="990"/>
                  <a:pt x="265" y="957"/>
                  <a:pt x="296" y="917"/>
                </a:cubicBezTo>
                <a:close/>
              </a:path>
            </a:pathLst>
          </a:custGeom>
          <a:solidFill>
            <a:schemeClr val="tx2">
              <a:lumMod val="40000"/>
              <a:lumOff val="60000"/>
              <a:alpha val="80000"/>
            </a:schemeClr>
          </a:solidFill>
          <a:ln>
            <a:noFill/>
          </a:ln>
          <a:effectLst>
            <a:softEdge rad="12700"/>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 xmlns:p14="http://schemas.microsoft.com/office/powerpoint/2010/main" val="705226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a:extLst>
              <a:ext uri="{FF2B5EF4-FFF2-40B4-BE49-F238E27FC236}">
                <a16:creationId xmlns="" xmlns:a16="http://schemas.microsoft.com/office/drawing/2014/main" id="{5FF5C34D-A100-4077-AD19-C0CBDC02486B}"/>
              </a:ext>
            </a:extLst>
          </p:cNvPr>
          <p:cNvSpPr/>
          <p:nvPr/>
        </p:nvSpPr>
        <p:spPr bwMode="auto">
          <a:xfrm rot="19115791">
            <a:off x="6276530" y="4978522"/>
            <a:ext cx="3913667" cy="549388"/>
          </a:xfrm>
          <a:custGeom>
            <a:avLst/>
            <a:gdLst>
              <a:gd name="connsiteX0" fmla="*/ 3913667 w 3913667"/>
              <a:gd name="connsiteY0" fmla="*/ 1879 h 549388"/>
              <a:gd name="connsiteX1" fmla="*/ 3913667 w 3913667"/>
              <a:gd name="connsiteY1" fmla="*/ 11897 h 549388"/>
              <a:gd name="connsiteX2" fmla="*/ 3863811 w 3913667"/>
              <a:gd name="connsiteY2" fmla="*/ 16906 h 549388"/>
              <a:gd name="connsiteX3" fmla="*/ 3724216 w 3913667"/>
              <a:gd name="connsiteY3" fmla="*/ 31933 h 549388"/>
              <a:gd name="connsiteX4" fmla="*/ 3676852 w 3913667"/>
              <a:gd name="connsiteY4" fmla="*/ 39446 h 549388"/>
              <a:gd name="connsiteX5" fmla="*/ 3624504 w 3913667"/>
              <a:gd name="connsiteY5" fmla="*/ 46960 h 549388"/>
              <a:gd name="connsiteX6" fmla="*/ 3509837 w 3913667"/>
              <a:gd name="connsiteY6" fmla="*/ 69501 h 549388"/>
              <a:gd name="connsiteX7" fmla="*/ 3377719 w 3913667"/>
              <a:gd name="connsiteY7" fmla="*/ 97051 h 549388"/>
              <a:gd name="connsiteX8" fmla="*/ 3233137 w 3913667"/>
              <a:gd name="connsiteY8" fmla="*/ 134618 h 549388"/>
              <a:gd name="connsiteX9" fmla="*/ 2909076 w 3913667"/>
              <a:gd name="connsiteY9" fmla="*/ 222277 h 549388"/>
              <a:gd name="connsiteX10" fmla="*/ 2547623 w 3913667"/>
              <a:gd name="connsiteY10" fmla="*/ 329972 h 549388"/>
              <a:gd name="connsiteX11" fmla="*/ 2161242 w 3913667"/>
              <a:gd name="connsiteY11" fmla="*/ 442675 h 549388"/>
              <a:gd name="connsiteX12" fmla="*/ 1742455 w 3913667"/>
              <a:gd name="connsiteY12" fmla="*/ 527829 h 549388"/>
              <a:gd name="connsiteX13" fmla="*/ 1316189 w 3913667"/>
              <a:gd name="connsiteY13" fmla="*/ 547865 h 549388"/>
              <a:gd name="connsiteX14" fmla="*/ 904879 w 3913667"/>
              <a:gd name="connsiteY14" fmla="*/ 510297 h 549388"/>
              <a:gd name="connsiteX15" fmla="*/ 525977 w 3913667"/>
              <a:gd name="connsiteY15" fmla="*/ 430152 h 549388"/>
              <a:gd name="connsiteX16" fmla="*/ 425626 w 3913667"/>
              <a:gd name="connsiteY16" fmla="*/ 399667 h 549388"/>
              <a:gd name="connsiteX17" fmla="*/ 0 w 3913667"/>
              <a:gd name="connsiteY17" fmla="*/ 24380 h 549388"/>
              <a:gd name="connsiteX18" fmla="*/ 0 w 3913667"/>
              <a:gd name="connsiteY18" fmla="*/ 19410 h 549388"/>
              <a:gd name="connsiteX19" fmla="*/ 12464 w 3913667"/>
              <a:gd name="connsiteY19" fmla="*/ 24419 h 549388"/>
              <a:gd name="connsiteX20" fmla="*/ 132117 w 3913667"/>
              <a:gd name="connsiteY20" fmla="*/ 79519 h 549388"/>
              <a:gd name="connsiteX21" fmla="*/ 269220 w 3913667"/>
              <a:gd name="connsiteY21" fmla="*/ 134619 h 549388"/>
              <a:gd name="connsiteX22" fmla="*/ 578325 w 3913667"/>
              <a:gd name="connsiteY22" fmla="*/ 237304 h 549388"/>
              <a:gd name="connsiteX23" fmla="*/ 934793 w 3913667"/>
              <a:gd name="connsiteY23" fmla="*/ 322458 h 549388"/>
              <a:gd name="connsiteX24" fmla="*/ 1323667 w 3913667"/>
              <a:gd name="connsiteY24" fmla="*/ 367539 h 549388"/>
              <a:gd name="connsiteX25" fmla="*/ 1523090 w 3913667"/>
              <a:gd name="connsiteY25" fmla="*/ 372549 h 549388"/>
              <a:gd name="connsiteX26" fmla="*/ 1727498 w 3913667"/>
              <a:gd name="connsiteY26" fmla="*/ 362530 h 549388"/>
              <a:gd name="connsiteX27" fmla="*/ 2123850 w 3913667"/>
              <a:gd name="connsiteY27" fmla="*/ 299917 h 549388"/>
              <a:gd name="connsiteX28" fmla="*/ 2515217 w 3913667"/>
              <a:gd name="connsiteY28" fmla="*/ 207250 h 549388"/>
              <a:gd name="connsiteX29" fmla="*/ 2884148 w 3913667"/>
              <a:gd name="connsiteY29" fmla="*/ 124600 h 549388"/>
              <a:gd name="connsiteX30" fmla="*/ 3215688 w 3913667"/>
              <a:gd name="connsiteY30" fmla="*/ 59482 h 549388"/>
              <a:gd name="connsiteX31" fmla="*/ 3499865 w 3913667"/>
              <a:gd name="connsiteY31" fmla="*/ 19410 h 549388"/>
              <a:gd name="connsiteX32" fmla="*/ 3619519 w 3913667"/>
              <a:gd name="connsiteY32" fmla="*/ 6888 h 549388"/>
              <a:gd name="connsiteX33" fmla="*/ 3671867 w 3913667"/>
              <a:gd name="connsiteY33" fmla="*/ 4383 h 549388"/>
              <a:gd name="connsiteX34" fmla="*/ 3721723 w 3913667"/>
              <a:gd name="connsiteY34" fmla="*/ 1878 h 549388"/>
              <a:gd name="connsiteX35" fmla="*/ 3863811 w 3913667"/>
              <a:gd name="connsiteY35" fmla="*/ 1879 h 549388"/>
              <a:gd name="connsiteX36" fmla="*/ 3913667 w 3913667"/>
              <a:gd name="connsiteY36" fmla="*/ 1879 h 5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13667" h="549388">
                <a:moveTo>
                  <a:pt x="3913667" y="1879"/>
                </a:moveTo>
                <a:cubicBezTo>
                  <a:pt x="3913667" y="1879"/>
                  <a:pt x="3913667" y="1879"/>
                  <a:pt x="3913667" y="11897"/>
                </a:cubicBezTo>
                <a:cubicBezTo>
                  <a:pt x="3913667" y="11897"/>
                  <a:pt x="3896218" y="14401"/>
                  <a:pt x="3863811" y="16906"/>
                </a:cubicBezTo>
                <a:cubicBezTo>
                  <a:pt x="3831406" y="19411"/>
                  <a:pt x="3784042" y="24419"/>
                  <a:pt x="3724216" y="31933"/>
                </a:cubicBezTo>
                <a:cubicBezTo>
                  <a:pt x="3709259" y="34438"/>
                  <a:pt x="3694302" y="36942"/>
                  <a:pt x="3676852" y="39446"/>
                </a:cubicBezTo>
                <a:cubicBezTo>
                  <a:pt x="3659403" y="41951"/>
                  <a:pt x="3641954" y="44455"/>
                  <a:pt x="3624504" y="46960"/>
                </a:cubicBezTo>
                <a:cubicBezTo>
                  <a:pt x="3589605" y="54474"/>
                  <a:pt x="3549721" y="61987"/>
                  <a:pt x="3509837" y="69501"/>
                </a:cubicBezTo>
                <a:cubicBezTo>
                  <a:pt x="3467459" y="77014"/>
                  <a:pt x="3422589" y="87032"/>
                  <a:pt x="3377719" y="97051"/>
                </a:cubicBezTo>
                <a:cubicBezTo>
                  <a:pt x="3330356" y="109573"/>
                  <a:pt x="3282994" y="122096"/>
                  <a:pt x="3233137" y="134618"/>
                </a:cubicBezTo>
                <a:cubicBezTo>
                  <a:pt x="3130934" y="159664"/>
                  <a:pt x="3023744" y="189718"/>
                  <a:pt x="2909076" y="222277"/>
                </a:cubicBezTo>
                <a:cubicBezTo>
                  <a:pt x="2794408" y="254835"/>
                  <a:pt x="2672262" y="292404"/>
                  <a:pt x="2547623" y="329972"/>
                </a:cubicBezTo>
                <a:cubicBezTo>
                  <a:pt x="2422984" y="365035"/>
                  <a:pt x="2293359" y="405107"/>
                  <a:pt x="2161242" y="442675"/>
                </a:cubicBezTo>
                <a:cubicBezTo>
                  <a:pt x="2026631" y="480242"/>
                  <a:pt x="1884543" y="510298"/>
                  <a:pt x="1742455" y="527829"/>
                </a:cubicBezTo>
                <a:cubicBezTo>
                  <a:pt x="1600366" y="545360"/>
                  <a:pt x="1458278" y="552874"/>
                  <a:pt x="1316189" y="547865"/>
                </a:cubicBezTo>
                <a:cubicBezTo>
                  <a:pt x="1176593" y="542856"/>
                  <a:pt x="1036997" y="530333"/>
                  <a:pt x="904879" y="510297"/>
                </a:cubicBezTo>
                <a:cubicBezTo>
                  <a:pt x="772762" y="490261"/>
                  <a:pt x="645630" y="462711"/>
                  <a:pt x="525977" y="430152"/>
                </a:cubicBezTo>
                <a:lnTo>
                  <a:pt x="425626" y="399667"/>
                </a:lnTo>
                <a:lnTo>
                  <a:pt x="0" y="24380"/>
                </a:lnTo>
                <a:lnTo>
                  <a:pt x="0" y="19410"/>
                </a:lnTo>
                <a:cubicBezTo>
                  <a:pt x="4986" y="19410"/>
                  <a:pt x="9971" y="21915"/>
                  <a:pt x="12464" y="24419"/>
                </a:cubicBezTo>
                <a:cubicBezTo>
                  <a:pt x="49856" y="41951"/>
                  <a:pt x="89740" y="59483"/>
                  <a:pt x="132117" y="79519"/>
                </a:cubicBezTo>
                <a:cubicBezTo>
                  <a:pt x="176987" y="97050"/>
                  <a:pt x="221857" y="114582"/>
                  <a:pt x="269220" y="134619"/>
                </a:cubicBezTo>
                <a:cubicBezTo>
                  <a:pt x="363946" y="169681"/>
                  <a:pt x="468643" y="207249"/>
                  <a:pt x="578325" y="237304"/>
                </a:cubicBezTo>
                <a:cubicBezTo>
                  <a:pt x="690500" y="269863"/>
                  <a:pt x="810154" y="299917"/>
                  <a:pt x="934793" y="322458"/>
                </a:cubicBezTo>
                <a:cubicBezTo>
                  <a:pt x="1059432" y="344999"/>
                  <a:pt x="1191549" y="360026"/>
                  <a:pt x="1323667" y="367539"/>
                </a:cubicBezTo>
                <a:cubicBezTo>
                  <a:pt x="1390972" y="372548"/>
                  <a:pt x="1455784" y="372548"/>
                  <a:pt x="1523090" y="372549"/>
                </a:cubicBezTo>
                <a:cubicBezTo>
                  <a:pt x="1590394" y="372548"/>
                  <a:pt x="1660193" y="367539"/>
                  <a:pt x="1727498" y="362530"/>
                </a:cubicBezTo>
                <a:cubicBezTo>
                  <a:pt x="1862108" y="352512"/>
                  <a:pt x="1994225" y="329971"/>
                  <a:pt x="2123850" y="299917"/>
                </a:cubicBezTo>
                <a:cubicBezTo>
                  <a:pt x="2258460" y="269863"/>
                  <a:pt x="2390577" y="237304"/>
                  <a:pt x="2515217" y="207250"/>
                </a:cubicBezTo>
                <a:cubicBezTo>
                  <a:pt x="2644841" y="177195"/>
                  <a:pt x="2766987" y="149646"/>
                  <a:pt x="2884148" y="124600"/>
                </a:cubicBezTo>
                <a:cubicBezTo>
                  <a:pt x="3001309" y="99555"/>
                  <a:pt x="3113484" y="77014"/>
                  <a:pt x="3215688" y="59482"/>
                </a:cubicBezTo>
                <a:cubicBezTo>
                  <a:pt x="3320385" y="41951"/>
                  <a:pt x="3415111" y="26923"/>
                  <a:pt x="3499865" y="19410"/>
                </a:cubicBezTo>
                <a:cubicBezTo>
                  <a:pt x="3542242" y="14401"/>
                  <a:pt x="3582127" y="9392"/>
                  <a:pt x="3619519" y="6888"/>
                </a:cubicBezTo>
                <a:cubicBezTo>
                  <a:pt x="3639461" y="6888"/>
                  <a:pt x="3656911" y="4383"/>
                  <a:pt x="3671867" y="4383"/>
                </a:cubicBezTo>
                <a:cubicBezTo>
                  <a:pt x="3689317" y="4383"/>
                  <a:pt x="3706766" y="1879"/>
                  <a:pt x="3721723" y="1878"/>
                </a:cubicBezTo>
                <a:cubicBezTo>
                  <a:pt x="3781549" y="-626"/>
                  <a:pt x="3831405" y="-626"/>
                  <a:pt x="3863811" y="1879"/>
                </a:cubicBezTo>
                <a:cubicBezTo>
                  <a:pt x="3896218" y="1879"/>
                  <a:pt x="3913667" y="1879"/>
                  <a:pt x="3913667" y="1879"/>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a:ln>
                <a:noFill/>
              </a:ln>
              <a:solidFill>
                <a:prstClr val="black"/>
              </a:solidFill>
              <a:effectLst/>
              <a:uLnTx/>
              <a:uFillTx/>
            </a:endParaRPr>
          </a:p>
        </p:txBody>
      </p:sp>
      <p:sp>
        <p:nvSpPr>
          <p:cNvPr id="20" name="ïS1iḑe">
            <a:extLst>
              <a:ext uri="{FF2B5EF4-FFF2-40B4-BE49-F238E27FC236}">
                <a16:creationId xmlns="" xmlns:a16="http://schemas.microsoft.com/office/drawing/2014/main" id="{9153E2A6-08BA-491D-866E-F70D2B0C85C3}"/>
              </a:ext>
            </a:extLst>
          </p:cNvPr>
          <p:cNvSpPr/>
          <p:nvPr/>
        </p:nvSpPr>
        <p:spPr bwMode="auto">
          <a:xfrm rot="19256334">
            <a:off x="7615129" y="1643864"/>
            <a:ext cx="5307209" cy="677187"/>
          </a:xfrm>
          <a:custGeom>
            <a:avLst/>
            <a:gdLst>
              <a:gd name="T0" fmla="*/ 2107 w 2129"/>
              <a:gd name="T1" fmla="*/ 104 h 270"/>
              <a:gd name="T2" fmla="*/ 2026 w 2129"/>
              <a:gd name="T3" fmla="*/ 71 h 270"/>
              <a:gd name="T4" fmla="*/ 1839 w 2129"/>
              <a:gd name="T5" fmla="*/ 20 h 270"/>
              <a:gd name="T6" fmla="*/ 1513 w 2129"/>
              <a:gd name="T7" fmla="*/ 4 h 270"/>
              <a:gd name="T8" fmla="*/ 1172 w 2129"/>
              <a:gd name="T9" fmla="*/ 68 h 270"/>
              <a:gd name="T10" fmla="*/ 903 w 2129"/>
              <a:gd name="T11" fmla="*/ 156 h 270"/>
              <a:gd name="T12" fmla="*/ 887 w 2129"/>
              <a:gd name="T13" fmla="*/ 161 h 270"/>
              <a:gd name="T14" fmla="*/ 885 w 2129"/>
              <a:gd name="T15" fmla="*/ 161 h 270"/>
              <a:gd name="T16" fmla="*/ 878 w 2129"/>
              <a:gd name="T17" fmla="*/ 163 h 270"/>
              <a:gd name="T18" fmla="*/ 837 w 2129"/>
              <a:gd name="T19" fmla="*/ 173 h 270"/>
              <a:gd name="T20" fmla="*/ 798 w 2129"/>
              <a:gd name="T21" fmla="*/ 181 h 270"/>
              <a:gd name="T22" fmla="*/ 747 w 2129"/>
              <a:gd name="T23" fmla="*/ 190 h 270"/>
              <a:gd name="T24" fmla="*/ 498 w 2129"/>
              <a:gd name="T25" fmla="*/ 206 h 270"/>
              <a:gd name="T26" fmla="*/ 440 w 2129"/>
              <a:gd name="T27" fmla="*/ 202 h 270"/>
              <a:gd name="T28" fmla="*/ 407 w 2129"/>
              <a:gd name="T29" fmla="*/ 199 h 270"/>
              <a:gd name="T30" fmla="*/ 364 w 2129"/>
              <a:gd name="T31" fmla="*/ 194 h 270"/>
              <a:gd name="T32" fmla="*/ 180 w 2129"/>
              <a:gd name="T33" fmla="*/ 155 h 270"/>
              <a:gd name="T34" fmla="*/ 123 w 2129"/>
              <a:gd name="T35" fmla="*/ 138 h 270"/>
              <a:gd name="T36" fmla="*/ 57 w 2129"/>
              <a:gd name="T37" fmla="*/ 114 h 270"/>
              <a:gd name="T38" fmla="*/ 1 w 2129"/>
              <a:gd name="T39" fmla="*/ 90 h 270"/>
              <a:gd name="T40" fmla="*/ 24 w 2129"/>
              <a:gd name="T41" fmla="*/ 106 h 270"/>
              <a:gd name="T42" fmla="*/ 95 w 2129"/>
              <a:gd name="T43" fmla="*/ 139 h 270"/>
              <a:gd name="T44" fmla="*/ 146 w 2129"/>
              <a:gd name="T45" fmla="*/ 159 h 270"/>
              <a:gd name="T46" fmla="*/ 208 w 2129"/>
              <a:gd name="T47" fmla="*/ 181 h 270"/>
              <a:gd name="T48" fmla="*/ 381 w 2129"/>
              <a:gd name="T49" fmla="*/ 224 h 270"/>
              <a:gd name="T50" fmla="*/ 425 w 2129"/>
              <a:gd name="T51" fmla="*/ 231 h 270"/>
              <a:gd name="T52" fmla="*/ 448 w 2129"/>
              <a:gd name="T53" fmla="*/ 234 h 270"/>
              <a:gd name="T54" fmla="*/ 544 w 2129"/>
              <a:gd name="T55" fmla="*/ 243 h 270"/>
              <a:gd name="T56" fmla="*/ 780 w 2129"/>
              <a:gd name="T57" fmla="*/ 236 h 270"/>
              <a:gd name="T58" fmla="*/ 835 w 2129"/>
              <a:gd name="T59" fmla="*/ 229 h 270"/>
              <a:gd name="T60" fmla="*/ 863 w 2129"/>
              <a:gd name="T61" fmla="*/ 224 h 270"/>
              <a:gd name="T62" fmla="*/ 896 w 2129"/>
              <a:gd name="T63" fmla="*/ 218 h 270"/>
              <a:gd name="T64" fmla="*/ 918 w 2129"/>
              <a:gd name="T65" fmla="*/ 213 h 270"/>
              <a:gd name="T66" fmla="*/ 1192 w 2129"/>
              <a:gd name="T67" fmla="*/ 140 h 270"/>
              <a:gd name="T68" fmla="*/ 1517 w 2129"/>
              <a:gd name="T69" fmla="*/ 99 h 270"/>
              <a:gd name="T70" fmla="*/ 1815 w 2129"/>
              <a:gd name="T71" fmla="*/ 131 h 270"/>
              <a:gd name="T72" fmla="*/ 1980 w 2129"/>
              <a:gd name="T73" fmla="*/ 186 h 270"/>
              <a:gd name="T74" fmla="*/ 2049 w 2129"/>
              <a:gd name="T75" fmla="*/ 219 h 270"/>
              <a:gd name="T76" fmla="*/ 2107 w 2129"/>
              <a:gd name="T77" fmla="*/ 255 h 270"/>
              <a:gd name="T78" fmla="*/ 2129 w 2129"/>
              <a:gd name="T79" fmla="*/ 11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29" h="270">
                <a:moveTo>
                  <a:pt x="2129" y="115"/>
                </a:moveTo>
                <a:cubicBezTo>
                  <a:pt x="2122" y="112"/>
                  <a:pt x="2115" y="108"/>
                  <a:pt x="2107" y="104"/>
                </a:cubicBezTo>
                <a:cubicBezTo>
                  <a:pt x="2094" y="98"/>
                  <a:pt x="2081" y="93"/>
                  <a:pt x="2068" y="87"/>
                </a:cubicBezTo>
                <a:cubicBezTo>
                  <a:pt x="2054" y="81"/>
                  <a:pt x="2041" y="76"/>
                  <a:pt x="2026" y="71"/>
                </a:cubicBezTo>
                <a:cubicBezTo>
                  <a:pt x="1998" y="60"/>
                  <a:pt x="1968" y="50"/>
                  <a:pt x="1936" y="42"/>
                </a:cubicBezTo>
                <a:cubicBezTo>
                  <a:pt x="1905" y="33"/>
                  <a:pt x="1872" y="26"/>
                  <a:pt x="1839" y="20"/>
                </a:cubicBezTo>
                <a:cubicBezTo>
                  <a:pt x="1771" y="8"/>
                  <a:pt x="1699" y="1"/>
                  <a:pt x="1625" y="0"/>
                </a:cubicBezTo>
                <a:cubicBezTo>
                  <a:pt x="1588" y="0"/>
                  <a:pt x="1550" y="1"/>
                  <a:pt x="1513" y="4"/>
                </a:cubicBezTo>
                <a:cubicBezTo>
                  <a:pt x="1475" y="6"/>
                  <a:pt x="1437" y="10"/>
                  <a:pt x="1399" y="16"/>
                </a:cubicBezTo>
                <a:cubicBezTo>
                  <a:pt x="1323" y="27"/>
                  <a:pt x="1246" y="45"/>
                  <a:pt x="1172" y="68"/>
                </a:cubicBezTo>
                <a:cubicBezTo>
                  <a:pt x="1097" y="91"/>
                  <a:pt x="1026" y="117"/>
                  <a:pt x="956" y="140"/>
                </a:cubicBezTo>
                <a:cubicBezTo>
                  <a:pt x="938" y="146"/>
                  <a:pt x="921" y="151"/>
                  <a:pt x="903" y="156"/>
                </a:cubicBezTo>
                <a:cubicBezTo>
                  <a:pt x="890" y="160"/>
                  <a:pt x="890" y="160"/>
                  <a:pt x="890" y="160"/>
                </a:cubicBezTo>
                <a:cubicBezTo>
                  <a:pt x="887" y="161"/>
                  <a:pt x="887" y="161"/>
                  <a:pt x="887" y="161"/>
                </a:cubicBezTo>
                <a:cubicBezTo>
                  <a:pt x="885" y="161"/>
                  <a:pt x="885" y="161"/>
                  <a:pt x="885" y="161"/>
                </a:cubicBezTo>
                <a:cubicBezTo>
                  <a:pt x="885" y="161"/>
                  <a:pt x="885" y="161"/>
                  <a:pt x="885" y="161"/>
                </a:cubicBezTo>
                <a:cubicBezTo>
                  <a:pt x="885" y="161"/>
                  <a:pt x="883" y="162"/>
                  <a:pt x="884" y="161"/>
                </a:cubicBezTo>
                <a:cubicBezTo>
                  <a:pt x="878" y="163"/>
                  <a:pt x="878" y="163"/>
                  <a:pt x="878" y="163"/>
                </a:cubicBezTo>
                <a:cubicBezTo>
                  <a:pt x="869" y="165"/>
                  <a:pt x="860" y="167"/>
                  <a:pt x="851" y="170"/>
                </a:cubicBezTo>
                <a:cubicBezTo>
                  <a:pt x="846" y="171"/>
                  <a:pt x="842" y="172"/>
                  <a:pt x="837" y="173"/>
                </a:cubicBezTo>
                <a:cubicBezTo>
                  <a:pt x="833" y="174"/>
                  <a:pt x="829" y="175"/>
                  <a:pt x="824" y="176"/>
                </a:cubicBezTo>
                <a:cubicBezTo>
                  <a:pt x="816" y="178"/>
                  <a:pt x="807" y="180"/>
                  <a:pt x="798" y="181"/>
                </a:cubicBezTo>
                <a:cubicBezTo>
                  <a:pt x="790" y="183"/>
                  <a:pt x="781" y="185"/>
                  <a:pt x="773" y="186"/>
                </a:cubicBezTo>
                <a:cubicBezTo>
                  <a:pt x="764" y="188"/>
                  <a:pt x="755" y="189"/>
                  <a:pt x="747" y="190"/>
                </a:cubicBezTo>
                <a:cubicBezTo>
                  <a:pt x="678" y="201"/>
                  <a:pt x="610" y="206"/>
                  <a:pt x="545" y="206"/>
                </a:cubicBezTo>
                <a:cubicBezTo>
                  <a:pt x="529" y="206"/>
                  <a:pt x="513" y="206"/>
                  <a:pt x="498" y="206"/>
                </a:cubicBezTo>
                <a:cubicBezTo>
                  <a:pt x="482" y="205"/>
                  <a:pt x="466" y="204"/>
                  <a:pt x="451" y="203"/>
                </a:cubicBezTo>
                <a:cubicBezTo>
                  <a:pt x="447" y="203"/>
                  <a:pt x="444" y="202"/>
                  <a:pt x="440" y="202"/>
                </a:cubicBezTo>
                <a:cubicBezTo>
                  <a:pt x="436" y="202"/>
                  <a:pt x="432" y="202"/>
                  <a:pt x="429" y="201"/>
                </a:cubicBezTo>
                <a:cubicBezTo>
                  <a:pt x="421" y="200"/>
                  <a:pt x="414" y="200"/>
                  <a:pt x="407" y="199"/>
                </a:cubicBezTo>
                <a:cubicBezTo>
                  <a:pt x="399" y="198"/>
                  <a:pt x="392" y="197"/>
                  <a:pt x="385" y="197"/>
                </a:cubicBezTo>
                <a:cubicBezTo>
                  <a:pt x="378" y="196"/>
                  <a:pt x="371" y="195"/>
                  <a:pt x="364" y="194"/>
                </a:cubicBezTo>
                <a:cubicBezTo>
                  <a:pt x="308" y="187"/>
                  <a:pt x="257" y="175"/>
                  <a:pt x="212" y="164"/>
                </a:cubicBezTo>
                <a:cubicBezTo>
                  <a:pt x="201" y="161"/>
                  <a:pt x="190" y="158"/>
                  <a:pt x="180" y="155"/>
                </a:cubicBezTo>
                <a:cubicBezTo>
                  <a:pt x="170" y="152"/>
                  <a:pt x="160" y="150"/>
                  <a:pt x="150" y="147"/>
                </a:cubicBezTo>
                <a:cubicBezTo>
                  <a:pt x="141" y="143"/>
                  <a:pt x="132" y="140"/>
                  <a:pt x="123" y="138"/>
                </a:cubicBezTo>
                <a:cubicBezTo>
                  <a:pt x="114" y="135"/>
                  <a:pt x="106" y="132"/>
                  <a:pt x="98" y="129"/>
                </a:cubicBezTo>
                <a:cubicBezTo>
                  <a:pt x="83" y="123"/>
                  <a:pt x="69" y="118"/>
                  <a:pt x="57" y="114"/>
                </a:cubicBezTo>
                <a:cubicBezTo>
                  <a:pt x="45" y="109"/>
                  <a:pt x="35" y="104"/>
                  <a:pt x="27" y="101"/>
                </a:cubicBezTo>
                <a:cubicBezTo>
                  <a:pt x="10" y="94"/>
                  <a:pt x="1" y="90"/>
                  <a:pt x="1" y="90"/>
                </a:cubicBezTo>
                <a:cubicBezTo>
                  <a:pt x="0" y="94"/>
                  <a:pt x="0" y="94"/>
                  <a:pt x="0" y="94"/>
                </a:cubicBezTo>
                <a:cubicBezTo>
                  <a:pt x="0" y="94"/>
                  <a:pt x="8" y="98"/>
                  <a:pt x="24" y="106"/>
                </a:cubicBezTo>
                <a:cubicBezTo>
                  <a:pt x="32" y="110"/>
                  <a:pt x="42" y="115"/>
                  <a:pt x="54" y="121"/>
                </a:cubicBezTo>
                <a:cubicBezTo>
                  <a:pt x="66" y="126"/>
                  <a:pt x="79" y="132"/>
                  <a:pt x="95" y="139"/>
                </a:cubicBezTo>
                <a:cubicBezTo>
                  <a:pt x="102" y="142"/>
                  <a:pt x="110" y="145"/>
                  <a:pt x="119" y="149"/>
                </a:cubicBezTo>
                <a:cubicBezTo>
                  <a:pt x="128" y="152"/>
                  <a:pt x="137" y="155"/>
                  <a:pt x="146" y="159"/>
                </a:cubicBezTo>
                <a:cubicBezTo>
                  <a:pt x="155" y="163"/>
                  <a:pt x="165" y="166"/>
                  <a:pt x="176" y="170"/>
                </a:cubicBezTo>
                <a:cubicBezTo>
                  <a:pt x="186" y="173"/>
                  <a:pt x="196" y="177"/>
                  <a:pt x="208" y="181"/>
                </a:cubicBezTo>
                <a:cubicBezTo>
                  <a:pt x="252" y="194"/>
                  <a:pt x="303" y="209"/>
                  <a:pt x="359" y="220"/>
                </a:cubicBezTo>
                <a:cubicBezTo>
                  <a:pt x="367" y="221"/>
                  <a:pt x="374" y="223"/>
                  <a:pt x="381" y="224"/>
                </a:cubicBezTo>
                <a:cubicBezTo>
                  <a:pt x="388" y="225"/>
                  <a:pt x="395" y="226"/>
                  <a:pt x="403" y="227"/>
                </a:cubicBezTo>
                <a:cubicBezTo>
                  <a:pt x="410" y="229"/>
                  <a:pt x="418" y="230"/>
                  <a:pt x="425" y="231"/>
                </a:cubicBezTo>
                <a:cubicBezTo>
                  <a:pt x="429" y="232"/>
                  <a:pt x="433" y="232"/>
                  <a:pt x="437" y="233"/>
                </a:cubicBezTo>
                <a:cubicBezTo>
                  <a:pt x="440" y="233"/>
                  <a:pt x="444" y="234"/>
                  <a:pt x="448" y="234"/>
                </a:cubicBezTo>
                <a:cubicBezTo>
                  <a:pt x="464" y="236"/>
                  <a:pt x="479" y="238"/>
                  <a:pt x="495" y="240"/>
                </a:cubicBezTo>
                <a:cubicBezTo>
                  <a:pt x="511" y="241"/>
                  <a:pt x="528" y="242"/>
                  <a:pt x="544" y="243"/>
                </a:cubicBezTo>
                <a:cubicBezTo>
                  <a:pt x="610" y="247"/>
                  <a:pt x="680" y="246"/>
                  <a:pt x="753" y="239"/>
                </a:cubicBezTo>
                <a:cubicBezTo>
                  <a:pt x="762" y="238"/>
                  <a:pt x="771" y="237"/>
                  <a:pt x="780" y="236"/>
                </a:cubicBezTo>
                <a:cubicBezTo>
                  <a:pt x="789" y="235"/>
                  <a:pt x="798" y="234"/>
                  <a:pt x="808" y="233"/>
                </a:cubicBezTo>
                <a:cubicBezTo>
                  <a:pt x="817" y="231"/>
                  <a:pt x="826" y="230"/>
                  <a:pt x="835" y="229"/>
                </a:cubicBezTo>
                <a:cubicBezTo>
                  <a:pt x="840" y="228"/>
                  <a:pt x="845" y="227"/>
                  <a:pt x="849" y="226"/>
                </a:cubicBezTo>
                <a:cubicBezTo>
                  <a:pt x="854" y="226"/>
                  <a:pt x="858" y="225"/>
                  <a:pt x="863" y="224"/>
                </a:cubicBezTo>
                <a:cubicBezTo>
                  <a:pt x="872" y="222"/>
                  <a:pt x="881" y="220"/>
                  <a:pt x="890" y="219"/>
                </a:cubicBezTo>
                <a:cubicBezTo>
                  <a:pt x="896" y="218"/>
                  <a:pt x="896" y="218"/>
                  <a:pt x="896" y="218"/>
                </a:cubicBezTo>
                <a:cubicBezTo>
                  <a:pt x="904" y="216"/>
                  <a:pt x="904" y="216"/>
                  <a:pt x="904" y="216"/>
                </a:cubicBezTo>
                <a:cubicBezTo>
                  <a:pt x="918" y="213"/>
                  <a:pt x="918" y="213"/>
                  <a:pt x="918" y="213"/>
                </a:cubicBezTo>
                <a:cubicBezTo>
                  <a:pt x="936" y="209"/>
                  <a:pt x="955" y="204"/>
                  <a:pt x="973" y="199"/>
                </a:cubicBezTo>
                <a:cubicBezTo>
                  <a:pt x="1047" y="181"/>
                  <a:pt x="1119" y="158"/>
                  <a:pt x="1192" y="140"/>
                </a:cubicBezTo>
                <a:cubicBezTo>
                  <a:pt x="1264" y="122"/>
                  <a:pt x="1337" y="110"/>
                  <a:pt x="1409" y="104"/>
                </a:cubicBezTo>
                <a:cubicBezTo>
                  <a:pt x="1445" y="101"/>
                  <a:pt x="1481" y="99"/>
                  <a:pt x="1517" y="99"/>
                </a:cubicBezTo>
                <a:cubicBezTo>
                  <a:pt x="1552" y="98"/>
                  <a:pt x="1587" y="99"/>
                  <a:pt x="1621" y="101"/>
                </a:cubicBezTo>
                <a:cubicBezTo>
                  <a:pt x="1690" y="106"/>
                  <a:pt x="1755" y="116"/>
                  <a:pt x="1815" y="131"/>
                </a:cubicBezTo>
                <a:cubicBezTo>
                  <a:pt x="1846" y="138"/>
                  <a:pt x="1875" y="147"/>
                  <a:pt x="1902" y="156"/>
                </a:cubicBezTo>
                <a:cubicBezTo>
                  <a:pt x="1930" y="165"/>
                  <a:pt x="1956" y="175"/>
                  <a:pt x="1980" y="186"/>
                </a:cubicBezTo>
                <a:cubicBezTo>
                  <a:pt x="1992" y="191"/>
                  <a:pt x="2004" y="197"/>
                  <a:pt x="2016" y="202"/>
                </a:cubicBezTo>
                <a:cubicBezTo>
                  <a:pt x="2027" y="208"/>
                  <a:pt x="2038" y="213"/>
                  <a:pt x="2049" y="219"/>
                </a:cubicBezTo>
                <a:cubicBezTo>
                  <a:pt x="2059" y="225"/>
                  <a:pt x="2069" y="231"/>
                  <a:pt x="2079" y="237"/>
                </a:cubicBezTo>
                <a:cubicBezTo>
                  <a:pt x="2089" y="243"/>
                  <a:pt x="2098" y="248"/>
                  <a:pt x="2107" y="255"/>
                </a:cubicBezTo>
                <a:cubicBezTo>
                  <a:pt x="2115" y="260"/>
                  <a:pt x="2122" y="265"/>
                  <a:pt x="2129" y="270"/>
                </a:cubicBezTo>
                <a:lnTo>
                  <a:pt x="2129" y="115"/>
                </a:lnTo>
                <a:close/>
              </a:path>
            </a:pathLst>
          </a:custGeom>
          <a:solidFill>
            <a:schemeClr val="bg2"/>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endParaRPr>
          </a:p>
        </p:txBody>
      </p:sp>
      <p:sp>
        <p:nvSpPr>
          <p:cNvPr id="21" name="ïṣľîďè">
            <a:extLst>
              <a:ext uri="{FF2B5EF4-FFF2-40B4-BE49-F238E27FC236}">
                <a16:creationId xmlns="" xmlns:a16="http://schemas.microsoft.com/office/drawing/2014/main" id="{BEA4989F-0D17-4CF2-B9CE-ACB49E63DE2F}"/>
              </a:ext>
            </a:extLst>
          </p:cNvPr>
          <p:cNvSpPr/>
          <p:nvPr/>
        </p:nvSpPr>
        <p:spPr bwMode="auto">
          <a:xfrm rot="18940232">
            <a:off x="9204101" y="1742614"/>
            <a:ext cx="3546728" cy="639050"/>
          </a:xfrm>
          <a:custGeom>
            <a:avLst/>
            <a:gdLst>
              <a:gd name="T0" fmla="*/ 1384 w 1423"/>
              <a:gd name="T1" fmla="*/ 132 h 255"/>
              <a:gd name="T2" fmla="*/ 1340 w 1423"/>
              <a:gd name="T3" fmla="*/ 112 h 255"/>
              <a:gd name="T4" fmla="*/ 1304 w 1423"/>
              <a:gd name="T5" fmla="*/ 96 h 255"/>
              <a:gd name="T6" fmla="*/ 1264 w 1423"/>
              <a:gd name="T7" fmla="*/ 81 h 255"/>
              <a:gd name="T8" fmla="*/ 1207 w 1423"/>
              <a:gd name="T9" fmla="*/ 62 h 255"/>
              <a:gd name="T10" fmla="*/ 1145 w 1423"/>
              <a:gd name="T11" fmla="*/ 44 h 255"/>
              <a:gd name="T12" fmla="*/ 1079 w 1423"/>
              <a:gd name="T13" fmla="*/ 29 h 255"/>
              <a:gd name="T14" fmla="*/ 1046 w 1423"/>
              <a:gd name="T15" fmla="*/ 23 h 255"/>
              <a:gd name="T16" fmla="*/ 831 w 1423"/>
              <a:gd name="T17" fmla="*/ 1 h 255"/>
              <a:gd name="T18" fmla="*/ 684 w 1423"/>
              <a:gd name="T19" fmla="*/ 4 h 255"/>
              <a:gd name="T20" fmla="*/ 629 w 1423"/>
              <a:gd name="T21" fmla="*/ 8 h 255"/>
              <a:gd name="T22" fmla="*/ 471 w 1423"/>
              <a:gd name="T23" fmla="*/ 30 h 255"/>
              <a:gd name="T24" fmla="*/ 405 w 1423"/>
              <a:gd name="T25" fmla="*/ 43 h 255"/>
              <a:gd name="T26" fmla="*/ 358 w 1423"/>
              <a:gd name="T27" fmla="*/ 53 h 255"/>
              <a:gd name="T28" fmla="*/ 284 w 1423"/>
              <a:gd name="T29" fmla="*/ 72 h 255"/>
              <a:gd name="T30" fmla="*/ 179 w 1423"/>
              <a:gd name="T31" fmla="*/ 103 h 255"/>
              <a:gd name="T32" fmla="*/ 124 w 1423"/>
              <a:gd name="T33" fmla="*/ 122 h 255"/>
              <a:gd name="T34" fmla="*/ 95 w 1423"/>
              <a:gd name="T35" fmla="*/ 132 h 255"/>
              <a:gd name="T36" fmla="*/ 0 w 1423"/>
              <a:gd name="T37" fmla="*/ 167 h 255"/>
              <a:gd name="T38" fmla="*/ 65 w 1423"/>
              <a:gd name="T39" fmla="*/ 151 h 255"/>
              <a:gd name="T40" fmla="*/ 117 w 1423"/>
              <a:gd name="T41" fmla="*/ 136 h 255"/>
              <a:gd name="T42" fmla="*/ 138 w 1423"/>
              <a:gd name="T43" fmla="*/ 130 h 255"/>
              <a:gd name="T44" fmla="*/ 234 w 1423"/>
              <a:gd name="T45" fmla="*/ 105 h 255"/>
              <a:gd name="T46" fmla="*/ 348 w 1423"/>
              <a:gd name="T47" fmla="*/ 81 h 255"/>
              <a:gd name="T48" fmla="*/ 379 w 1423"/>
              <a:gd name="T49" fmla="*/ 76 h 255"/>
              <a:gd name="T50" fmla="*/ 443 w 1423"/>
              <a:gd name="T51" fmla="*/ 66 h 255"/>
              <a:gd name="T52" fmla="*/ 614 w 1423"/>
              <a:gd name="T53" fmla="*/ 50 h 255"/>
              <a:gd name="T54" fmla="*/ 650 w 1423"/>
              <a:gd name="T55" fmla="*/ 49 h 255"/>
              <a:gd name="T56" fmla="*/ 757 w 1423"/>
              <a:gd name="T57" fmla="*/ 49 h 255"/>
              <a:gd name="T58" fmla="*/ 898 w 1423"/>
              <a:gd name="T59" fmla="*/ 62 h 255"/>
              <a:gd name="T60" fmla="*/ 1048 w 1423"/>
              <a:gd name="T61" fmla="*/ 90 h 255"/>
              <a:gd name="T62" fmla="*/ 1095 w 1423"/>
              <a:gd name="T63" fmla="*/ 103 h 255"/>
              <a:gd name="T64" fmla="*/ 1155 w 1423"/>
              <a:gd name="T65" fmla="*/ 122 h 255"/>
              <a:gd name="T66" fmla="*/ 1210 w 1423"/>
              <a:gd name="T67" fmla="*/ 143 h 255"/>
              <a:gd name="T68" fmla="*/ 1260 w 1423"/>
              <a:gd name="T69" fmla="*/ 164 h 255"/>
              <a:gd name="T70" fmla="*/ 1283 w 1423"/>
              <a:gd name="T71" fmla="*/ 175 h 255"/>
              <a:gd name="T72" fmla="*/ 1326 w 1423"/>
              <a:gd name="T73" fmla="*/ 197 h 255"/>
              <a:gd name="T74" fmla="*/ 1408 w 1423"/>
              <a:gd name="T75" fmla="*/ 245 h 255"/>
              <a:gd name="T76" fmla="*/ 1423 w 1423"/>
              <a:gd name="T77" fmla="*/ 15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255">
                <a:moveTo>
                  <a:pt x="1423" y="152"/>
                </a:moveTo>
                <a:cubicBezTo>
                  <a:pt x="1411" y="146"/>
                  <a:pt x="1398" y="139"/>
                  <a:pt x="1384" y="132"/>
                </a:cubicBezTo>
                <a:cubicBezTo>
                  <a:pt x="1378" y="129"/>
                  <a:pt x="1370" y="126"/>
                  <a:pt x="1363" y="122"/>
                </a:cubicBezTo>
                <a:cubicBezTo>
                  <a:pt x="1356" y="119"/>
                  <a:pt x="1348" y="115"/>
                  <a:pt x="1340" y="112"/>
                </a:cubicBezTo>
                <a:cubicBezTo>
                  <a:pt x="1333" y="109"/>
                  <a:pt x="1324" y="105"/>
                  <a:pt x="1316" y="102"/>
                </a:cubicBezTo>
                <a:cubicBezTo>
                  <a:pt x="1312" y="100"/>
                  <a:pt x="1308" y="98"/>
                  <a:pt x="1304" y="96"/>
                </a:cubicBezTo>
                <a:cubicBezTo>
                  <a:pt x="1299" y="95"/>
                  <a:pt x="1295" y="93"/>
                  <a:pt x="1291" y="91"/>
                </a:cubicBezTo>
                <a:cubicBezTo>
                  <a:pt x="1282" y="88"/>
                  <a:pt x="1273" y="85"/>
                  <a:pt x="1264" y="81"/>
                </a:cubicBezTo>
                <a:cubicBezTo>
                  <a:pt x="1255" y="78"/>
                  <a:pt x="1245" y="75"/>
                  <a:pt x="1236" y="72"/>
                </a:cubicBezTo>
                <a:cubicBezTo>
                  <a:pt x="1226" y="68"/>
                  <a:pt x="1217" y="65"/>
                  <a:pt x="1207" y="62"/>
                </a:cubicBezTo>
                <a:cubicBezTo>
                  <a:pt x="1197" y="59"/>
                  <a:pt x="1187" y="56"/>
                  <a:pt x="1176" y="53"/>
                </a:cubicBezTo>
                <a:cubicBezTo>
                  <a:pt x="1166" y="50"/>
                  <a:pt x="1156" y="47"/>
                  <a:pt x="1145" y="44"/>
                </a:cubicBezTo>
                <a:cubicBezTo>
                  <a:pt x="1134" y="42"/>
                  <a:pt x="1124" y="39"/>
                  <a:pt x="1113" y="37"/>
                </a:cubicBezTo>
                <a:cubicBezTo>
                  <a:pt x="1102" y="34"/>
                  <a:pt x="1091" y="32"/>
                  <a:pt x="1079" y="29"/>
                </a:cubicBezTo>
                <a:cubicBezTo>
                  <a:pt x="1074" y="28"/>
                  <a:pt x="1068" y="27"/>
                  <a:pt x="1063" y="26"/>
                </a:cubicBezTo>
                <a:cubicBezTo>
                  <a:pt x="1057" y="25"/>
                  <a:pt x="1051" y="24"/>
                  <a:pt x="1046" y="23"/>
                </a:cubicBezTo>
                <a:cubicBezTo>
                  <a:pt x="1000" y="15"/>
                  <a:pt x="952" y="9"/>
                  <a:pt x="904" y="5"/>
                </a:cubicBezTo>
                <a:cubicBezTo>
                  <a:pt x="880" y="3"/>
                  <a:pt x="855" y="2"/>
                  <a:pt x="831" y="1"/>
                </a:cubicBezTo>
                <a:cubicBezTo>
                  <a:pt x="806" y="1"/>
                  <a:pt x="782" y="0"/>
                  <a:pt x="757" y="1"/>
                </a:cubicBezTo>
                <a:cubicBezTo>
                  <a:pt x="732" y="1"/>
                  <a:pt x="708" y="3"/>
                  <a:pt x="684" y="4"/>
                </a:cubicBezTo>
                <a:cubicBezTo>
                  <a:pt x="671" y="5"/>
                  <a:pt x="659" y="6"/>
                  <a:pt x="647" y="7"/>
                </a:cubicBezTo>
                <a:cubicBezTo>
                  <a:pt x="641" y="7"/>
                  <a:pt x="635" y="7"/>
                  <a:pt x="629" y="8"/>
                </a:cubicBezTo>
                <a:cubicBezTo>
                  <a:pt x="623" y="9"/>
                  <a:pt x="617" y="9"/>
                  <a:pt x="611" y="10"/>
                </a:cubicBezTo>
                <a:cubicBezTo>
                  <a:pt x="563" y="15"/>
                  <a:pt x="516" y="22"/>
                  <a:pt x="471" y="30"/>
                </a:cubicBezTo>
                <a:cubicBezTo>
                  <a:pt x="460" y="32"/>
                  <a:pt x="449" y="34"/>
                  <a:pt x="438" y="36"/>
                </a:cubicBezTo>
                <a:cubicBezTo>
                  <a:pt x="427" y="38"/>
                  <a:pt x="416" y="40"/>
                  <a:pt x="405" y="43"/>
                </a:cubicBezTo>
                <a:cubicBezTo>
                  <a:pt x="395" y="45"/>
                  <a:pt x="384" y="48"/>
                  <a:pt x="374" y="50"/>
                </a:cubicBezTo>
                <a:cubicBezTo>
                  <a:pt x="368" y="51"/>
                  <a:pt x="363" y="52"/>
                  <a:pt x="358" y="53"/>
                </a:cubicBezTo>
                <a:cubicBezTo>
                  <a:pt x="353" y="55"/>
                  <a:pt x="348" y="56"/>
                  <a:pt x="343" y="57"/>
                </a:cubicBezTo>
                <a:cubicBezTo>
                  <a:pt x="322" y="62"/>
                  <a:pt x="303" y="67"/>
                  <a:pt x="284" y="72"/>
                </a:cubicBezTo>
                <a:cubicBezTo>
                  <a:pt x="265" y="78"/>
                  <a:pt x="246" y="82"/>
                  <a:pt x="229" y="88"/>
                </a:cubicBezTo>
                <a:cubicBezTo>
                  <a:pt x="212" y="93"/>
                  <a:pt x="195" y="98"/>
                  <a:pt x="179" y="103"/>
                </a:cubicBezTo>
                <a:cubicBezTo>
                  <a:pt x="163" y="109"/>
                  <a:pt x="148" y="113"/>
                  <a:pt x="134" y="118"/>
                </a:cubicBezTo>
                <a:cubicBezTo>
                  <a:pt x="131" y="119"/>
                  <a:pt x="127" y="120"/>
                  <a:pt x="124" y="122"/>
                </a:cubicBezTo>
                <a:cubicBezTo>
                  <a:pt x="121" y="123"/>
                  <a:pt x="117" y="124"/>
                  <a:pt x="114" y="125"/>
                </a:cubicBezTo>
                <a:cubicBezTo>
                  <a:pt x="108" y="127"/>
                  <a:pt x="101" y="130"/>
                  <a:pt x="95" y="132"/>
                </a:cubicBezTo>
                <a:cubicBezTo>
                  <a:pt x="83" y="136"/>
                  <a:pt x="72" y="140"/>
                  <a:pt x="62" y="144"/>
                </a:cubicBezTo>
                <a:cubicBezTo>
                  <a:pt x="23" y="159"/>
                  <a:pt x="0" y="167"/>
                  <a:pt x="0" y="167"/>
                </a:cubicBezTo>
                <a:cubicBezTo>
                  <a:pt x="1" y="171"/>
                  <a:pt x="1" y="171"/>
                  <a:pt x="1" y="171"/>
                </a:cubicBezTo>
                <a:cubicBezTo>
                  <a:pt x="1" y="171"/>
                  <a:pt x="24" y="164"/>
                  <a:pt x="65" y="151"/>
                </a:cubicBezTo>
                <a:cubicBezTo>
                  <a:pt x="75" y="148"/>
                  <a:pt x="86" y="145"/>
                  <a:pt x="98" y="141"/>
                </a:cubicBezTo>
                <a:cubicBezTo>
                  <a:pt x="104" y="139"/>
                  <a:pt x="111" y="137"/>
                  <a:pt x="117" y="136"/>
                </a:cubicBezTo>
                <a:cubicBezTo>
                  <a:pt x="121" y="135"/>
                  <a:pt x="124" y="134"/>
                  <a:pt x="127" y="133"/>
                </a:cubicBezTo>
                <a:cubicBezTo>
                  <a:pt x="131" y="132"/>
                  <a:pt x="134" y="131"/>
                  <a:pt x="138" y="130"/>
                </a:cubicBezTo>
                <a:cubicBezTo>
                  <a:pt x="152" y="126"/>
                  <a:pt x="167" y="122"/>
                  <a:pt x="183" y="118"/>
                </a:cubicBezTo>
                <a:cubicBezTo>
                  <a:pt x="199" y="113"/>
                  <a:pt x="216" y="110"/>
                  <a:pt x="234" y="105"/>
                </a:cubicBezTo>
                <a:cubicBezTo>
                  <a:pt x="251" y="101"/>
                  <a:pt x="270" y="97"/>
                  <a:pt x="289" y="93"/>
                </a:cubicBezTo>
                <a:cubicBezTo>
                  <a:pt x="308" y="89"/>
                  <a:pt x="327" y="85"/>
                  <a:pt x="348" y="81"/>
                </a:cubicBezTo>
                <a:cubicBezTo>
                  <a:pt x="353" y="80"/>
                  <a:pt x="358" y="79"/>
                  <a:pt x="363" y="78"/>
                </a:cubicBezTo>
                <a:cubicBezTo>
                  <a:pt x="368" y="78"/>
                  <a:pt x="373" y="77"/>
                  <a:pt x="379" y="76"/>
                </a:cubicBezTo>
                <a:cubicBezTo>
                  <a:pt x="389" y="74"/>
                  <a:pt x="400" y="72"/>
                  <a:pt x="410" y="71"/>
                </a:cubicBezTo>
                <a:cubicBezTo>
                  <a:pt x="421" y="69"/>
                  <a:pt x="432" y="68"/>
                  <a:pt x="443" y="66"/>
                </a:cubicBezTo>
                <a:cubicBezTo>
                  <a:pt x="454" y="65"/>
                  <a:pt x="465" y="63"/>
                  <a:pt x="476" y="62"/>
                </a:cubicBezTo>
                <a:cubicBezTo>
                  <a:pt x="521" y="57"/>
                  <a:pt x="567" y="52"/>
                  <a:pt x="614" y="50"/>
                </a:cubicBezTo>
                <a:cubicBezTo>
                  <a:pt x="620" y="50"/>
                  <a:pt x="626" y="50"/>
                  <a:pt x="632" y="49"/>
                </a:cubicBezTo>
                <a:cubicBezTo>
                  <a:pt x="638" y="49"/>
                  <a:pt x="644" y="49"/>
                  <a:pt x="650" y="49"/>
                </a:cubicBezTo>
                <a:cubicBezTo>
                  <a:pt x="661" y="49"/>
                  <a:pt x="673" y="48"/>
                  <a:pt x="685" y="48"/>
                </a:cubicBezTo>
                <a:cubicBezTo>
                  <a:pt x="709" y="48"/>
                  <a:pt x="733" y="48"/>
                  <a:pt x="757" y="49"/>
                </a:cubicBezTo>
                <a:cubicBezTo>
                  <a:pt x="780" y="50"/>
                  <a:pt x="804" y="52"/>
                  <a:pt x="828" y="54"/>
                </a:cubicBezTo>
                <a:cubicBezTo>
                  <a:pt x="851" y="56"/>
                  <a:pt x="875" y="58"/>
                  <a:pt x="898" y="62"/>
                </a:cubicBezTo>
                <a:cubicBezTo>
                  <a:pt x="944" y="68"/>
                  <a:pt x="989" y="76"/>
                  <a:pt x="1032" y="86"/>
                </a:cubicBezTo>
                <a:cubicBezTo>
                  <a:pt x="1038" y="88"/>
                  <a:pt x="1043" y="89"/>
                  <a:pt x="1048" y="90"/>
                </a:cubicBezTo>
                <a:cubicBezTo>
                  <a:pt x="1054" y="92"/>
                  <a:pt x="1059" y="93"/>
                  <a:pt x="1064" y="94"/>
                </a:cubicBezTo>
                <a:cubicBezTo>
                  <a:pt x="1075" y="97"/>
                  <a:pt x="1085" y="100"/>
                  <a:pt x="1095" y="103"/>
                </a:cubicBezTo>
                <a:cubicBezTo>
                  <a:pt x="1105" y="106"/>
                  <a:pt x="1116" y="109"/>
                  <a:pt x="1125" y="112"/>
                </a:cubicBezTo>
                <a:cubicBezTo>
                  <a:pt x="1135" y="116"/>
                  <a:pt x="1145" y="119"/>
                  <a:pt x="1155" y="122"/>
                </a:cubicBezTo>
                <a:cubicBezTo>
                  <a:pt x="1164" y="125"/>
                  <a:pt x="1173" y="129"/>
                  <a:pt x="1183" y="132"/>
                </a:cubicBezTo>
                <a:cubicBezTo>
                  <a:pt x="1192" y="136"/>
                  <a:pt x="1201" y="139"/>
                  <a:pt x="1210" y="143"/>
                </a:cubicBezTo>
                <a:cubicBezTo>
                  <a:pt x="1218" y="146"/>
                  <a:pt x="1227" y="150"/>
                  <a:pt x="1235" y="153"/>
                </a:cubicBezTo>
                <a:cubicBezTo>
                  <a:pt x="1244" y="157"/>
                  <a:pt x="1252" y="161"/>
                  <a:pt x="1260" y="164"/>
                </a:cubicBezTo>
                <a:cubicBezTo>
                  <a:pt x="1264" y="166"/>
                  <a:pt x="1268" y="168"/>
                  <a:pt x="1272" y="170"/>
                </a:cubicBezTo>
                <a:cubicBezTo>
                  <a:pt x="1276" y="172"/>
                  <a:pt x="1280" y="173"/>
                  <a:pt x="1283" y="175"/>
                </a:cubicBezTo>
                <a:cubicBezTo>
                  <a:pt x="1291" y="179"/>
                  <a:pt x="1298" y="183"/>
                  <a:pt x="1305" y="186"/>
                </a:cubicBezTo>
                <a:cubicBezTo>
                  <a:pt x="1312" y="190"/>
                  <a:pt x="1319" y="193"/>
                  <a:pt x="1326" y="197"/>
                </a:cubicBezTo>
                <a:cubicBezTo>
                  <a:pt x="1333" y="201"/>
                  <a:pt x="1339" y="204"/>
                  <a:pt x="1345" y="208"/>
                </a:cubicBezTo>
                <a:cubicBezTo>
                  <a:pt x="1370" y="221"/>
                  <a:pt x="1391" y="234"/>
                  <a:pt x="1408" y="245"/>
                </a:cubicBezTo>
                <a:cubicBezTo>
                  <a:pt x="1414" y="249"/>
                  <a:pt x="1419" y="252"/>
                  <a:pt x="1423" y="255"/>
                </a:cubicBezTo>
                <a:lnTo>
                  <a:pt x="1423" y="152"/>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endParaRPr>
          </a:p>
        </p:txBody>
      </p:sp>
      <p:sp>
        <p:nvSpPr>
          <p:cNvPr id="3" name="í$ḻîḓe">
            <a:extLst>
              <a:ext uri="{FF2B5EF4-FFF2-40B4-BE49-F238E27FC236}">
                <a16:creationId xmlns="" xmlns:a16="http://schemas.microsoft.com/office/drawing/2014/main" id="{ACB9E189-1B72-4A89-A99C-7097EBCD961B}"/>
              </a:ext>
            </a:extLst>
          </p:cNvPr>
          <p:cNvSpPr/>
          <p:nvPr/>
        </p:nvSpPr>
        <p:spPr bwMode="auto">
          <a:xfrm>
            <a:off x="7320136" y="281593"/>
            <a:ext cx="3885432" cy="6005849"/>
          </a:xfrm>
          <a:custGeom>
            <a:avLst/>
            <a:gdLst>
              <a:gd name="T0" fmla="*/ 179 w 1208"/>
              <a:gd name="T1" fmla="*/ 1688 h 1871"/>
              <a:gd name="T2" fmla="*/ 202 w 1208"/>
              <a:gd name="T3" fmla="*/ 1722 h 1871"/>
              <a:gd name="T4" fmla="*/ 213 w 1208"/>
              <a:gd name="T5" fmla="*/ 1871 h 1871"/>
              <a:gd name="T6" fmla="*/ 1031 w 1208"/>
              <a:gd name="T7" fmla="*/ 1871 h 1871"/>
              <a:gd name="T8" fmla="*/ 1055 w 1208"/>
              <a:gd name="T9" fmla="*/ 1729 h 1871"/>
              <a:gd name="T10" fmla="*/ 1100 w 1208"/>
              <a:gd name="T11" fmla="*/ 1530 h 1871"/>
              <a:gd name="T12" fmla="*/ 1167 w 1208"/>
              <a:gd name="T13" fmla="*/ 1351 h 1871"/>
              <a:gd name="T14" fmla="*/ 1196 w 1208"/>
              <a:gd name="T15" fmla="*/ 1037 h 1871"/>
              <a:gd name="T16" fmla="*/ 1100 w 1208"/>
              <a:gd name="T17" fmla="*/ 823 h 1871"/>
              <a:gd name="T18" fmla="*/ 945 w 1208"/>
              <a:gd name="T19" fmla="*/ 690 h 1871"/>
              <a:gd name="T20" fmla="*/ 925 w 1208"/>
              <a:gd name="T21" fmla="*/ 639 h 1871"/>
              <a:gd name="T22" fmla="*/ 890 w 1208"/>
              <a:gd name="T23" fmla="*/ 576 h 1871"/>
              <a:gd name="T24" fmla="*/ 949 w 1208"/>
              <a:gd name="T25" fmla="*/ 452 h 1871"/>
              <a:gd name="T26" fmla="*/ 925 w 1208"/>
              <a:gd name="T27" fmla="*/ 121 h 1871"/>
              <a:gd name="T28" fmla="*/ 810 w 1208"/>
              <a:gd name="T29" fmla="*/ 28 h 1871"/>
              <a:gd name="T30" fmla="*/ 796 w 1208"/>
              <a:gd name="T31" fmla="*/ 24 h 1871"/>
              <a:gd name="T32" fmla="*/ 733 w 1208"/>
              <a:gd name="T33" fmla="*/ 8 h 1871"/>
              <a:gd name="T34" fmla="*/ 508 w 1208"/>
              <a:gd name="T35" fmla="*/ 56 h 1871"/>
              <a:gd name="T36" fmla="*/ 386 w 1208"/>
              <a:gd name="T37" fmla="*/ 160 h 1871"/>
              <a:gd name="T38" fmla="*/ 402 w 1208"/>
              <a:gd name="T39" fmla="*/ 190 h 1871"/>
              <a:gd name="T40" fmla="*/ 396 w 1208"/>
              <a:gd name="T41" fmla="*/ 263 h 1871"/>
              <a:gd name="T42" fmla="*/ 410 w 1208"/>
              <a:gd name="T43" fmla="*/ 426 h 1871"/>
              <a:gd name="T44" fmla="*/ 386 w 1208"/>
              <a:gd name="T45" fmla="*/ 527 h 1871"/>
              <a:gd name="T46" fmla="*/ 418 w 1208"/>
              <a:gd name="T47" fmla="*/ 588 h 1871"/>
              <a:gd name="T48" fmla="*/ 226 w 1208"/>
              <a:gd name="T49" fmla="*/ 673 h 1871"/>
              <a:gd name="T50" fmla="*/ 153 w 1208"/>
              <a:gd name="T51" fmla="*/ 963 h 1871"/>
              <a:gd name="T52" fmla="*/ 120 w 1208"/>
              <a:gd name="T53" fmla="*/ 1022 h 1871"/>
              <a:gd name="T54" fmla="*/ 106 w 1208"/>
              <a:gd name="T55" fmla="*/ 1057 h 1871"/>
              <a:gd name="T56" fmla="*/ 6 w 1208"/>
              <a:gd name="T57" fmla="*/ 1371 h 1871"/>
              <a:gd name="T58" fmla="*/ 175 w 1208"/>
              <a:gd name="T59" fmla="*/ 1664 h 1871"/>
              <a:gd name="T60" fmla="*/ 326 w 1208"/>
              <a:gd name="T61" fmla="*/ 888 h 1871"/>
              <a:gd name="T62" fmla="*/ 373 w 1208"/>
              <a:gd name="T63" fmla="*/ 811 h 1871"/>
              <a:gd name="T64" fmla="*/ 441 w 1208"/>
              <a:gd name="T65" fmla="*/ 773 h 1871"/>
              <a:gd name="T66" fmla="*/ 484 w 1208"/>
              <a:gd name="T67" fmla="*/ 746 h 1871"/>
              <a:gd name="T68" fmla="*/ 526 w 1208"/>
              <a:gd name="T69" fmla="*/ 718 h 1871"/>
              <a:gd name="T70" fmla="*/ 569 w 1208"/>
              <a:gd name="T71" fmla="*/ 738 h 1871"/>
              <a:gd name="T72" fmla="*/ 453 w 1208"/>
              <a:gd name="T73" fmla="*/ 813 h 1871"/>
              <a:gd name="T74" fmla="*/ 341 w 1208"/>
              <a:gd name="T75" fmla="*/ 911 h 1871"/>
              <a:gd name="T76" fmla="*/ 300 w 1208"/>
              <a:gd name="T77" fmla="*/ 998 h 1871"/>
              <a:gd name="T78" fmla="*/ 261 w 1208"/>
              <a:gd name="T79" fmla="*/ 1014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08" h="1871">
                <a:moveTo>
                  <a:pt x="175" y="1664"/>
                </a:moveTo>
                <a:cubicBezTo>
                  <a:pt x="179" y="1668"/>
                  <a:pt x="181" y="1678"/>
                  <a:pt x="179" y="1688"/>
                </a:cubicBezTo>
                <a:cubicBezTo>
                  <a:pt x="177" y="1696"/>
                  <a:pt x="177" y="1704"/>
                  <a:pt x="175" y="1716"/>
                </a:cubicBezTo>
                <a:cubicBezTo>
                  <a:pt x="181" y="1716"/>
                  <a:pt x="190" y="1720"/>
                  <a:pt x="202" y="1722"/>
                </a:cubicBezTo>
                <a:cubicBezTo>
                  <a:pt x="212" y="1725"/>
                  <a:pt x="220" y="1727"/>
                  <a:pt x="226" y="1727"/>
                </a:cubicBezTo>
                <a:cubicBezTo>
                  <a:pt x="224" y="1758"/>
                  <a:pt x="220" y="1806"/>
                  <a:pt x="213" y="1871"/>
                </a:cubicBezTo>
                <a:cubicBezTo>
                  <a:pt x="1031" y="1871"/>
                  <a:pt x="1031" y="1871"/>
                  <a:pt x="1031" y="1871"/>
                </a:cubicBezTo>
                <a:cubicBezTo>
                  <a:pt x="1031" y="1871"/>
                  <a:pt x="1031" y="1871"/>
                  <a:pt x="1031" y="1871"/>
                </a:cubicBezTo>
                <a:cubicBezTo>
                  <a:pt x="1035" y="1856"/>
                  <a:pt x="1039" y="1846"/>
                  <a:pt x="1041" y="1842"/>
                </a:cubicBezTo>
                <a:cubicBezTo>
                  <a:pt x="1045" y="1818"/>
                  <a:pt x="1051" y="1781"/>
                  <a:pt x="1055" y="1729"/>
                </a:cubicBezTo>
                <a:cubicBezTo>
                  <a:pt x="1059" y="1676"/>
                  <a:pt x="1065" y="1639"/>
                  <a:pt x="1071" y="1615"/>
                </a:cubicBezTo>
                <a:cubicBezTo>
                  <a:pt x="1076" y="1593"/>
                  <a:pt x="1086" y="1564"/>
                  <a:pt x="1100" y="1530"/>
                </a:cubicBezTo>
                <a:cubicBezTo>
                  <a:pt x="1123" y="1471"/>
                  <a:pt x="1135" y="1440"/>
                  <a:pt x="1135" y="1440"/>
                </a:cubicBezTo>
                <a:cubicBezTo>
                  <a:pt x="1155" y="1382"/>
                  <a:pt x="1165" y="1351"/>
                  <a:pt x="1167" y="1351"/>
                </a:cubicBezTo>
                <a:cubicBezTo>
                  <a:pt x="1180" y="1319"/>
                  <a:pt x="1194" y="1294"/>
                  <a:pt x="1208" y="1278"/>
                </a:cubicBezTo>
                <a:cubicBezTo>
                  <a:pt x="1206" y="1164"/>
                  <a:pt x="1202" y="1083"/>
                  <a:pt x="1196" y="1037"/>
                </a:cubicBezTo>
                <a:cubicBezTo>
                  <a:pt x="1188" y="957"/>
                  <a:pt x="1167" y="899"/>
                  <a:pt x="1135" y="856"/>
                </a:cubicBezTo>
                <a:cubicBezTo>
                  <a:pt x="1129" y="848"/>
                  <a:pt x="1116" y="836"/>
                  <a:pt x="1100" y="823"/>
                </a:cubicBezTo>
                <a:cubicBezTo>
                  <a:pt x="1080" y="805"/>
                  <a:pt x="1067" y="793"/>
                  <a:pt x="1061" y="787"/>
                </a:cubicBezTo>
                <a:cubicBezTo>
                  <a:pt x="1014" y="740"/>
                  <a:pt x="976" y="708"/>
                  <a:pt x="945" y="690"/>
                </a:cubicBezTo>
                <a:cubicBezTo>
                  <a:pt x="945" y="681"/>
                  <a:pt x="939" y="665"/>
                  <a:pt x="927" y="645"/>
                </a:cubicBezTo>
                <a:cubicBezTo>
                  <a:pt x="927" y="643"/>
                  <a:pt x="925" y="641"/>
                  <a:pt x="925" y="639"/>
                </a:cubicBezTo>
                <a:cubicBezTo>
                  <a:pt x="912" y="614"/>
                  <a:pt x="904" y="594"/>
                  <a:pt x="904" y="580"/>
                </a:cubicBezTo>
                <a:cubicBezTo>
                  <a:pt x="900" y="576"/>
                  <a:pt x="896" y="576"/>
                  <a:pt x="890" y="576"/>
                </a:cubicBezTo>
                <a:cubicBezTo>
                  <a:pt x="886" y="576"/>
                  <a:pt x="880" y="574"/>
                  <a:pt x="871" y="574"/>
                </a:cubicBezTo>
                <a:cubicBezTo>
                  <a:pt x="906" y="549"/>
                  <a:pt x="931" y="509"/>
                  <a:pt x="949" y="452"/>
                </a:cubicBezTo>
                <a:cubicBezTo>
                  <a:pt x="965" y="397"/>
                  <a:pt x="971" y="340"/>
                  <a:pt x="967" y="280"/>
                </a:cubicBezTo>
                <a:cubicBezTo>
                  <a:pt x="963" y="217"/>
                  <a:pt x="949" y="162"/>
                  <a:pt x="925" y="121"/>
                </a:cubicBezTo>
                <a:cubicBezTo>
                  <a:pt x="896" y="73"/>
                  <a:pt x="859" y="44"/>
                  <a:pt x="812" y="36"/>
                </a:cubicBezTo>
                <a:cubicBezTo>
                  <a:pt x="806" y="36"/>
                  <a:pt x="806" y="32"/>
                  <a:pt x="810" y="28"/>
                </a:cubicBezTo>
                <a:cubicBezTo>
                  <a:pt x="812" y="24"/>
                  <a:pt x="812" y="22"/>
                  <a:pt x="808" y="22"/>
                </a:cubicBezTo>
                <a:cubicBezTo>
                  <a:pt x="802" y="20"/>
                  <a:pt x="798" y="20"/>
                  <a:pt x="796" y="24"/>
                </a:cubicBezTo>
                <a:cubicBezTo>
                  <a:pt x="794" y="28"/>
                  <a:pt x="792" y="32"/>
                  <a:pt x="790" y="32"/>
                </a:cubicBezTo>
                <a:cubicBezTo>
                  <a:pt x="782" y="22"/>
                  <a:pt x="763" y="14"/>
                  <a:pt x="733" y="8"/>
                </a:cubicBezTo>
                <a:cubicBezTo>
                  <a:pt x="706" y="2"/>
                  <a:pt x="680" y="0"/>
                  <a:pt x="657" y="0"/>
                </a:cubicBezTo>
                <a:cubicBezTo>
                  <a:pt x="614" y="6"/>
                  <a:pt x="565" y="24"/>
                  <a:pt x="508" y="56"/>
                </a:cubicBezTo>
                <a:cubicBezTo>
                  <a:pt x="477" y="75"/>
                  <a:pt x="437" y="99"/>
                  <a:pt x="386" y="129"/>
                </a:cubicBezTo>
                <a:cubicBezTo>
                  <a:pt x="390" y="140"/>
                  <a:pt x="388" y="150"/>
                  <a:pt x="386" y="160"/>
                </a:cubicBezTo>
                <a:cubicBezTo>
                  <a:pt x="382" y="166"/>
                  <a:pt x="377" y="174"/>
                  <a:pt x="373" y="190"/>
                </a:cubicBezTo>
                <a:cubicBezTo>
                  <a:pt x="384" y="192"/>
                  <a:pt x="394" y="192"/>
                  <a:pt x="402" y="190"/>
                </a:cubicBezTo>
                <a:cubicBezTo>
                  <a:pt x="412" y="186"/>
                  <a:pt x="418" y="186"/>
                  <a:pt x="420" y="186"/>
                </a:cubicBezTo>
                <a:cubicBezTo>
                  <a:pt x="416" y="202"/>
                  <a:pt x="408" y="229"/>
                  <a:pt x="396" y="263"/>
                </a:cubicBezTo>
                <a:cubicBezTo>
                  <a:pt x="388" y="292"/>
                  <a:pt x="386" y="324"/>
                  <a:pt x="386" y="353"/>
                </a:cubicBezTo>
                <a:cubicBezTo>
                  <a:pt x="414" y="369"/>
                  <a:pt x="422" y="393"/>
                  <a:pt x="410" y="426"/>
                </a:cubicBezTo>
                <a:cubicBezTo>
                  <a:pt x="404" y="444"/>
                  <a:pt x="390" y="472"/>
                  <a:pt x="369" y="511"/>
                </a:cubicBezTo>
                <a:cubicBezTo>
                  <a:pt x="369" y="519"/>
                  <a:pt x="375" y="523"/>
                  <a:pt x="386" y="527"/>
                </a:cubicBezTo>
                <a:cubicBezTo>
                  <a:pt x="390" y="529"/>
                  <a:pt x="398" y="531"/>
                  <a:pt x="412" y="531"/>
                </a:cubicBezTo>
                <a:cubicBezTo>
                  <a:pt x="412" y="556"/>
                  <a:pt x="414" y="574"/>
                  <a:pt x="418" y="588"/>
                </a:cubicBezTo>
                <a:cubicBezTo>
                  <a:pt x="422" y="596"/>
                  <a:pt x="431" y="608"/>
                  <a:pt x="443" y="625"/>
                </a:cubicBezTo>
                <a:cubicBezTo>
                  <a:pt x="367" y="608"/>
                  <a:pt x="296" y="625"/>
                  <a:pt x="226" y="673"/>
                </a:cubicBezTo>
                <a:cubicBezTo>
                  <a:pt x="218" y="698"/>
                  <a:pt x="206" y="744"/>
                  <a:pt x="194" y="815"/>
                </a:cubicBezTo>
                <a:cubicBezTo>
                  <a:pt x="181" y="884"/>
                  <a:pt x="167" y="933"/>
                  <a:pt x="153" y="963"/>
                </a:cubicBezTo>
                <a:cubicBezTo>
                  <a:pt x="149" y="972"/>
                  <a:pt x="143" y="984"/>
                  <a:pt x="132" y="1002"/>
                </a:cubicBezTo>
                <a:cubicBezTo>
                  <a:pt x="128" y="1010"/>
                  <a:pt x="124" y="1016"/>
                  <a:pt x="120" y="1022"/>
                </a:cubicBezTo>
                <a:cubicBezTo>
                  <a:pt x="116" y="1030"/>
                  <a:pt x="112" y="1039"/>
                  <a:pt x="110" y="1045"/>
                </a:cubicBezTo>
                <a:cubicBezTo>
                  <a:pt x="108" y="1049"/>
                  <a:pt x="108" y="1053"/>
                  <a:pt x="106" y="1057"/>
                </a:cubicBezTo>
                <a:cubicBezTo>
                  <a:pt x="73" y="1134"/>
                  <a:pt x="53" y="1181"/>
                  <a:pt x="47" y="1201"/>
                </a:cubicBezTo>
                <a:cubicBezTo>
                  <a:pt x="24" y="1262"/>
                  <a:pt x="10" y="1319"/>
                  <a:pt x="6" y="1371"/>
                </a:cubicBezTo>
                <a:cubicBezTo>
                  <a:pt x="0" y="1457"/>
                  <a:pt x="8" y="1528"/>
                  <a:pt x="26" y="1578"/>
                </a:cubicBezTo>
                <a:cubicBezTo>
                  <a:pt x="55" y="1647"/>
                  <a:pt x="104" y="1676"/>
                  <a:pt x="175" y="1664"/>
                </a:cubicBezTo>
                <a:close/>
                <a:moveTo>
                  <a:pt x="296" y="917"/>
                </a:moveTo>
                <a:cubicBezTo>
                  <a:pt x="300" y="911"/>
                  <a:pt x="312" y="901"/>
                  <a:pt x="326" y="888"/>
                </a:cubicBezTo>
                <a:cubicBezTo>
                  <a:pt x="341" y="876"/>
                  <a:pt x="351" y="864"/>
                  <a:pt x="357" y="856"/>
                </a:cubicBezTo>
                <a:cubicBezTo>
                  <a:pt x="363" y="846"/>
                  <a:pt x="369" y="832"/>
                  <a:pt x="373" y="811"/>
                </a:cubicBezTo>
                <a:cubicBezTo>
                  <a:pt x="379" y="789"/>
                  <a:pt x="386" y="773"/>
                  <a:pt x="390" y="763"/>
                </a:cubicBezTo>
                <a:cubicBezTo>
                  <a:pt x="410" y="771"/>
                  <a:pt x="426" y="775"/>
                  <a:pt x="441" y="773"/>
                </a:cubicBezTo>
                <a:cubicBezTo>
                  <a:pt x="455" y="771"/>
                  <a:pt x="471" y="767"/>
                  <a:pt x="490" y="759"/>
                </a:cubicBezTo>
                <a:cubicBezTo>
                  <a:pt x="490" y="754"/>
                  <a:pt x="488" y="750"/>
                  <a:pt x="484" y="746"/>
                </a:cubicBezTo>
                <a:cubicBezTo>
                  <a:pt x="479" y="742"/>
                  <a:pt x="479" y="738"/>
                  <a:pt x="479" y="734"/>
                </a:cubicBezTo>
                <a:cubicBezTo>
                  <a:pt x="494" y="738"/>
                  <a:pt x="510" y="734"/>
                  <a:pt x="526" y="718"/>
                </a:cubicBezTo>
                <a:cubicBezTo>
                  <a:pt x="545" y="704"/>
                  <a:pt x="561" y="700"/>
                  <a:pt x="575" y="706"/>
                </a:cubicBezTo>
                <a:cubicBezTo>
                  <a:pt x="577" y="714"/>
                  <a:pt x="577" y="726"/>
                  <a:pt x="569" y="738"/>
                </a:cubicBezTo>
                <a:cubicBezTo>
                  <a:pt x="559" y="754"/>
                  <a:pt x="555" y="765"/>
                  <a:pt x="553" y="767"/>
                </a:cubicBezTo>
                <a:cubicBezTo>
                  <a:pt x="543" y="775"/>
                  <a:pt x="508" y="791"/>
                  <a:pt x="453" y="813"/>
                </a:cubicBezTo>
                <a:cubicBezTo>
                  <a:pt x="410" y="832"/>
                  <a:pt x="382" y="850"/>
                  <a:pt x="365" y="870"/>
                </a:cubicBezTo>
                <a:cubicBezTo>
                  <a:pt x="357" y="878"/>
                  <a:pt x="351" y="892"/>
                  <a:pt x="341" y="911"/>
                </a:cubicBezTo>
                <a:cubicBezTo>
                  <a:pt x="333" y="929"/>
                  <a:pt x="324" y="943"/>
                  <a:pt x="316" y="951"/>
                </a:cubicBezTo>
                <a:cubicBezTo>
                  <a:pt x="314" y="968"/>
                  <a:pt x="308" y="984"/>
                  <a:pt x="300" y="998"/>
                </a:cubicBezTo>
                <a:cubicBezTo>
                  <a:pt x="296" y="1008"/>
                  <a:pt x="286" y="1020"/>
                  <a:pt x="275" y="1037"/>
                </a:cubicBezTo>
                <a:cubicBezTo>
                  <a:pt x="267" y="1030"/>
                  <a:pt x="263" y="1022"/>
                  <a:pt x="261" y="1014"/>
                </a:cubicBezTo>
                <a:cubicBezTo>
                  <a:pt x="253" y="990"/>
                  <a:pt x="265" y="957"/>
                  <a:pt x="296" y="917"/>
                </a:cubicBezTo>
                <a:close/>
              </a:path>
            </a:pathLst>
          </a:custGeom>
          <a:solidFill>
            <a:schemeClr val="tx2">
              <a:lumMod val="20000"/>
              <a:lumOff val="80000"/>
            </a:schemeClr>
          </a:solidFill>
          <a:ln>
            <a:noFill/>
          </a:ln>
          <a:effectLst>
            <a:softEdge rad="31750"/>
          </a:effectLst>
        </p:spPr>
        <p:txBody>
          <a:bodyPr vert="horz" wrap="square" lIns="91440" tIns="45720" rIns="91440" bIns="45720" numCol="1" anchor="t" anchorCtr="0" compatLnSpc="1">
            <a:prstTxWarp prst="textNoShape">
              <a:avLst/>
            </a:prstTxWarp>
          </a:bodyPr>
          <a:lstStyle/>
          <a:p>
            <a:endParaRPr lang="en-US"/>
          </a:p>
        </p:txBody>
      </p:sp>
      <p:grpSp>
        <p:nvGrpSpPr>
          <p:cNvPr id="4" name="îṩľiḓé">
            <a:extLst>
              <a:ext uri="{FF2B5EF4-FFF2-40B4-BE49-F238E27FC236}">
                <a16:creationId xmlns="" xmlns:a16="http://schemas.microsoft.com/office/drawing/2014/main" id="{B5016DEA-F7EC-4DF2-A217-BF8E2AF37EC9}"/>
              </a:ext>
            </a:extLst>
          </p:cNvPr>
          <p:cNvGrpSpPr/>
          <p:nvPr/>
        </p:nvGrpSpPr>
        <p:grpSpPr>
          <a:xfrm>
            <a:off x="119337" y="773279"/>
            <a:ext cx="12072664" cy="4959975"/>
            <a:chOff x="813347" y="2642119"/>
            <a:chExt cx="3524773" cy="3937943"/>
          </a:xfrm>
        </p:grpSpPr>
        <p:sp>
          <p:nvSpPr>
            <p:cNvPr id="15" name="iŝļiḍê">
              <a:extLst>
                <a:ext uri="{FF2B5EF4-FFF2-40B4-BE49-F238E27FC236}">
                  <a16:creationId xmlns="" xmlns:a16="http://schemas.microsoft.com/office/drawing/2014/main" id="{89733260-5199-4E60-9F2F-74C974C7E059}"/>
                </a:ext>
              </a:extLst>
            </p:cNvPr>
            <p:cNvSpPr/>
            <p:nvPr/>
          </p:nvSpPr>
          <p:spPr>
            <a:xfrm>
              <a:off x="824751" y="3291866"/>
              <a:ext cx="3249578" cy="328819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lIns="90000" anchor="t" anchorCtr="0">
              <a:noAutofit/>
            </a:bodyPr>
            <a:lstStyle/>
            <a:p>
              <a:pPr>
                <a:lnSpc>
                  <a:spcPct val="150000"/>
                </a:lnSpc>
              </a:pPr>
              <a:r>
                <a:rPr lang="en-US" altLang="zh-CN" sz="2400" smtClean="0"/>
                <a:t>       </a:t>
              </a:r>
              <a:r>
                <a:rPr lang="zh-CN" altLang="zh-CN" sz="2400" smtClean="0"/>
                <a:t>学</a:t>
              </a:r>
              <a:r>
                <a:rPr lang="zh-CN" altLang="zh-CN" sz="2400" dirty="0"/>
                <a:t>院长期以来非常重视师资队伍建设，现有教学科研专任教师</a:t>
              </a:r>
              <a:r>
                <a:rPr lang="en-US" altLang="zh-CN" sz="2400" dirty="0"/>
                <a:t>69</a:t>
              </a:r>
              <a:r>
                <a:rPr lang="zh-CN" altLang="zh-CN" sz="2400" dirty="0"/>
                <a:t>人，其中教授</a:t>
              </a:r>
              <a:r>
                <a:rPr lang="en-US" altLang="zh-CN" sz="2400" dirty="0">
                  <a:solidFill>
                    <a:srgbClr val="FF0000"/>
                  </a:solidFill>
                </a:rPr>
                <a:t>21</a:t>
              </a:r>
              <a:r>
                <a:rPr lang="zh-CN" altLang="zh-CN" sz="2400" dirty="0"/>
                <a:t>人，副教授</a:t>
              </a:r>
              <a:r>
                <a:rPr lang="en-US" altLang="zh-CN" sz="2400" dirty="0"/>
                <a:t>22</a:t>
              </a:r>
              <a:r>
                <a:rPr lang="zh-CN" altLang="zh-CN" sz="2400" dirty="0"/>
                <a:t>人，讲师</a:t>
              </a:r>
              <a:r>
                <a:rPr lang="en-US" altLang="zh-CN" sz="2400" dirty="0"/>
                <a:t>26</a:t>
              </a:r>
              <a:r>
                <a:rPr lang="zh-CN" altLang="zh-CN" sz="2400" dirty="0"/>
                <a:t>人；拥有博士学位者</a:t>
              </a:r>
              <a:r>
                <a:rPr lang="en-US" altLang="zh-CN" sz="2400" dirty="0"/>
                <a:t>60</a:t>
              </a:r>
              <a:r>
                <a:rPr lang="zh-CN" altLang="zh-CN" sz="2400" dirty="0"/>
                <a:t>人；拥有博士生导师</a:t>
              </a:r>
              <a:r>
                <a:rPr lang="en-US" altLang="zh-CN" sz="2400" dirty="0">
                  <a:solidFill>
                    <a:srgbClr val="FF0000"/>
                  </a:solidFill>
                </a:rPr>
                <a:t>17</a:t>
              </a:r>
              <a:r>
                <a:rPr lang="zh-CN" altLang="zh-CN" sz="2400" dirty="0"/>
                <a:t>人；拥有硕士生导师</a:t>
              </a:r>
              <a:r>
                <a:rPr lang="en-US" altLang="zh-CN" sz="2400" dirty="0">
                  <a:solidFill>
                    <a:srgbClr val="FF0000"/>
                  </a:solidFill>
                </a:rPr>
                <a:t>40</a:t>
              </a:r>
              <a:r>
                <a:rPr lang="zh-CN" altLang="zh-CN" sz="2400" dirty="0"/>
                <a:t>人；具有国外或境外访问研究经历者</a:t>
              </a:r>
              <a:r>
                <a:rPr lang="en-US" altLang="zh-CN" sz="2400" dirty="0"/>
                <a:t>43</a:t>
              </a:r>
              <a:r>
                <a:rPr lang="zh-CN" altLang="zh-CN" sz="2400" dirty="0"/>
                <a:t>人</a:t>
              </a:r>
              <a:r>
                <a:rPr lang="zh-CN" altLang="zh-CN" sz="2400"/>
                <a:t>。 </a:t>
              </a:r>
              <a:endParaRPr lang="en-US" altLang="zh-CN" sz="2400" smtClean="0"/>
            </a:p>
            <a:p>
              <a:pPr lvl="0">
                <a:lnSpc>
                  <a:spcPct val="150000"/>
                </a:lnSpc>
              </a:pPr>
              <a:r>
                <a:rPr lang="en-US" altLang="zh-CN" sz="2400" smtClean="0">
                  <a:solidFill>
                    <a:prstClr val="black"/>
                  </a:solidFill>
                </a:rPr>
                <a:t>      </a:t>
              </a:r>
              <a:r>
                <a:rPr lang="zh-CN" altLang="zh-CN" sz="2400" smtClean="0">
                  <a:solidFill>
                    <a:prstClr val="black"/>
                  </a:solidFill>
                </a:rPr>
                <a:t>学院师资队伍结构合理、整体实力雄厚，是一支有财政部跨世纪学科带头人、中宣部全国文化名家暨“四个一批”人才、国家教育部新世纪优秀人才、国家“万人计划”学科领军人才、国家“万人计划”青年拔尖人才、江西省高校中青年学科带头人的高水平师资队伍</a:t>
              </a:r>
            </a:p>
            <a:p>
              <a:pPr>
                <a:lnSpc>
                  <a:spcPct val="150000"/>
                </a:lnSpc>
              </a:pPr>
              <a:endParaRPr lang="en-US" altLang="zh-CN" sz="2400" smtClean="0"/>
            </a:p>
            <a:p>
              <a:pPr>
                <a:lnSpc>
                  <a:spcPct val="150000"/>
                </a:lnSpc>
              </a:pPr>
              <a:endParaRPr lang="zh-CN" altLang="zh-CN" sz="2400" dirty="0"/>
            </a:p>
          </p:txBody>
        </p:sp>
        <p:sp>
          <p:nvSpPr>
            <p:cNvPr id="16" name="ïš1iḍê">
              <a:extLst>
                <a:ext uri="{FF2B5EF4-FFF2-40B4-BE49-F238E27FC236}">
                  <a16:creationId xmlns="" xmlns:a16="http://schemas.microsoft.com/office/drawing/2014/main" id="{7E2ADD38-BB7E-4B9D-B6E8-1726CA0B3860}"/>
                </a:ext>
              </a:extLst>
            </p:cNvPr>
            <p:cNvSpPr txBox="1"/>
            <p:nvPr/>
          </p:nvSpPr>
          <p:spPr bwMode="auto">
            <a:xfrm>
              <a:off x="813347" y="2642119"/>
              <a:ext cx="3524773" cy="51024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ormAutofit fontScale="92500" lnSpcReduction="1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25000"/>
                </a:lnSpc>
                <a:spcBef>
                  <a:spcPct val="0"/>
                </a:spcBef>
              </a:pPr>
              <a:r>
                <a:rPr lang="en-US" altLang="zh-CN" sz="3200" b="1" dirty="0">
                  <a:latin typeface="+mj-ea"/>
                  <a:ea typeface="+mj-ea"/>
                </a:rPr>
                <a:t> </a:t>
              </a:r>
              <a:r>
                <a:rPr lang="en-US" altLang="zh-CN" sz="3200" b="1" dirty="0">
                  <a:solidFill>
                    <a:srgbClr val="FF0000"/>
                  </a:solidFill>
                  <a:latin typeface="黑体" panose="02010609060101010101" pitchFamily="49" charset="-122"/>
                  <a:ea typeface="黑体" panose="02010609060101010101" pitchFamily="49" charset="-122"/>
                </a:rPr>
                <a:t>1.</a:t>
              </a:r>
              <a:r>
                <a:rPr lang="zh-CN" altLang="en-US" sz="3200" b="1" dirty="0">
                  <a:solidFill>
                    <a:srgbClr val="FF0000"/>
                  </a:solidFill>
                  <a:latin typeface="黑体" panose="02010609060101010101" pitchFamily="49" charset="-122"/>
                  <a:ea typeface="黑体" panose="02010609060101010101" pitchFamily="49" charset="-122"/>
                </a:rPr>
                <a:t>师资队伍</a:t>
              </a:r>
              <a:endParaRPr lang="en-US" altLang="zh-CN" sz="3200" b="1" dirty="0">
                <a:solidFill>
                  <a:srgbClr val="FF0000"/>
                </a:solidFill>
                <a:latin typeface="黑体" panose="02010609060101010101" pitchFamily="49" charset="-122"/>
                <a:ea typeface="黑体" panose="02010609060101010101" pitchFamily="49" charset="-122"/>
              </a:endParaRPr>
            </a:p>
          </p:txBody>
        </p:sp>
      </p:grpSp>
      <p:sp>
        <p:nvSpPr>
          <p:cNvPr id="18" name="í$ḻîḓe">
            <a:extLst>
              <a:ext uri="{FF2B5EF4-FFF2-40B4-BE49-F238E27FC236}">
                <a16:creationId xmlns="" xmlns:a16="http://schemas.microsoft.com/office/drawing/2014/main" id="{17CCCBF6-0442-4B4E-AAAD-54D5A6099C6A}"/>
              </a:ext>
            </a:extLst>
          </p:cNvPr>
          <p:cNvSpPr/>
          <p:nvPr/>
        </p:nvSpPr>
        <p:spPr bwMode="auto">
          <a:xfrm>
            <a:off x="10776520" y="301748"/>
            <a:ext cx="792088" cy="6005849"/>
          </a:xfrm>
          <a:custGeom>
            <a:avLst/>
            <a:gdLst>
              <a:gd name="T0" fmla="*/ 179 w 1208"/>
              <a:gd name="T1" fmla="*/ 1688 h 1871"/>
              <a:gd name="T2" fmla="*/ 202 w 1208"/>
              <a:gd name="T3" fmla="*/ 1722 h 1871"/>
              <a:gd name="T4" fmla="*/ 213 w 1208"/>
              <a:gd name="T5" fmla="*/ 1871 h 1871"/>
              <a:gd name="T6" fmla="*/ 1031 w 1208"/>
              <a:gd name="T7" fmla="*/ 1871 h 1871"/>
              <a:gd name="T8" fmla="*/ 1055 w 1208"/>
              <a:gd name="T9" fmla="*/ 1729 h 1871"/>
              <a:gd name="T10" fmla="*/ 1100 w 1208"/>
              <a:gd name="T11" fmla="*/ 1530 h 1871"/>
              <a:gd name="T12" fmla="*/ 1167 w 1208"/>
              <a:gd name="T13" fmla="*/ 1351 h 1871"/>
              <a:gd name="T14" fmla="*/ 1196 w 1208"/>
              <a:gd name="T15" fmla="*/ 1037 h 1871"/>
              <a:gd name="T16" fmla="*/ 1100 w 1208"/>
              <a:gd name="T17" fmla="*/ 823 h 1871"/>
              <a:gd name="T18" fmla="*/ 945 w 1208"/>
              <a:gd name="T19" fmla="*/ 690 h 1871"/>
              <a:gd name="T20" fmla="*/ 925 w 1208"/>
              <a:gd name="T21" fmla="*/ 639 h 1871"/>
              <a:gd name="T22" fmla="*/ 890 w 1208"/>
              <a:gd name="T23" fmla="*/ 576 h 1871"/>
              <a:gd name="T24" fmla="*/ 949 w 1208"/>
              <a:gd name="T25" fmla="*/ 452 h 1871"/>
              <a:gd name="T26" fmla="*/ 925 w 1208"/>
              <a:gd name="T27" fmla="*/ 121 h 1871"/>
              <a:gd name="T28" fmla="*/ 810 w 1208"/>
              <a:gd name="T29" fmla="*/ 28 h 1871"/>
              <a:gd name="T30" fmla="*/ 796 w 1208"/>
              <a:gd name="T31" fmla="*/ 24 h 1871"/>
              <a:gd name="T32" fmla="*/ 733 w 1208"/>
              <a:gd name="T33" fmla="*/ 8 h 1871"/>
              <a:gd name="T34" fmla="*/ 508 w 1208"/>
              <a:gd name="T35" fmla="*/ 56 h 1871"/>
              <a:gd name="T36" fmla="*/ 386 w 1208"/>
              <a:gd name="T37" fmla="*/ 160 h 1871"/>
              <a:gd name="T38" fmla="*/ 402 w 1208"/>
              <a:gd name="T39" fmla="*/ 190 h 1871"/>
              <a:gd name="T40" fmla="*/ 396 w 1208"/>
              <a:gd name="T41" fmla="*/ 263 h 1871"/>
              <a:gd name="T42" fmla="*/ 410 w 1208"/>
              <a:gd name="T43" fmla="*/ 426 h 1871"/>
              <a:gd name="T44" fmla="*/ 386 w 1208"/>
              <a:gd name="T45" fmla="*/ 527 h 1871"/>
              <a:gd name="T46" fmla="*/ 418 w 1208"/>
              <a:gd name="T47" fmla="*/ 588 h 1871"/>
              <a:gd name="T48" fmla="*/ 226 w 1208"/>
              <a:gd name="T49" fmla="*/ 673 h 1871"/>
              <a:gd name="T50" fmla="*/ 153 w 1208"/>
              <a:gd name="T51" fmla="*/ 963 h 1871"/>
              <a:gd name="T52" fmla="*/ 120 w 1208"/>
              <a:gd name="T53" fmla="*/ 1022 h 1871"/>
              <a:gd name="T54" fmla="*/ 106 w 1208"/>
              <a:gd name="T55" fmla="*/ 1057 h 1871"/>
              <a:gd name="T56" fmla="*/ 6 w 1208"/>
              <a:gd name="T57" fmla="*/ 1371 h 1871"/>
              <a:gd name="T58" fmla="*/ 175 w 1208"/>
              <a:gd name="T59" fmla="*/ 1664 h 1871"/>
              <a:gd name="T60" fmla="*/ 326 w 1208"/>
              <a:gd name="T61" fmla="*/ 888 h 1871"/>
              <a:gd name="T62" fmla="*/ 373 w 1208"/>
              <a:gd name="T63" fmla="*/ 811 h 1871"/>
              <a:gd name="T64" fmla="*/ 441 w 1208"/>
              <a:gd name="T65" fmla="*/ 773 h 1871"/>
              <a:gd name="T66" fmla="*/ 484 w 1208"/>
              <a:gd name="T67" fmla="*/ 746 h 1871"/>
              <a:gd name="T68" fmla="*/ 526 w 1208"/>
              <a:gd name="T69" fmla="*/ 718 h 1871"/>
              <a:gd name="T70" fmla="*/ 569 w 1208"/>
              <a:gd name="T71" fmla="*/ 738 h 1871"/>
              <a:gd name="T72" fmla="*/ 453 w 1208"/>
              <a:gd name="T73" fmla="*/ 813 h 1871"/>
              <a:gd name="T74" fmla="*/ 341 w 1208"/>
              <a:gd name="T75" fmla="*/ 911 h 1871"/>
              <a:gd name="T76" fmla="*/ 300 w 1208"/>
              <a:gd name="T77" fmla="*/ 998 h 1871"/>
              <a:gd name="T78" fmla="*/ 261 w 1208"/>
              <a:gd name="T79" fmla="*/ 1014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08" h="1871">
                <a:moveTo>
                  <a:pt x="175" y="1664"/>
                </a:moveTo>
                <a:cubicBezTo>
                  <a:pt x="179" y="1668"/>
                  <a:pt x="181" y="1678"/>
                  <a:pt x="179" y="1688"/>
                </a:cubicBezTo>
                <a:cubicBezTo>
                  <a:pt x="177" y="1696"/>
                  <a:pt x="177" y="1704"/>
                  <a:pt x="175" y="1716"/>
                </a:cubicBezTo>
                <a:cubicBezTo>
                  <a:pt x="181" y="1716"/>
                  <a:pt x="190" y="1720"/>
                  <a:pt x="202" y="1722"/>
                </a:cubicBezTo>
                <a:cubicBezTo>
                  <a:pt x="212" y="1725"/>
                  <a:pt x="220" y="1727"/>
                  <a:pt x="226" y="1727"/>
                </a:cubicBezTo>
                <a:cubicBezTo>
                  <a:pt x="224" y="1758"/>
                  <a:pt x="220" y="1806"/>
                  <a:pt x="213" y="1871"/>
                </a:cubicBezTo>
                <a:cubicBezTo>
                  <a:pt x="1031" y="1871"/>
                  <a:pt x="1031" y="1871"/>
                  <a:pt x="1031" y="1871"/>
                </a:cubicBezTo>
                <a:cubicBezTo>
                  <a:pt x="1031" y="1871"/>
                  <a:pt x="1031" y="1871"/>
                  <a:pt x="1031" y="1871"/>
                </a:cubicBezTo>
                <a:cubicBezTo>
                  <a:pt x="1035" y="1856"/>
                  <a:pt x="1039" y="1846"/>
                  <a:pt x="1041" y="1842"/>
                </a:cubicBezTo>
                <a:cubicBezTo>
                  <a:pt x="1045" y="1818"/>
                  <a:pt x="1051" y="1781"/>
                  <a:pt x="1055" y="1729"/>
                </a:cubicBezTo>
                <a:cubicBezTo>
                  <a:pt x="1059" y="1676"/>
                  <a:pt x="1065" y="1639"/>
                  <a:pt x="1071" y="1615"/>
                </a:cubicBezTo>
                <a:cubicBezTo>
                  <a:pt x="1076" y="1593"/>
                  <a:pt x="1086" y="1564"/>
                  <a:pt x="1100" y="1530"/>
                </a:cubicBezTo>
                <a:cubicBezTo>
                  <a:pt x="1123" y="1471"/>
                  <a:pt x="1135" y="1440"/>
                  <a:pt x="1135" y="1440"/>
                </a:cubicBezTo>
                <a:cubicBezTo>
                  <a:pt x="1155" y="1382"/>
                  <a:pt x="1165" y="1351"/>
                  <a:pt x="1167" y="1351"/>
                </a:cubicBezTo>
                <a:cubicBezTo>
                  <a:pt x="1180" y="1319"/>
                  <a:pt x="1194" y="1294"/>
                  <a:pt x="1208" y="1278"/>
                </a:cubicBezTo>
                <a:cubicBezTo>
                  <a:pt x="1206" y="1164"/>
                  <a:pt x="1202" y="1083"/>
                  <a:pt x="1196" y="1037"/>
                </a:cubicBezTo>
                <a:cubicBezTo>
                  <a:pt x="1188" y="957"/>
                  <a:pt x="1167" y="899"/>
                  <a:pt x="1135" y="856"/>
                </a:cubicBezTo>
                <a:cubicBezTo>
                  <a:pt x="1129" y="848"/>
                  <a:pt x="1116" y="836"/>
                  <a:pt x="1100" y="823"/>
                </a:cubicBezTo>
                <a:cubicBezTo>
                  <a:pt x="1080" y="805"/>
                  <a:pt x="1067" y="793"/>
                  <a:pt x="1061" y="787"/>
                </a:cubicBezTo>
                <a:cubicBezTo>
                  <a:pt x="1014" y="740"/>
                  <a:pt x="976" y="708"/>
                  <a:pt x="945" y="690"/>
                </a:cubicBezTo>
                <a:cubicBezTo>
                  <a:pt x="945" y="681"/>
                  <a:pt x="939" y="665"/>
                  <a:pt x="927" y="645"/>
                </a:cubicBezTo>
                <a:cubicBezTo>
                  <a:pt x="927" y="643"/>
                  <a:pt x="925" y="641"/>
                  <a:pt x="925" y="639"/>
                </a:cubicBezTo>
                <a:cubicBezTo>
                  <a:pt x="912" y="614"/>
                  <a:pt x="904" y="594"/>
                  <a:pt x="904" y="580"/>
                </a:cubicBezTo>
                <a:cubicBezTo>
                  <a:pt x="900" y="576"/>
                  <a:pt x="896" y="576"/>
                  <a:pt x="890" y="576"/>
                </a:cubicBezTo>
                <a:cubicBezTo>
                  <a:pt x="886" y="576"/>
                  <a:pt x="880" y="574"/>
                  <a:pt x="871" y="574"/>
                </a:cubicBezTo>
                <a:cubicBezTo>
                  <a:pt x="906" y="549"/>
                  <a:pt x="931" y="509"/>
                  <a:pt x="949" y="452"/>
                </a:cubicBezTo>
                <a:cubicBezTo>
                  <a:pt x="965" y="397"/>
                  <a:pt x="971" y="340"/>
                  <a:pt x="967" y="280"/>
                </a:cubicBezTo>
                <a:cubicBezTo>
                  <a:pt x="963" y="217"/>
                  <a:pt x="949" y="162"/>
                  <a:pt x="925" y="121"/>
                </a:cubicBezTo>
                <a:cubicBezTo>
                  <a:pt x="896" y="73"/>
                  <a:pt x="859" y="44"/>
                  <a:pt x="812" y="36"/>
                </a:cubicBezTo>
                <a:cubicBezTo>
                  <a:pt x="806" y="36"/>
                  <a:pt x="806" y="32"/>
                  <a:pt x="810" y="28"/>
                </a:cubicBezTo>
                <a:cubicBezTo>
                  <a:pt x="812" y="24"/>
                  <a:pt x="812" y="22"/>
                  <a:pt x="808" y="22"/>
                </a:cubicBezTo>
                <a:cubicBezTo>
                  <a:pt x="802" y="20"/>
                  <a:pt x="798" y="20"/>
                  <a:pt x="796" y="24"/>
                </a:cubicBezTo>
                <a:cubicBezTo>
                  <a:pt x="794" y="28"/>
                  <a:pt x="792" y="32"/>
                  <a:pt x="790" y="32"/>
                </a:cubicBezTo>
                <a:cubicBezTo>
                  <a:pt x="782" y="22"/>
                  <a:pt x="763" y="14"/>
                  <a:pt x="733" y="8"/>
                </a:cubicBezTo>
                <a:cubicBezTo>
                  <a:pt x="706" y="2"/>
                  <a:pt x="680" y="0"/>
                  <a:pt x="657" y="0"/>
                </a:cubicBezTo>
                <a:cubicBezTo>
                  <a:pt x="614" y="6"/>
                  <a:pt x="565" y="24"/>
                  <a:pt x="508" y="56"/>
                </a:cubicBezTo>
                <a:cubicBezTo>
                  <a:pt x="477" y="75"/>
                  <a:pt x="437" y="99"/>
                  <a:pt x="386" y="129"/>
                </a:cubicBezTo>
                <a:cubicBezTo>
                  <a:pt x="390" y="140"/>
                  <a:pt x="388" y="150"/>
                  <a:pt x="386" y="160"/>
                </a:cubicBezTo>
                <a:cubicBezTo>
                  <a:pt x="382" y="166"/>
                  <a:pt x="377" y="174"/>
                  <a:pt x="373" y="190"/>
                </a:cubicBezTo>
                <a:cubicBezTo>
                  <a:pt x="384" y="192"/>
                  <a:pt x="394" y="192"/>
                  <a:pt x="402" y="190"/>
                </a:cubicBezTo>
                <a:cubicBezTo>
                  <a:pt x="412" y="186"/>
                  <a:pt x="418" y="186"/>
                  <a:pt x="420" y="186"/>
                </a:cubicBezTo>
                <a:cubicBezTo>
                  <a:pt x="416" y="202"/>
                  <a:pt x="408" y="229"/>
                  <a:pt x="396" y="263"/>
                </a:cubicBezTo>
                <a:cubicBezTo>
                  <a:pt x="388" y="292"/>
                  <a:pt x="386" y="324"/>
                  <a:pt x="386" y="353"/>
                </a:cubicBezTo>
                <a:cubicBezTo>
                  <a:pt x="414" y="369"/>
                  <a:pt x="422" y="393"/>
                  <a:pt x="410" y="426"/>
                </a:cubicBezTo>
                <a:cubicBezTo>
                  <a:pt x="404" y="444"/>
                  <a:pt x="390" y="472"/>
                  <a:pt x="369" y="511"/>
                </a:cubicBezTo>
                <a:cubicBezTo>
                  <a:pt x="369" y="519"/>
                  <a:pt x="375" y="523"/>
                  <a:pt x="386" y="527"/>
                </a:cubicBezTo>
                <a:cubicBezTo>
                  <a:pt x="390" y="529"/>
                  <a:pt x="398" y="531"/>
                  <a:pt x="412" y="531"/>
                </a:cubicBezTo>
                <a:cubicBezTo>
                  <a:pt x="412" y="556"/>
                  <a:pt x="414" y="574"/>
                  <a:pt x="418" y="588"/>
                </a:cubicBezTo>
                <a:cubicBezTo>
                  <a:pt x="422" y="596"/>
                  <a:pt x="431" y="608"/>
                  <a:pt x="443" y="625"/>
                </a:cubicBezTo>
                <a:cubicBezTo>
                  <a:pt x="367" y="608"/>
                  <a:pt x="296" y="625"/>
                  <a:pt x="226" y="673"/>
                </a:cubicBezTo>
                <a:cubicBezTo>
                  <a:pt x="218" y="698"/>
                  <a:pt x="206" y="744"/>
                  <a:pt x="194" y="815"/>
                </a:cubicBezTo>
                <a:cubicBezTo>
                  <a:pt x="181" y="884"/>
                  <a:pt x="167" y="933"/>
                  <a:pt x="153" y="963"/>
                </a:cubicBezTo>
                <a:cubicBezTo>
                  <a:pt x="149" y="972"/>
                  <a:pt x="143" y="984"/>
                  <a:pt x="132" y="1002"/>
                </a:cubicBezTo>
                <a:cubicBezTo>
                  <a:pt x="128" y="1010"/>
                  <a:pt x="124" y="1016"/>
                  <a:pt x="120" y="1022"/>
                </a:cubicBezTo>
                <a:cubicBezTo>
                  <a:pt x="116" y="1030"/>
                  <a:pt x="112" y="1039"/>
                  <a:pt x="110" y="1045"/>
                </a:cubicBezTo>
                <a:cubicBezTo>
                  <a:pt x="108" y="1049"/>
                  <a:pt x="108" y="1053"/>
                  <a:pt x="106" y="1057"/>
                </a:cubicBezTo>
                <a:cubicBezTo>
                  <a:pt x="73" y="1134"/>
                  <a:pt x="53" y="1181"/>
                  <a:pt x="47" y="1201"/>
                </a:cubicBezTo>
                <a:cubicBezTo>
                  <a:pt x="24" y="1262"/>
                  <a:pt x="10" y="1319"/>
                  <a:pt x="6" y="1371"/>
                </a:cubicBezTo>
                <a:cubicBezTo>
                  <a:pt x="0" y="1457"/>
                  <a:pt x="8" y="1528"/>
                  <a:pt x="26" y="1578"/>
                </a:cubicBezTo>
                <a:cubicBezTo>
                  <a:pt x="55" y="1647"/>
                  <a:pt x="104" y="1676"/>
                  <a:pt x="175" y="1664"/>
                </a:cubicBezTo>
                <a:close/>
                <a:moveTo>
                  <a:pt x="296" y="917"/>
                </a:moveTo>
                <a:cubicBezTo>
                  <a:pt x="300" y="911"/>
                  <a:pt x="312" y="901"/>
                  <a:pt x="326" y="888"/>
                </a:cubicBezTo>
                <a:cubicBezTo>
                  <a:pt x="341" y="876"/>
                  <a:pt x="351" y="864"/>
                  <a:pt x="357" y="856"/>
                </a:cubicBezTo>
                <a:cubicBezTo>
                  <a:pt x="363" y="846"/>
                  <a:pt x="369" y="832"/>
                  <a:pt x="373" y="811"/>
                </a:cubicBezTo>
                <a:cubicBezTo>
                  <a:pt x="379" y="789"/>
                  <a:pt x="386" y="773"/>
                  <a:pt x="390" y="763"/>
                </a:cubicBezTo>
                <a:cubicBezTo>
                  <a:pt x="410" y="771"/>
                  <a:pt x="426" y="775"/>
                  <a:pt x="441" y="773"/>
                </a:cubicBezTo>
                <a:cubicBezTo>
                  <a:pt x="455" y="771"/>
                  <a:pt x="471" y="767"/>
                  <a:pt x="490" y="759"/>
                </a:cubicBezTo>
                <a:cubicBezTo>
                  <a:pt x="490" y="754"/>
                  <a:pt x="488" y="750"/>
                  <a:pt x="484" y="746"/>
                </a:cubicBezTo>
                <a:cubicBezTo>
                  <a:pt x="479" y="742"/>
                  <a:pt x="479" y="738"/>
                  <a:pt x="479" y="734"/>
                </a:cubicBezTo>
                <a:cubicBezTo>
                  <a:pt x="494" y="738"/>
                  <a:pt x="510" y="734"/>
                  <a:pt x="526" y="718"/>
                </a:cubicBezTo>
                <a:cubicBezTo>
                  <a:pt x="545" y="704"/>
                  <a:pt x="561" y="700"/>
                  <a:pt x="575" y="706"/>
                </a:cubicBezTo>
                <a:cubicBezTo>
                  <a:pt x="577" y="714"/>
                  <a:pt x="577" y="726"/>
                  <a:pt x="569" y="738"/>
                </a:cubicBezTo>
                <a:cubicBezTo>
                  <a:pt x="559" y="754"/>
                  <a:pt x="555" y="765"/>
                  <a:pt x="553" y="767"/>
                </a:cubicBezTo>
                <a:cubicBezTo>
                  <a:pt x="543" y="775"/>
                  <a:pt x="508" y="791"/>
                  <a:pt x="453" y="813"/>
                </a:cubicBezTo>
                <a:cubicBezTo>
                  <a:pt x="410" y="832"/>
                  <a:pt x="382" y="850"/>
                  <a:pt x="365" y="870"/>
                </a:cubicBezTo>
                <a:cubicBezTo>
                  <a:pt x="357" y="878"/>
                  <a:pt x="351" y="892"/>
                  <a:pt x="341" y="911"/>
                </a:cubicBezTo>
                <a:cubicBezTo>
                  <a:pt x="333" y="929"/>
                  <a:pt x="324" y="943"/>
                  <a:pt x="316" y="951"/>
                </a:cubicBezTo>
                <a:cubicBezTo>
                  <a:pt x="314" y="968"/>
                  <a:pt x="308" y="984"/>
                  <a:pt x="300" y="998"/>
                </a:cubicBezTo>
                <a:cubicBezTo>
                  <a:pt x="296" y="1008"/>
                  <a:pt x="286" y="1020"/>
                  <a:pt x="275" y="1037"/>
                </a:cubicBezTo>
                <a:cubicBezTo>
                  <a:pt x="267" y="1030"/>
                  <a:pt x="263" y="1022"/>
                  <a:pt x="261" y="1014"/>
                </a:cubicBezTo>
                <a:cubicBezTo>
                  <a:pt x="253" y="990"/>
                  <a:pt x="265" y="957"/>
                  <a:pt x="296" y="917"/>
                </a:cubicBezTo>
                <a:close/>
              </a:path>
            </a:pathLst>
          </a:custGeom>
          <a:solidFill>
            <a:schemeClr val="tx2">
              <a:lumMod val="40000"/>
              <a:lumOff val="60000"/>
              <a:alpha val="80000"/>
            </a:schemeClr>
          </a:solidFill>
          <a:ln>
            <a:noFill/>
          </a:ln>
          <a:effectLst>
            <a:softEdge rad="12700"/>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 xmlns:p14="http://schemas.microsoft.com/office/powerpoint/2010/main" val="7052261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适中&quot;,&quot;HeaderHeight&quot;:13.0,&quot;FooterHeight&quot;:6.0,&quot;SideMargin&quot;:4.0,&quot;TopMargin&quot;:0.0,&quot;BottomMargin&quot;:0.0,&quot;IntervalMargin&quot;:1.5,&quot;SettingType&quot;:&quot;System&quot;}"/>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自定义设计方案">
  <a:themeElements>
    <a:clrScheme name="自定义 1">
      <a:dk1>
        <a:sysClr val="windowText" lastClr="000000"/>
      </a:dk1>
      <a:lt1>
        <a:sysClr val="window" lastClr="FFFFFF"/>
      </a:lt1>
      <a:dk2>
        <a:srgbClr val="C69154"/>
      </a:dk2>
      <a:lt2>
        <a:srgbClr val="FEE0B7"/>
      </a:lt2>
      <a:accent1>
        <a:srgbClr val="DB241C"/>
      </a:accent1>
      <a:accent2>
        <a:srgbClr val="FF0000"/>
      </a:accent2>
      <a:accent3>
        <a:srgbClr val="FD3D3D"/>
      </a:accent3>
      <a:accent4>
        <a:srgbClr val="FDB24A"/>
      </a:accent4>
      <a:accent5>
        <a:srgbClr val="D26A00"/>
      </a:accent5>
      <a:accent6>
        <a:srgbClr val="F79646"/>
      </a:accent6>
      <a:hlink>
        <a:srgbClr val="0000FF"/>
      </a:hlink>
      <a:folHlink>
        <a:srgbClr val="800080"/>
      </a:folHlink>
    </a:clrScheme>
    <a:fontScheme name="自定义 1">
      <a:majorFont>
        <a:latin typeface="Abadi"/>
        <a:ea typeface="微软雅黑"/>
        <a:cs typeface=""/>
      </a:majorFont>
      <a:minorFont>
        <a:latin typeface="Abadi"/>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stretch>
            <a:fillRect t="-3000" b="-29000"/>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2551</TotalTime>
  <Words>5668</Words>
  <Application>Microsoft Office PowerPoint</Application>
  <PresentationFormat>自定义</PresentationFormat>
  <Paragraphs>221</Paragraphs>
  <Slides>43</Slides>
  <Notes>43</Notes>
  <HiddenSlides>0</HiddenSlides>
  <MMClips>0</MMClips>
  <ScaleCrop>false</ScaleCrop>
  <HeadingPairs>
    <vt:vector size="4" baseType="variant">
      <vt:variant>
        <vt:lpstr>主题</vt:lpstr>
      </vt:variant>
      <vt:variant>
        <vt:i4>3</vt:i4>
      </vt:variant>
      <vt:variant>
        <vt:lpstr>幻灯片标题</vt:lpstr>
      </vt:variant>
      <vt:variant>
        <vt:i4>43</vt:i4>
      </vt:variant>
    </vt:vector>
  </HeadingPairs>
  <TitlesOfParts>
    <vt:vector size="46" baseType="lpstr">
      <vt:lpstr>自定义设计方案</vt:lpstr>
      <vt:lpstr>1_OfficePLUS</vt:lpstr>
      <vt:lpstr>2_OfficePLUS</vt:lpstr>
      <vt:lpstr>江西财经大学经济学院硕士点招生宣传</vt:lpstr>
      <vt:lpstr>幻灯片 2</vt:lpstr>
      <vt:lpstr>幻灯片 3</vt:lpstr>
      <vt:lpstr>  学校简介</vt:lpstr>
      <vt:lpstr>    学校简介</vt:lpstr>
      <vt:lpstr>学校简介</vt:lpstr>
      <vt:lpstr>幻灯片 7</vt:lpstr>
      <vt:lpstr>幻灯片 8</vt:lpstr>
      <vt:lpstr>幻灯片 9</vt:lpstr>
      <vt:lpstr>幻灯片 10</vt:lpstr>
      <vt:lpstr>幻灯片 11</vt:lpstr>
      <vt:lpstr>幻灯片 12</vt:lpstr>
      <vt:lpstr>幻灯片 13</vt:lpstr>
      <vt:lpstr>    6.服务地方经济建设</vt:lpstr>
      <vt:lpstr>    6.服务地方经济建设</vt:lpstr>
      <vt:lpstr>幻灯片 16</vt:lpstr>
      <vt:lpstr>幻灯片 17</vt:lpstr>
      <vt:lpstr>幻灯片 18</vt:lpstr>
      <vt:lpstr>    2.学术指导</vt:lpstr>
      <vt:lpstr>    2.学术指导</vt:lpstr>
      <vt:lpstr>幻灯片 21</vt:lpstr>
      <vt:lpstr>幻灯片 22</vt:lpstr>
      <vt:lpstr>幻灯片 23</vt:lpstr>
      <vt:lpstr>      5.研究生学术交流 </vt:lpstr>
      <vt:lpstr>幻灯片 25</vt:lpstr>
      <vt:lpstr>幻灯片 26</vt:lpstr>
      <vt:lpstr>幻灯片 27</vt:lpstr>
      <vt:lpstr>幻灯片 28</vt:lpstr>
      <vt:lpstr>    8.人才培养成效</vt:lpstr>
      <vt:lpstr>幻灯片 30</vt:lpstr>
      <vt:lpstr>幻灯片 31</vt:lpstr>
      <vt:lpstr>幻灯片 32</vt:lpstr>
      <vt:lpstr>幻灯片 33</vt:lpstr>
      <vt:lpstr>幻灯片 34</vt:lpstr>
      <vt:lpstr>幻灯片 35</vt:lpstr>
      <vt:lpstr>幻灯片 36</vt:lpstr>
      <vt:lpstr>幻灯片 37</vt:lpstr>
      <vt:lpstr>幻灯片 38</vt:lpstr>
      <vt:lpstr>招生报名</vt:lpstr>
      <vt:lpstr>网上报名 </vt:lpstr>
      <vt:lpstr>现场确认 </vt:lpstr>
      <vt:lpstr>联系我们： </vt:lpstr>
      <vt:lpstr>幻灯片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#我给母校送模板#</dc:title>
  <dc:creator>JELL</dc:creator>
  <cp:keywords>51PPT模板网</cp:keywords>
  <cp:lastModifiedBy>Administrator</cp:lastModifiedBy>
  <cp:revision>859</cp:revision>
  <dcterms:created xsi:type="dcterms:W3CDTF">2019-01-16T07:42:55Z</dcterms:created>
  <dcterms:modified xsi:type="dcterms:W3CDTF">2019-06-24T03:13:15Z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2019-04-12T04:56:39.6792433Z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d0868fe9-e101-4e59-aa13-095c639b6def</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